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12" r:id="rId2"/>
    <p:sldId id="397" r:id="rId3"/>
    <p:sldId id="398" r:id="rId4"/>
    <p:sldId id="377" r:id="rId5"/>
    <p:sldId id="403" r:id="rId6"/>
    <p:sldId id="399" r:id="rId7"/>
    <p:sldId id="400" r:id="rId8"/>
    <p:sldId id="401" r:id="rId9"/>
    <p:sldId id="402" r:id="rId10"/>
    <p:sldId id="368" r:id="rId11"/>
    <p:sldId id="370" r:id="rId12"/>
    <p:sldId id="374" r:id="rId13"/>
    <p:sldId id="372" r:id="rId14"/>
    <p:sldId id="421" r:id="rId15"/>
    <p:sldId id="422" r:id="rId16"/>
    <p:sldId id="376" r:id="rId17"/>
    <p:sldId id="385" r:id="rId18"/>
    <p:sldId id="386" r:id="rId19"/>
    <p:sldId id="387" r:id="rId20"/>
    <p:sldId id="373" r:id="rId21"/>
    <p:sldId id="388" r:id="rId22"/>
    <p:sldId id="389" r:id="rId23"/>
    <p:sldId id="390" r:id="rId24"/>
    <p:sldId id="343" r:id="rId25"/>
    <p:sldId id="359" r:id="rId26"/>
    <p:sldId id="413" r:id="rId27"/>
    <p:sldId id="414" r:id="rId28"/>
    <p:sldId id="404" r:id="rId29"/>
    <p:sldId id="391" r:id="rId30"/>
    <p:sldId id="405" r:id="rId31"/>
    <p:sldId id="396" r:id="rId32"/>
    <p:sldId id="419" r:id="rId33"/>
    <p:sldId id="417" r:id="rId34"/>
    <p:sldId id="418" r:id="rId35"/>
    <p:sldId id="416" r:id="rId36"/>
    <p:sldId id="415" r:id="rId37"/>
    <p:sldId id="424" r:id="rId38"/>
    <p:sldId id="411" r:id="rId39"/>
    <p:sldId id="423" r:id="rId40"/>
    <p:sldId id="425" r:id="rId41"/>
    <p:sldId id="426" r:id="rId42"/>
    <p:sldId id="427" r:id="rId43"/>
    <p:sldId id="407" r:id="rId44"/>
    <p:sldId id="420" r:id="rId45"/>
    <p:sldId id="358" r:id="rId46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CD"/>
    <a:srgbClr val="BFBFBF"/>
    <a:srgbClr val="FF6600"/>
    <a:srgbClr val="FFFFFF"/>
    <a:srgbClr val="DBEAF9"/>
    <a:srgbClr val="FF9900"/>
    <a:srgbClr val="009F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 autoAdjust="0"/>
    <p:restoredTop sz="98057" autoAdjust="0"/>
  </p:normalViewPr>
  <p:slideViewPr>
    <p:cSldViewPr>
      <p:cViewPr varScale="1">
        <p:scale>
          <a:sx n="72" d="100"/>
          <a:sy n="72" d="100"/>
        </p:scale>
        <p:origin x="15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err="1"/>
              <a:t>Nº</a:t>
            </a:r>
            <a:r>
              <a:rPr lang="es-ES" dirty="0"/>
              <a:t> de regiones por Instrumento Financiero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PMIX!$C$6:$C$20</c:f>
              <c:strCache>
                <c:ptCount val="15"/>
                <c:pt idx="0">
                  <c:v>Bonos</c:v>
                </c:pt>
                <c:pt idx="1">
                  <c:v>Convenios</c:v>
                </c:pt>
                <c:pt idx="2">
                  <c:v>Subvenciones</c:v>
                </c:pt>
                <c:pt idx="3">
                  <c:v>Incentivos regionales</c:v>
                </c:pt>
                <c:pt idx="4">
                  <c:v>Prestamos</c:v>
                </c:pt>
                <c:pt idx="5">
                  <c:v>Préstamos - Microcreditos</c:v>
                </c:pt>
                <c:pt idx="6">
                  <c:v>Garantías</c:v>
                </c:pt>
                <c:pt idx="7">
                  <c:v>VC - Venture Capital</c:v>
                </c:pt>
                <c:pt idx="8">
                  <c:v>VC - Fondos Start-ups</c:v>
                </c:pt>
                <c:pt idx="9">
                  <c:v>VC - Fondos Spin-offs</c:v>
                </c:pt>
                <c:pt idx="10">
                  <c:v>VC - Capital Semilla</c:v>
                </c:pt>
                <c:pt idx="11">
                  <c:v>VC - Fondos Co-inversión</c:v>
                </c:pt>
                <c:pt idx="12">
                  <c:v>VC - Business Angels</c:v>
                </c:pt>
                <c:pt idx="13">
                  <c:v>Crowfunding</c:v>
                </c:pt>
                <c:pt idx="14">
                  <c:v>Oferta Pública Inivial (IPO)</c:v>
                </c:pt>
              </c:strCache>
            </c:strRef>
          </c:cat>
          <c:val>
            <c:numRef>
              <c:f>PMIX!$U$6:$U$20</c:f>
              <c:numCache>
                <c:formatCode>General</c:formatCode>
                <c:ptCount val="15"/>
                <c:pt idx="0">
                  <c:v>5</c:v>
                </c:pt>
                <c:pt idx="1">
                  <c:v>4</c:v>
                </c:pt>
                <c:pt idx="2">
                  <c:v>12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5</c:v>
                </c:pt>
                <c:pt idx="8">
                  <c:v>10</c:v>
                </c:pt>
                <c:pt idx="9">
                  <c:v>7</c:v>
                </c:pt>
                <c:pt idx="10">
                  <c:v>2</c:v>
                </c:pt>
                <c:pt idx="11">
                  <c:v>7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12-4C69-AB9A-63C0882E3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267728"/>
        <c:axId val="153269408"/>
      </c:barChart>
      <c:catAx>
        <c:axId val="153267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3269408"/>
        <c:crosses val="autoZero"/>
        <c:auto val="1"/>
        <c:lblAlgn val="ctr"/>
        <c:lblOffset val="100"/>
        <c:noMultiLvlLbl val="0"/>
      </c:catAx>
      <c:valAx>
        <c:axId val="153269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267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Nº de </a:t>
            </a:r>
            <a:r>
              <a:rPr lang="en-US" dirty="0" err="1"/>
              <a:t>regiones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Instrumento</a:t>
            </a:r>
            <a:r>
              <a:rPr lang="en-US" dirty="0"/>
              <a:t>  No </a:t>
            </a:r>
            <a:r>
              <a:rPr lang="en-US" dirty="0" err="1"/>
              <a:t>Financiero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290642362481007"/>
          <c:y val="0.11527033659126421"/>
          <c:w val="0.60152223542856065"/>
          <c:h val="0.777850381547742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C3-4BC4-995B-55C8D83F3E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C3-4BC4-995B-55C8D83F3E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C3-4BC4-995B-55C8D83F3E0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PMIX!$C$23:$C$33</c:f>
              <c:strCache>
                <c:ptCount val="11"/>
                <c:pt idx="0">
                  <c:v>Incubadoras (BICs)</c:v>
                </c:pt>
                <c:pt idx="1">
                  <c:v>Aceleradoras</c:v>
                </c:pt>
                <c:pt idx="2">
                  <c:v>Clusters</c:v>
                </c:pt>
                <c:pt idx="3">
                  <c:v>Living Labs</c:v>
                </c:pt>
                <c:pt idx="4">
                  <c:v>Redes - Plataformas</c:v>
                </c:pt>
                <c:pt idx="5">
                  <c:v>Observatorios</c:v>
                </c:pt>
                <c:pt idx="6">
                  <c:v>OTRIs</c:v>
                </c:pt>
                <c:pt idx="7">
                  <c:v>CCTTs</c:v>
                </c:pt>
                <c:pt idx="8">
                  <c:v>Centros de Servicios Tecnológicos</c:v>
                </c:pt>
                <c:pt idx="9">
                  <c:v>Enclaves tecnológicos</c:v>
                </c:pt>
                <c:pt idx="10">
                  <c:v>PCTs</c:v>
                </c:pt>
              </c:strCache>
            </c:strRef>
          </c:cat>
          <c:val>
            <c:numRef>
              <c:f>PMIX!$U$23:$U$33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  <c:pt idx="4">
                  <c:v>12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C3-4BC4-995B-55C8D83F3E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682720"/>
        <c:axId val="237182048"/>
      </c:barChart>
      <c:catAx>
        <c:axId val="154682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237182048"/>
        <c:crosses val="autoZero"/>
        <c:auto val="1"/>
        <c:lblAlgn val="ctr"/>
        <c:lblOffset val="100"/>
        <c:noMultiLvlLbl val="0"/>
      </c:catAx>
      <c:valAx>
        <c:axId val="237182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682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C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25" cy="49307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947" y="1"/>
            <a:ext cx="2945125" cy="49307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/>
            </a:lvl1pPr>
          </a:lstStyle>
          <a:p>
            <a:fld id="{AE5AED99-CCAC-44CF-8933-D2A00D907122}" type="datetimeFigureOut">
              <a:rPr lang="es-ES" smtClean="0"/>
              <a:pPr/>
              <a:t>24/10/2017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9584"/>
            <a:ext cx="2945125" cy="49307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947" y="9379584"/>
            <a:ext cx="2945125" cy="49307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/>
            </a:lvl1pPr>
          </a:lstStyle>
          <a:p>
            <a:fld id="{6DB9EBFB-E70B-4E0F-9171-94E7557FAD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49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6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AAA44D-5177-4742-AC4F-166F96432F4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83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56C3D-448A-4A20-A75B-D5CE21777E61}" type="slidenum">
              <a:rPr lang="en-GB"/>
              <a:pPr/>
              <a:t>26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36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9AB59-2BE5-4322-85AA-C50F5513B32A}" type="slidenum">
              <a:rPr lang="en-GB"/>
              <a:pPr/>
              <a:t>27</a:t>
            </a:fld>
            <a:endParaRPr lang="en-GB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02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2000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4400"/>
            <a:ext cx="4953000" cy="4494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32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3886-5EF2-4EA7-AF31-9305B6F0F3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D1D6-EEB1-47BF-BA12-B03AE669A0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C74C-63FA-4EE4-A624-A27EBEE65E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74638"/>
            <a:ext cx="692308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9525" y="6626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995D8D-CC90-47EE-8095-7439F60775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infyde@infyde.eu</a:t>
            </a: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BCAE-81C5-4588-8DBC-9E42E89BD9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26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F1639-2520-402B-A6B3-47A71D165DE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1979712" y="332656"/>
            <a:ext cx="3203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Seminario Plataforma S3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1979712" y="64217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i="1" dirty="0">
                <a:solidFill>
                  <a:srgbClr val="0070C0"/>
                </a:solidFill>
              </a:rPr>
              <a:t>La Evolución Competitiva de las Regiones</a:t>
            </a:r>
          </a:p>
        </p:txBody>
      </p:sp>
      <p:pic>
        <p:nvPicPr>
          <p:cNvPr id="15" name="Picture 2" descr="http://www.arittcentre.fr/IMG/png/alaune_smart.png"/>
          <p:cNvPicPr>
            <a:picLocks noChangeAspect="1" noChangeArrowheads="1"/>
          </p:cNvPicPr>
          <p:nvPr userDrawn="1"/>
        </p:nvPicPr>
        <p:blipFill>
          <a:blip r:embed="rId2" cstate="print"/>
          <a:srcRect l="36960" t="17640" r="41200" b="24401"/>
          <a:stretch>
            <a:fillRect/>
          </a:stretch>
        </p:blipFill>
        <p:spPr bwMode="auto">
          <a:xfrm>
            <a:off x="1259632" y="260648"/>
            <a:ext cx="432048" cy="76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3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F1639-2520-402B-A6B3-47A71D165D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E379B-9D23-468F-A3AF-280E787F9C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C56AA-8FE6-4890-8145-C63FD94302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95F6-08A9-4A93-A471-7E1D1A57345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952C-9F07-434A-9EC2-3F6FBCFB0D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B8E67-8D47-4A1B-B780-E53D435762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6ED9-515A-4105-8A6F-6B4208A6D2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54D98-4B9D-4391-AA04-7C050EC4A6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9525" y="6626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s-ES"/>
              <a:t>infyde@infyde.eu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814442-11E2-4B78-ADD9-599244C260B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6CD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0086CD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1" fontAlgn="base" hangingPunct="1">
        <a:spcBef>
          <a:spcPct val="20000"/>
        </a:spcBef>
        <a:spcAft>
          <a:spcPct val="0"/>
        </a:spcAft>
        <a:buClr>
          <a:srgbClr val="0086CD"/>
        </a:buClr>
        <a:buChar char="•"/>
        <a:defRPr sz="2000">
          <a:solidFill>
            <a:schemeClr val="tx1"/>
          </a:solidFill>
          <a:latin typeface="+mn-lt"/>
        </a:defRPr>
      </a:lvl2pPr>
      <a:lvl3pPr marL="1230313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38300" indent="-228600" algn="l" rtl="0" eaLnBrk="1" fontAlgn="base" hangingPunct="1">
        <a:spcBef>
          <a:spcPct val="20000"/>
        </a:spcBef>
        <a:spcAft>
          <a:spcPct val="0"/>
        </a:spcAft>
        <a:buClr>
          <a:srgbClr val="0086CD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iMac%20G5:%20TRABAJOS:infyde:plantillas%20word:jpgs:logo%20memo%20portada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yde.eu/" TargetMode="External"/><Relationship Id="rId7" Type="http://schemas.openxmlformats.org/officeDocument/2006/relationships/image" Target="cid:image002.png@01CB75C8.E1E19F00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cid:image001.png@01CB75C8.E1E19F00" TargetMode="Externa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353"/>
          <a:stretch/>
        </p:blipFill>
        <p:spPr bwMode="auto">
          <a:xfrm>
            <a:off x="4434032" y="4212634"/>
            <a:ext cx="4709967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Marcador de pie de pá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infyde@infyde.eu</a:t>
            </a:r>
          </a:p>
        </p:txBody>
      </p:sp>
      <p:sp>
        <p:nvSpPr>
          <p:cNvPr id="3075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94D0A-1E67-4561-AA66-226568CDCDE2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7890788" cy="4591546"/>
          </a:xfrm>
          <a:noFill/>
        </p:spPr>
        <p:txBody>
          <a:bodyPr anchor="ctr"/>
          <a:lstStyle/>
          <a:p>
            <a:pPr algn="ctr"/>
            <a:r>
              <a:rPr lang="es-ES" dirty="0"/>
              <a:t>“Ciencia, Innovación, Especialización Inteligente y Descentralización”</a:t>
            </a:r>
            <a:r>
              <a:rPr lang="es-ES" altLang="es-ES" sz="3200" dirty="0">
                <a:solidFill>
                  <a:srgbClr val="808080"/>
                </a:solidFill>
              </a:rPr>
              <a:t/>
            </a:r>
            <a:br>
              <a:rPr lang="es-ES" altLang="es-ES" sz="3200" dirty="0">
                <a:solidFill>
                  <a:srgbClr val="808080"/>
                </a:solidFill>
              </a:rPr>
            </a:br>
            <a:r>
              <a:rPr lang="en-US" altLang="es-ES" sz="3200" dirty="0">
                <a:solidFill>
                  <a:srgbClr val="808080"/>
                </a:solidFill>
              </a:rPr>
              <a:t/>
            </a:r>
            <a:br>
              <a:rPr lang="en-US" altLang="es-ES" sz="3200" dirty="0">
                <a:solidFill>
                  <a:srgbClr val="808080"/>
                </a:solidFill>
              </a:rPr>
            </a:br>
            <a:r>
              <a:rPr lang="en-US" altLang="es-ES" sz="3200" dirty="0">
                <a:solidFill>
                  <a:srgbClr val="808080"/>
                </a:solidFill>
              </a:rPr>
              <a:t>CONICYT</a:t>
            </a:r>
            <a:br>
              <a:rPr lang="en-US" altLang="es-ES" sz="3200" dirty="0">
                <a:solidFill>
                  <a:srgbClr val="808080"/>
                </a:solidFill>
              </a:rPr>
            </a:br>
            <a:r>
              <a:rPr lang="en-US" altLang="es-ES" sz="2800" dirty="0">
                <a:solidFill>
                  <a:srgbClr val="808080"/>
                </a:solidFill>
              </a:rPr>
              <a:t>11 </a:t>
            </a:r>
            <a:r>
              <a:rPr lang="en-US" altLang="es-ES" sz="2800" dirty="0" err="1">
                <a:solidFill>
                  <a:srgbClr val="808080"/>
                </a:solidFill>
              </a:rPr>
              <a:t>Octubre</a:t>
            </a:r>
            <a:r>
              <a:rPr lang="en-US" altLang="es-ES" sz="2800" dirty="0">
                <a:solidFill>
                  <a:srgbClr val="808080"/>
                </a:solidFill>
              </a:rPr>
              <a:t> 2017, Santiago</a:t>
            </a:r>
            <a:r>
              <a:rPr lang="en-US" altLang="es-ES" sz="3200" dirty="0">
                <a:solidFill>
                  <a:srgbClr val="808080"/>
                </a:solidFill>
              </a:rPr>
              <a:t/>
            </a:r>
            <a:br>
              <a:rPr lang="en-US" altLang="es-ES" sz="3200" dirty="0">
                <a:solidFill>
                  <a:srgbClr val="808080"/>
                </a:solidFill>
              </a:rPr>
            </a:br>
            <a:r>
              <a:rPr lang="en-US" altLang="es-ES" sz="3200" dirty="0">
                <a:solidFill>
                  <a:schemeClr val="tx1"/>
                </a:solidFill>
              </a:rPr>
              <a:t>Jaime del Castillo</a:t>
            </a:r>
            <a:br>
              <a:rPr lang="en-US" altLang="es-ES" sz="3200" dirty="0">
                <a:solidFill>
                  <a:schemeClr val="tx1"/>
                </a:solidFill>
              </a:rPr>
            </a:br>
            <a:r>
              <a:rPr lang="en-US" altLang="es-ES" sz="1600" dirty="0">
                <a:solidFill>
                  <a:schemeClr val="tx1"/>
                </a:solidFill>
              </a:rPr>
              <a:t>jaimedelcastillo@infyde.eu</a:t>
            </a:r>
            <a:r>
              <a:rPr lang="es-ES" altLang="es-ES" sz="3200" dirty="0">
                <a:solidFill>
                  <a:srgbClr val="808080"/>
                </a:solidFill>
              </a:rPr>
              <a:t/>
            </a:r>
            <a:br>
              <a:rPr lang="es-ES" altLang="es-ES" sz="3200" dirty="0">
                <a:solidFill>
                  <a:srgbClr val="808080"/>
                </a:solidFill>
              </a:rPr>
            </a:br>
            <a:endParaRPr lang="es-ES" altLang="es-ES" sz="3200" dirty="0">
              <a:solidFill>
                <a:srgbClr val="808080"/>
              </a:solidFill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2135188" y="4509120"/>
            <a:ext cx="5106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078" name="Picture 5" descr="iMac G5: TRABAJOS:infyde:plantillas word:jpgs:logo memo portada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540375"/>
            <a:ext cx="297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20638" y="6251575"/>
            <a:ext cx="2155826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800"/>
              <a:t>Avda. Zugazarte nº 8 3ª planta Dpto 1</a:t>
            </a:r>
          </a:p>
          <a:p>
            <a:pPr eaLnBrk="1" hangingPunct="1"/>
            <a:r>
              <a:rPr lang="es-ES" altLang="es-ES" sz="800"/>
              <a:t>48930 Las Arenas Bizkaia SPAIN</a:t>
            </a:r>
          </a:p>
          <a:p>
            <a:pPr eaLnBrk="1" hangingPunct="1"/>
            <a:r>
              <a:rPr lang="es-ES" altLang="es-ES" sz="800"/>
              <a:t>Tel: + 34 944804095 Fax: + 34 94 4801639</a:t>
            </a:r>
          </a:p>
        </p:txBody>
      </p:sp>
    </p:spTree>
    <p:extLst>
      <p:ext uri="{BB962C8B-B14F-4D97-AF65-F5344CB8AC3E}">
        <p14:creationId xmlns:p14="http://schemas.microsoft.com/office/powerpoint/2010/main" val="12598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0" y="188640"/>
            <a:ext cx="8371849" cy="63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" y="194377"/>
            <a:ext cx="900450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54" y="332656"/>
            <a:ext cx="8132815" cy="597666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79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60" y="836712"/>
            <a:ext cx="8875279" cy="4968552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BC6BAF-48B0-411A-85CC-FD49C9B0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404664"/>
            <a:ext cx="8424936" cy="1249406"/>
          </a:xfrm>
        </p:spPr>
        <p:txBody>
          <a:bodyPr/>
          <a:lstStyle/>
          <a:p>
            <a:pPr algn="ctr"/>
            <a:r>
              <a:rPr lang="en-US" sz="3200" dirty="0"/>
              <a:t>Top 20 start-up research universities (Forbes 2015)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C66DB7-CC93-4D6E-889A-8351C1CF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47" y="1764528"/>
            <a:ext cx="8229600" cy="4525963"/>
          </a:xfrm>
        </p:spPr>
        <p:txBody>
          <a:bodyPr/>
          <a:lstStyle/>
          <a:p>
            <a:r>
              <a:rPr lang="en-US" b="1" dirty="0"/>
              <a:t>1 Stanford University</a:t>
            </a:r>
            <a:endParaRPr lang="en-US" dirty="0"/>
          </a:p>
          <a:p>
            <a:r>
              <a:rPr lang="en-US" b="1" dirty="0"/>
              <a:t>2 Massachusetts Institute of Technology (MIT)</a:t>
            </a:r>
            <a:endParaRPr lang="en-US" dirty="0"/>
          </a:p>
          <a:p>
            <a:r>
              <a:rPr lang="en-US" b="1" dirty="0"/>
              <a:t>3 University of California, Berkeley</a:t>
            </a:r>
            <a:endParaRPr lang="en-US" dirty="0"/>
          </a:p>
          <a:p>
            <a:r>
              <a:rPr lang="en-US" b="1" dirty="0"/>
              <a:t>4 Cornell University</a:t>
            </a:r>
            <a:endParaRPr lang="en-US" dirty="0"/>
          </a:p>
          <a:p>
            <a:r>
              <a:rPr lang="en-US" b="1" dirty="0"/>
              <a:t>5 University of California, Los Angeles</a:t>
            </a:r>
            <a:endParaRPr lang="en-US" dirty="0"/>
          </a:p>
          <a:p>
            <a:r>
              <a:rPr lang="en-US" b="1" dirty="0"/>
              <a:t>6 California Institute of Technology</a:t>
            </a:r>
            <a:endParaRPr lang="en-US" dirty="0"/>
          </a:p>
          <a:p>
            <a:r>
              <a:rPr lang="en-US" b="1" dirty="0"/>
              <a:t>7 Brown University</a:t>
            </a:r>
            <a:endParaRPr lang="en-US" dirty="0"/>
          </a:p>
          <a:p>
            <a:r>
              <a:rPr lang="en-US" b="1" dirty="0"/>
              <a:t>8 Princeton University</a:t>
            </a:r>
            <a:endParaRPr lang="en-US" dirty="0"/>
          </a:p>
          <a:p>
            <a:r>
              <a:rPr lang="en-US" b="1" dirty="0"/>
              <a:t>9 Dartmouth College</a:t>
            </a:r>
            <a:endParaRPr lang="en-US" dirty="0"/>
          </a:p>
          <a:p>
            <a:r>
              <a:rPr lang="en-US" b="1" dirty="0"/>
              <a:t>10 Pepperdine University</a:t>
            </a:r>
            <a:endParaRPr lang="en-US" dirty="0"/>
          </a:p>
          <a:p>
            <a:r>
              <a:rPr lang="en-US" b="1" dirty="0"/>
              <a:t>11 Yale University</a:t>
            </a:r>
            <a:endParaRPr lang="en-U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E53D488-90AD-438F-9771-0F4BF062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FFA9FA1-FDE5-4A6C-B09B-89CC8750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83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1FB090-A71F-41EF-AEC6-9728B10D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" y="300132"/>
            <a:ext cx="8064896" cy="1760174"/>
          </a:xfrm>
        </p:spPr>
        <p:txBody>
          <a:bodyPr/>
          <a:lstStyle/>
          <a:p>
            <a:pPr algn="ctr"/>
            <a:r>
              <a:rPr lang="en-US" dirty="0"/>
              <a:t>The World's Most Innovative Universities</a:t>
            </a:r>
            <a:br>
              <a:rPr lang="en-US" dirty="0"/>
            </a:br>
            <a:r>
              <a:rPr lang="en-US" sz="1800" dirty="0"/>
              <a:t>(Intellectual Property &amp; Science business of Thomson Reuters)</a:t>
            </a:r>
            <a:br>
              <a:rPr lang="en-US" sz="1800" dirty="0"/>
            </a:br>
            <a:r>
              <a:rPr lang="en-US" sz="1800" dirty="0"/>
              <a:t>Criteria focused on academic papers (basic research), and patent filings (institution's interest in commercializing)</a:t>
            </a:r>
            <a:endParaRPr lang="es-ES" sz="1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9CA28B-49B7-4884-AABF-2FE89466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01" y="2341293"/>
            <a:ext cx="8229600" cy="4525963"/>
          </a:xfrm>
        </p:spPr>
        <p:txBody>
          <a:bodyPr/>
          <a:lstStyle/>
          <a:p>
            <a:r>
              <a:rPr lang="es-ES" sz="2000" b="1" dirty="0"/>
              <a:t>1 Stanford </a:t>
            </a:r>
            <a:r>
              <a:rPr lang="es-ES" sz="2000" b="1" dirty="0" err="1"/>
              <a:t>University</a:t>
            </a:r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2 Massachusetts </a:t>
            </a:r>
            <a:r>
              <a:rPr lang="es-ES" sz="2000" b="1" dirty="0" err="1"/>
              <a:t>Institute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</a:t>
            </a:r>
            <a:r>
              <a:rPr lang="es-ES" sz="2000" b="1" dirty="0" err="1"/>
              <a:t>Technology</a:t>
            </a:r>
            <a:r>
              <a:rPr lang="es-ES" sz="2000" b="1" dirty="0"/>
              <a:t> (MIT)</a:t>
            </a:r>
          </a:p>
          <a:p>
            <a:endParaRPr lang="es-ES" sz="2000" b="1" dirty="0"/>
          </a:p>
          <a:p>
            <a:r>
              <a:rPr lang="es-ES" sz="2000" b="1" dirty="0"/>
              <a:t>3 Harvard </a:t>
            </a:r>
            <a:r>
              <a:rPr lang="es-ES" sz="2000" b="1" dirty="0" err="1"/>
              <a:t>University</a:t>
            </a:r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4 </a:t>
            </a:r>
            <a:r>
              <a:rPr lang="es-ES" sz="2000" b="1" dirty="0" err="1"/>
              <a:t>University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Washington</a:t>
            </a:r>
          </a:p>
          <a:p>
            <a:endParaRPr lang="es-ES" sz="2000" b="1" dirty="0"/>
          </a:p>
          <a:p>
            <a:r>
              <a:rPr lang="es-ES" sz="2000" b="1" dirty="0"/>
              <a:t>5 </a:t>
            </a:r>
            <a:r>
              <a:rPr lang="es-ES" sz="2000" b="1" dirty="0" err="1"/>
              <a:t>University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Michigan </a:t>
            </a:r>
            <a:r>
              <a:rPr lang="es-ES" sz="2000" b="1" dirty="0" err="1"/>
              <a:t>System</a:t>
            </a:r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6 </a:t>
            </a:r>
            <a:r>
              <a:rPr lang="es-ES" sz="2000" b="1" dirty="0" err="1"/>
              <a:t>Northwestern</a:t>
            </a:r>
            <a:r>
              <a:rPr lang="es-ES" sz="2000" b="1" dirty="0"/>
              <a:t> </a:t>
            </a:r>
            <a:r>
              <a:rPr lang="es-ES" sz="2000" b="1" dirty="0" err="1"/>
              <a:t>University</a:t>
            </a:r>
            <a:endParaRPr lang="es-ES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65FBACD-D2F2-40D2-9AC6-D5977D6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79A01F8-9E86-43E0-A30F-9AC5558A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3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51044"/>
            <a:ext cx="7344816" cy="677585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15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6715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1126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CFA07-C8E2-4363-94DA-8C0634E9BAB4}" type="slidenum">
              <a:rPr lang="es-ES"/>
              <a:pPr eaLnBrk="1" hangingPunct="1"/>
              <a:t>17</a:t>
            </a:fld>
            <a:endParaRPr lang="es-ES"/>
          </a:p>
        </p:txBody>
      </p:sp>
      <p:sp>
        <p:nvSpPr>
          <p:cNvPr id="14" name="Rectangle 32"/>
          <p:cNvSpPr txBox="1">
            <a:spLocks noChangeArrowheads="1"/>
          </p:cNvSpPr>
          <p:nvPr/>
        </p:nvSpPr>
        <p:spPr bwMode="auto">
          <a:xfrm>
            <a:off x="571500" y="1714500"/>
            <a:ext cx="792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r>
              <a:rPr lang="es-ES" sz="2200" kern="0" dirty="0">
                <a:latin typeface="+mn-lt"/>
              </a:rPr>
              <a:t>Relación directa entre un esfuerzo en I+D elevado y la generación de riqueza.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endParaRPr lang="es-ES" sz="2200" kern="0" dirty="0">
              <a:latin typeface="+mn-lt"/>
            </a:endParaRPr>
          </a:p>
        </p:txBody>
      </p:sp>
      <p:sp>
        <p:nvSpPr>
          <p:cNvPr id="11270" name="19 CuadroTexto"/>
          <p:cNvSpPr txBox="1">
            <a:spLocks noChangeArrowheads="1"/>
          </p:cNvSpPr>
          <p:nvPr/>
        </p:nvSpPr>
        <p:spPr bwMode="auto">
          <a:xfrm>
            <a:off x="7286625" y="5572125"/>
            <a:ext cx="1643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/>
              <a:t>Fuente: Eurostat  2006</a:t>
            </a: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/>
              <a:t>El impacto de la innovación en la economía</a:t>
            </a:r>
            <a:r>
              <a:rPr lang="es-ES" sz="3900"/>
              <a:t/>
            </a:r>
            <a:br>
              <a:rPr lang="es-ES" sz="3900"/>
            </a:br>
            <a:r>
              <a:rPr lang="es-ES" sz="2000"/>
              <a:t>Evidencias macroeconómicas (I)</a:t>
            </a:r>
          </a:p>
        </p:txBody>
      </p:sp>
    </p:spTree>
    <p:extLst>
      <p:ext uri="{BB962C8B-B14F-4D97-AF65-F5344CB8AC3E}">
        <p14:creationId xmlns:p14="http://schemas.microsoft.com/office/powerpoint/2010/main" val="391255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38400"/>
            <a:ext cx="6943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2F32C2-3EC8-4AE8-B45E-090A6A853CDB}" type="slidenum">
              <a:rPr lang="es-ES"/>
              <a:pPr eaLnBrk="1" hangingPunct="1"/>
              <a:t>18</a:t>
            </a:fld>
            <a:endParaRPr lang="es-ES"/>
          </a:p>
        </p:txBody>
      </p:sp>
      <p:sp>
        <p:nvSpPr>
          <p:cNvPr id="14" name="Rectangle 32"/>
          <p:cNvSpPr txBox="1">
            <a:spLocks noChangeArrowheads="1"/>
          </p:cNvSpPr>
          <p:nvPr/>
        </p:nvSpPr>
        <p:spPr bwMode="auto">
          <a:xfrm>
            <a:off x="571500" y="1714500"/>
            <a:ext cx="7929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r>
              <a:rPr lang="es-ES" sz="2200" kern="0" dirty="0">
                <a:latin typeface="+mn-lt"/>
              </a:rPr>
              <a:t>Relación directa entre un  esfuerzo en I+D elevado y el empleo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endParaRPr lang="es-ES" sz="2200" kern="0" dirty="0">
              <a:latin typeface="+mn-lt"/>
            </a:endParaRPr>
          </a:p>
        </p:txBody>
      </p:sp>
      <p:sp>
        <p:nvSpPr>
          <p:cNvPr id="14342" name="19 CuadroTexto"/>
          <p:cNvSpPr txBox="1">
            <a:spLocks noChangeArrowheads="1"/>
          </p:cNvSpPr>
          <p:nvPr/>
        </p:nvSpPr>
        <p:spPr bwMode="auto">
          <a:xfrm>
            <a:off x="7358063" y="5715000"/>
            <a:ext cx="164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/>
              <a:t>Fuente: Eurostat  2006</a:t>
            </a:r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/>
              <a:t>El impacto de la innovación en la economía</a:t>
            </a:r>
            <a:r>
              <a:rPr lang="es-ES" sz="3900"/>
              <a:t/>
            </a:r>
            <a:br>
              <a:rPr lang="es-ES" sz="3900"/>
            </a:br>
            <a:r>
              <a:rPr lang="es-ES" sz="2000"/>
              <a:t>Evidencias macroeconómicas (V)</a:t>
            </a:r>
          </a:p>
        </p:txBody>
      </p:sp>
    </p:spTree>
    <p:extLst>
      <p:ext uri="{BB962C8B-B14F-4D97-AF65-F5344CB8AC3E}">
        <p14:creationId xmlns:p14="http://schemas.microsoft.com/office/powerpoint/2010/main" val="293618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1536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B516A8-DA4E-4D24-86BF-748A260BFAF5}" type="slidenum">
              <a:rPr lang="es-ES"/>
              <a:pPr eaLnBrk="1" hangingPunct="1"/>
              <a:t>19</a:t>
            </a:fld>
            <a:endParaRPr lang="es-ES"/>
          </a:p>
        </p:txBody>
      </p:sp>
      <p:sp>
        <p:nvSpPr>
          <p:cNvPr id="14" name="Rectangle 32"/>
          <p:cNvSpPr txBox="1">
            <a:spLocks noChangeArrowheads="1"/>
          </p:cNvSpPr>
          <p:nvPr/>
        </p:nvSpPr>
        <p:spPr bwMode="auto">
          <a:xfrm>
            <a:off x="571500" y="1714500"/>
            <a:ext cx="79295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r>
              <a:rPr lang="es-ES" sz="2000" kern="0" dirty="0">
                <a:latin typeface="+mn-lt"/>
              </a:rPr>
              <a:t>Pero además, la intensidad en conocimiento de una economía contribuye a que los empleos que se creen sean mejores en cualificación y en retribución.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86CD"/>
              </a:buClr>
              <a:defRPr/>
            </a:pPr>
            <a:endParaRPr lang="es-ES" sz="2000" kern="0" dirty="0">
              <a:latin typeface="+mn-lt"/>
            </a:endParaRPr>
          </a:p>
        </p:txBody>
      </p:sp>
      <p:sp>
        <p:nvSpPr>
          <p:cNvPr id="15365" name="19 CuadroTexto"/>
          <p:cNvSpPr txBox="1">
            <a:spLocks noChangeArrowheads="1"/>
          </p:cNvSpPr>
          <p:nvPr/>
        </p:nvSpPr>
        <p:spPr bwMode="auto">
          <a:xfrm>
            <a:off x="7215188" y="5357813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800"/>
              <a:t>Fuente: Elaboración propia a partir de INE. Cuentas Económicas y estadísticas I+D 2009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/>
              <a:t>El impacto de la innovación en la economía</a:t>
            </a:r>
            <a:r>
              <a:rPr lang="es-ES" sz="3900"/>
              <a:t/>
            </a:r>
            <a:br>
              <a:rPr lang="es-ES" sz="3900"/>
            </a:br>
            <a:r>
              <a:rPr lang="es-ES" sz="2000"/>
              <a:t>Evidencias macroeconómicas (VII)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43188"/>
            <a:ext cx="62865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9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0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494236" y="2025253"/>
            <a:ext cx="158353" cy="204788"/>
          </a:xfrm>
          <a:prstGeom prst="rightArrow">
            <a:avLst>
              <a:gd name="adj1" fmla="val 54000"/>
              <a:gd name="adj2" fmla="val 53380"/>
            </a:avLst>
          </a:prstGeom>
          <a:solidFill>
            <a:srgbClr val="FFFFFF"/>
          </a:solidFill>
          <a:ln w="25400" algn="ctr">
            <a:solidFill>
              <a:srgbClr val="009FDD"/>
            </a:solidFill>
            <a:miter lim="800000"/>
            <a:headEnd/>
            <a:tailEnd/>
          </a:ln>
          <a:effectLst/>
        </p:spPr>
        <p:txBody>
          <a:bodyPr lIns="61088" tIns="61088" rIns="0" bIns="0"/>
          <a:lstStyle/>
          <a:p>
            <a:pPr defTabSz="717947">
              <a:buSzPct val="75000"/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itchFamily="2" charset="-122"/>
            </a:endParaRPr>
          </a:p>
        </p:txBody>
      </p:sp>
      <p:sp>
        <p:nvSpPr>
          <p:cNvPr id="25603" name="3 Marcador de número de diapositiva"/>
          <p:cNvSpPr txBox="1">
            <a:spLocks/>
          </p:cNvSpPr>
          <p:nvPr/>
        </p:nvSpPr>
        <p:spPr bwMode="auto">
          <a:xfrm>
            <a:off x="6400800" y="5588795"/>
            <a:ext cx="16002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s-ES" sz="105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604" name="1 Título"/>
          <p:cNvSpPr txBox="1">
            <a:spLocks/>
          </p:cNvSpPr>
          <p:nvPr/>
        </p:nvSpPr>
        <p:spPr bwMode="auto">
          <a:xfrm>
            <a:off x="4518424" y="1484710"/>
            <a:ext cx="226814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350" b="1" i="1">
                <a:solidFill>
                  <a:srgbClr val="000000"/>
                </a:solidFill>
              </a:rPr>
              <a:t>Nuestro perfil…</a:t>
            </a:r>
          </a:p>
        </p:txBody>
      </p:sp>
      <p:sp>
        <p:nvSpPr>
          <p:cNvPr id="14347" name="1 Título"/>
          <p:cNvSpPr>
            <a:spLocks noGrp="1"/>
          </p:cNvSpPr>
          <p:nvPr>
            <p:ph type="title"/>
          </p:nvPr>
        </p:nvSpPr>
        <p:spPr>
          <a:xfrm>
            <a:off x="1925241" y="1052514"/>
            <a:ext cx="4652963" cy="383381"/>
          </a:xfrm>
        </p:spPr>
        <p:txBody>
          <a:bodyPr/>
          <a:lstStyle/>
          <a:p>
            <a:pPr eaLnBrk="1" hangingPunct="1">
              <a:defRPr/>
            </a:pPr>
            <a:r>
              <a:rPr lang="es-ES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INFYDE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80011" y="1431131"/>
            <a:ext cx="486013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1818086" y="1808560"/>
            <a:ext cx="594002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3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de </a:t>
            </a:r>
            <a:r>
              <a:rPr lang="es-ES" altLang="es-ES" sz="1500" b="1" u="sng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años de experiencia </a:t>
            </a:r>
            <a:r>
              <a:rPr lang="es-ES" altLang="es-ES" sz="13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definición, acompañamiento y evaluación de políticas públicas de competitividad, innovación y desarrollo territorial.</a:t>
            </a: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2214564" y="2411016"/>
            <a:ext cx="53470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2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1" y="2888456"/>
            <a:ext cx="155376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707606" y="2457450"/>
          <a:ext cx="3996929" cy="2958616"/>
        </p:xfrm>
        <a:graphic>
          <a:graphicData uri="http://schemas.openxmlformats.org/drawingml/2006/table">
            <a:tbl>
              <a:tblPr/>
              <a:tblGrid>
                <a:gridCol w="1438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8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891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OFICINAS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es-ES_tradnl" sz="1100" b="1" dirty="0">
                          <a:latin typeface="+mn-lt"/>
                          <a:ea typeface="Times New Roman"/>
                          <a:cs typeface="Times New Roman"/>
                        </a:rPr>
                        <a:t>País Vasco/ </a:t>
                      </a:r>
                      <a:r>
                        <a:rPr lang="es-ES_tradnl" sz="1100" b="1" dirty="0" err="1">
                          <a:latin typeface="+mn-lt"/>
                          <a:ea typeface="Times New Roman"/>
                          <a:cs typeface="Times New Roman"/>
                        </a:rPr>
                        <a:t>Bizkaia</a:t>
                      </a:r>
                      <a:r>
                        <a:rPr lang="es-ES_tradnl" sz="1100" b="1" dirty="0">
                          <a:latin typeface="+mn-lt"/>
                          <a:ea typeface="Times New Roman"/>
                          <a:cs typeface="Times New Roman"/>
                        </a:rPr>
                        <a:t> (Central)</a:t>
                      </a:r>
                      <a:endParaRPr lang="es-ES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Valladolid (Castilla y León)</a:t>
                      </a: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576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DEPARTAMENTOS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Competitividad Regional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Competitividad Empresarial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100" b="1" dirty="0" err="1">
                          <a:latin typeface="Arial"/>
                          <a:ea typeface="Times New Roman"/>
                          <a:cs typeface="Times New Roman"/>
                        </a:rPr>
                        <a:t>Emprendedurismo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Competitividad Sectorial y Turística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Políticas de Empleo y Formación Continua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Evaluación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58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STAFF APOYO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Unidad I+D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Font typeface="Wingdings"/>
                        <a:buChar char=""/>
                      </a:pPr>
                      <a:r>
                        <a:rPr lang="es-ES_tradnl" sz="1100" b="1" dirty="0">
                          <a:latin typeface="Arial"/>
                          <a:ea typeface="Times New Roman"/>
                          <a:cs typeface="Times New Roman"/>
                        </a:rPr>
                        <a:t>Servicio de Documentación</a:t>
                      </a:r>
                      <a:endParaRPr lang="es-E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581" marR="38581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624" name="21 Rectángulo"/>
          <p:cNvSpPr>
            <a:spLocks noChangeArrowheads="1"/>
          </p:cNvSpPr>
          <p:nvPr/>
        </p:nvSpPr>
        <p:spPr bwMode="auto">
          <a:xfrm>
            <a:off x="1925242" y="4185047"/>
            <a:ext cx="1607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Infyde – Bizkaia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 y Desarrollo, S.L.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de-DE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Avda. Zugazarte, n. 8, 3º.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48930 Las Arenas (Bizkaia)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de-DE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 + 34 94 480 40 95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 + 34 94 480 16 39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 infyde@infyde.eu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www.infyde.eu </a:t>
            </a:r>
            <a:endParaRPr lang="es-ES" altLang="es-ES" sz="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5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086CD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FFFFFF"/>
                </a:solidFill>
              </a:rPr>
              <a:t>infyde@infyde.eu</a:t>
            </a:r>
          </a:p>
        </p:txBody>
      </p:sp>
    </p:spTree>
    <p:extLst>
      <p:ext uri="{BB962C8B-B14F-4D97-AF65-F5344CB8AC3E}">
        <p14:creationId xmlns:p14="http://schemas.microsoft.com/office/powerpoint/2010/main" val="14791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789" y="0"/>
            <a:ext cx="6923087" cy="1143000"/>
          </a:xfrm>
        </p:spPr>
        <p:txBody>
          <a:bodyPr/>
          <a:lstStyle/>
          <a:p>
            <a:r>
              <a:rPr lang="es-ES" dirty="0"/>
              <a:t>PWC: </a:t>
            </a:r>
            <a:r>
              <a:rPr lang="es-ES" dirty="0" err="1"/>
              <a:t>Innovation</a:t>
            </a:r>
            <a:r>
              <a:rPr lang="es-ES" dirty="0"/>
              <a:t> and </a:t>
            </a:r>
            <a:r>
              <a:rPr lang="es-ES" dirty="0" err="1"/>
              <a:t>Growth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" name="Marcador de contenido 1"/>
          <p:cNvPicPr preferRelativeResize="0"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584" y="908720"/>
            <a:ext cx="6480720" cy="561662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33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1843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FB0B08-5BC7-4740-8BD5-0F6EDB7464F5}" type="slidenum">
              <a:rPr lang="es-ES"/>
              <a:pPr eaLnBrk="1" hangingPunct="1"/>
              <a:t>21</a:t>
            </a:fld>
            <a:endParaRPr lang="es-E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/>
              <a:t>El impacto en los resultados económicos</a:t>
            </a:r>
          </a:p>
        </p:txBody>
      </p:sp>
      <p:sp>
        <p:nvSpPr>
          <p:cNvPr id="18437" name="8 CuadroTexto"/>
          <p:cNvSpPr txBox="1">
            <a:spLocks noChangeArrowheads="1"/>
          </p:cNvSpPr>
          <p:nvPr/>
        </p:nvSpPr>
        <p:spPr bwMode="auto">
          <a:xfrm>
            <a:off x="571500" y="1658938"/>
            <a:ext cx="8001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200"/>
              <a:t>Las empresas con gasto en innovación incrementan en mayor medida sus ventas, sobre todo si son pymes.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7057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7 CuadroTexto"/>
          <p:cNvSpPr txBox="1">
            <a:spLocks noChangeArrowheads="1"/>
          </p:cNvSpPr>
          <p:nvPr/>
        </p:nvSpPr>
        <p:spPr bwMode="auto">
          <a:xfrm>
            <a:off x="7358063" y="5572125"/>
            <a:ext cx="150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800"/>
              <a:t>Fuente: CDTI 2009</a:t>
            </a:r>
          </a:p>
        </p:txBody>
      </p:sp>
    </p:spTree>
    <p:extLst>
      <p:ext uri="{BB962C8B-B14F-4D97-AF65-F5344CB8AC3E}">
        <p14:creationId xmlns:p14="http://schemas.microsoft.com/office/powerpoint/2010/main" val="86073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1945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C8392-20B1-4809-8B7A-762425698D43}" type="slidenum">
              <a:rPr lang="es-ES"/>
              <a:pPr eaLnBrk="1" hangingPunct="1"/>
              <a:t>22</a:t>
            </a:fld>
            <a:endParaRPr lang="es-E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/>
              <a:t>El impacto en los resultados económicos</a:t>
            </a:r>
          </a:p>
        </p:txBody>
      </p:sp>
      <p:sp>
        <p:nvSpPr>
          <p:cNvPr id="19461" name="8 CuadroTexto"/>
          <p:cNvSpPr txBox="1">
            <a:spLocks noChangeArrowheads="1"/>
          </p:cNvSpPr>
          <p:nvPr/>
        </p:nvSpPr>
        <p:spPr bwMode="auto">
          <a:xfrm>
            <a:off x="539552" y="1319214"/>
            <a:ext cx="8001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200" dirty="0"/>
              <a:t>Los márgenes de rentabilidad son mayores en las pymes que llevan a cabo gasto de innovación</a:t>
            </a:r>
          </a:p>
        </p:txBody>
      </p:sp>
      <p:sp>
        <p:nvSpPr>
          <p:cNvPr id="19462" name="7 CuadroTexto"/>
          <p:cNvSpPr txBox="1">
            <a:spLocks noChangeArrowheads="1"/>
          </p:cNvSpPr>
          <p:nvPr/>
        </p:nvSpPr>
        <p:spPr bwMode="auto">
          <a:xfrm>
            <a:off x="7358063" y="5572125"/>
            <a:ext cx="150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800"/>
              <a:t>Fuente: CDTI 2009</a:t>
            </a: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7975"/>
            <a:ext cx="6889948" cy="45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20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2048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19305E-0B5A-4EBB-AC43-E1999427EBCA}" type="slidenum">
              <a:rPr lang="es-ES"/>
              <a:pPr eaLnBrk="1" hangingPunct="1"/>
              <a:t>23</a:t>
            </a:fld>
            <a:endParaRPr lang="es-E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/>
              <a:t>El impacto en los resultados económicos (V)</a:t>
            </a:r>
          </a:p>
        </p:txBody>
      </p:sp>
      <p:sp>
        <p:nvSpPr>
          <p:cNvPr id="20485" name="8 CuadroTexto"/>
          <p:cNvSpPr txBox="1">
            <a:spLocks noChangeArrowheads="1"/>
          </p:cNvSpPr>
          <p:nvPr/>
        </p:nvSpPr>
        <p:spPr bwMode="auto">
          <a:xfrm>
            <a:off x="571500" y="1658938"/>
            <a:ext cx="8001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sz="2200"/>
              <a:t>Las empresas que realizan gastos en innovación tienen una tendencia a exportar muy superior a las que no lo hacen.</a:t>
            </a:r>
          </a:p>
        </p:txBody>
      </p:sp>
      <p:sp>
        <p:nvSpPr>
          <p:cNvPr id="20486" name="7 CuadroTexto"/>
          <p:cNvSpPr txBox="1">
            <a:spLocks noChangeArrowheads="1"/>
          </p:cNvSpPr>
          <p:nvPr/>
        </p:nvSpPr>
        <p:spPr bwMode="auto">
          <a:xfrm>
            <a:off x="7358063" y="6143625"/>
            <a:ext cx="150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800"/>
              <a:t>Fuente: CDTI 2009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448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7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1760" y="1700808"/>
            <a:ext cx="5472608" cy="46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2048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5307E-027E-47C7-A281-2A6625D53D04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116013" y="1268413"/>
            <a:ext cx="4895850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85" name="16 CuadroTexto"/>
          <p:cNvSpPr txBox="1">
            <a:spLocks noChangeArrowheads="1"/>
          </p:cNvSpPr>
          <p:nvPr/>
        </p:nvSpPr>
        <p:spPr bwMode="auto">
          <a:xfrm>
            <a:off x="1258888" y="1268413"/>
            <a:ext cx="439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 dirty="0">
                <a:solidFill>
                  <a:schemeClr val="bg1"/>
                </a:solidFill>
              </a:rPr>
              <a:t>CARACTERIZANDO EL ENFOQUE (I)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900113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084888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684213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6300788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90" name="33 CuadroTexto"/>
          <p:cNvSpPr txBox="1">
            <a:spLocks noChangeArrowheads="1"/>
          </p:cNvSpPr>
          <p:nvPr/>
        </p:nvSpPr>
        <p:spPr bwMode="auto">
          <a:xfrm>
            <a:off x="287338" y="1916113"/>
            <a:ext cx="82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400" i="1">
                <a:solidFill>
                  <a:srgbClr val="0070C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0491" name="36 CuadroTexto"/>
          <p:cNvSpPr txBox="1">
            <a:spLocks noChangeArrowheads="1"/>
          </p:cNvSpPr>
          <p:nvPr/>
        </p:nvSpPr>
        <p:spPr bwMode="auto">
          <a:xfrm>
            <a:off x="179512" y="3284984"/>
            <a:ext cx="82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400" i="1" dirty="0">
                <a:solidFill>
                  <a:srgbClr val="0070C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0492" name="37 CuadroTexto"/>
          <p:cNvSpPr txBox="1">
            <a:spLocks noChangeArrowheads="1"/>
          </p:cNvSpPr>
          <p:nvPr/>
        </p:nvSpPr>
        <p:spPr bwMode="auto">
          <a:xfrm>
            <a:off x="251520" y="4797152"/>
            <a:ext cx="828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400" i="1" dirty="0">
                <a:solidFill>
                  <a:srgbClr val="0070C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0493" name="42 CuadroTexto"/>
          <p:cNvSpPr txBox="1">
            <a:spLocks noChangeArrowheads="1"/>
          </p:cNvSpPr>
          <p:nvPr/>
        </p:nvSpPr>
        <p:spPr bwMode="auto">
          <a:xfrm>
            <a:off x="1115616" y="3429000"/>
            <a:ext cx="777716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El </a:t>
            </a:r>
            <a:r>
              <a:rPr lang="es-ES" b="1" dirty="0">
                <a:solidFill>
                  <a:srgbClr val="0070C0"/>
                </a:solidFill>
              </a:rPr>
              <a:t>GASTO PÚBLICO Y UNIVERSITARIO EN I+D</a:t>
            </a:r>
            <a:r>
              <a:rPr lang="es-ES" b="1" dirty="0"/>
              <a:t> tiene </a:t>
            </a:r>
            <a:r>
              <a:rPr lang="es-ES" b="1" dirty="0">
                <a:solidFill>
                  <a:srgbClr val="0070C0"/>
                </a:solidFill>
              </a:rPr>
              <a:t>menos efectos </a:t>
            </a:r>
            <a:r>
              <a:rPr lang="es-ES" b="1" dirty="0"/>
              <a:t>cuanto más distanciado está de las empresas y de sus necesidades. </a:t>
            </a:r>
          </a:p>
        </p:txBody>
      </p:sp>
      <p:sp>
        <p:nvSpPr>
          <p:cNvPr id="20494" name="43 CuadroTexto"/>
          <p:cNvSpPr txBox="1">
            <a:spLocks noChangeArrowheads="1"/>
          </p:cNvSpPr>
          <p:nvPr/>
        </p:nvSpPr>
        <p:spPr bwMode="auto">
          <a:xfrm>
            <a:off x="1150938" y="4869160"/>
            <a:ext cx="799306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Importancia de las </a:t>
            </a:r>
            <a:r>
              <a:rPr lang="es-ES" b="1" dirty="0">
                <a:solidFill>
                  <a:srgbClr val="0070C0"/>
                </a:solidFill>
              </a:rPr>
              <a:t>PERSONAS</a:t>
            </a:r>
            <a:r>
              <a:rPr lang="es-ES" b="1" dirty="0"/>
              <a:t> para mantener los procesos de innovación. Por lo tanto es crítica la calidad del </a:t>
            </a:r>
            <a:r>
              <a:rPr lang="es-ES" b="1" dirty="0">
                <a:solidFill>
                  <a:srgbClr val="0086CD"/>
                </a:solidFill>
              </a:rPr>
              <a:t>SISTEMA EDUCATIVO</a:t>
            </a:r>
            <a:r>
              <a:rPr lang="es-ES" b="1" dirty="0"/>
              <a:t> y de </a:t>
            </a:r>
            <a:r>
              <a:rPr lang="es-ES" b="1" dirty="0">
                <a:solidFill>
                  <a:srgbClr val="0070C0"/>
                </a:solidFill>
              </a:rPr>
              <a:t>FORMACIÓN CONTINUA</a:t>
            </a:r>
            <a:r>
              <a:rPr lang="es-ES" b="1" dirty="0"/>
              <a:t>.</a:t>
            </a:r>
          </a:p>
        </p:txBody>
      </p:sp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395288" y="333375"/>
          <a:ext cx="712879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70C0"/>
                          </a:solidFill>
                        </a:rPr>
                        <a:t>Áreas de trabajo 2020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i="1" dirty="0"/>
                        <a:t>ENFOCANDO</a:t>
                      </a:r>
                      <a:r>
                        <a:rPr lang="es-ES" sz="1600" b="1" i="1" baseline="0" dirty="0"/>
                        <a:t> EL APOYO HACIA EL PROGREO</a:t>
                      </a:r>
                      <a:endParaRPr lang="es-ES" sz="1600" b="1" i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500" name="39 CuadroTexto"/>
          <p:cNvSpPr txBox="1">
            <a:spLocks noChangeArrowheads="1"/>
          </p:cNvSpPr>
          <p:nvPr/>
        </p:nvSpPr>
        <p:spPr bwMode="auto">
          <a:xfrm>
            <a:off x="1042988" y="1989138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Importancia de la </a:t>
            </a:r>
            <a:r>
              <a:rPr lang="es-ES" b="1" dirty="0">
                <a:solidFill>
                  <a:srgbClr val="0070C0"/>
                </a:solidFill>
              </a:rPr>
              <a:t>I+D EMPRESARIAL </a:t>
            </a:r>
            <a:r>
              <a:rPr lang="es-ES" b="1" dirty="0"/>
              <a:t>para mejorar los </a:t>
            </a:r>
            <a:r>
              <a:rPr lang="es-ES" b="1" dirty="0">
                <a:solidFill>
                  <a:srgbClr val="0070C0"/>
                </a:solidFill>
              </a:rPr>
              <a:t>resultados de la innovación</a:t>
            </a:r>
            <a:r>
              <a:rPr lang="es-ES" b="1" dirty="0"/>
              <a:t> y los </a:t>
            </a:r>
            <a:r>
              <a:rPr lang="es-ES" b="1" dirty="0">
                <a:solidFill>
                  <a:srgbClr val="0070C0"/>
                </a:solidFill>
              </a:rPr>
              <a:t>económicos.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6429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8800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2048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5307E-027E-47C7-A281-2A6625D53D04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116013" y="1268413"/>
            <a:ext cx="4895850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85" name="16 CuadroTexto"/>
          <p:cNvSpPr txBox="1">
            <a:spLocks noChangeArrowheads="1"/>
          </p:cNvSpPr>
          <p:nvPr/>
        </p:nvSpPr>
        <p:spPr bwMode="auto">
          <a:xfrm>
            <a:off x="1258888" y="1268413"/>
            <a:ext cx="439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 dirty="0">
                <a:solidFill>
                  <a:schemeClr val="bg1"/>
                </a:solidFill>
              </a:rPr>
              <a:t>CARACTERIZANDO EL ENFOQUE (II)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900113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084888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684213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6300788" y="1268413"/>
            <a:ext cx="142875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95" name="44 CuadroTexto"/>
          <p:cNvSpPr txBox="1">
            <a:spLocks noChangeArrowheads="1"/>
          </p:cNvSpPr>
          <p:nvPr/>
        </p:nvSpPr>
        <p:spPr bwMode="auto">
          <a:xfrm>
            <a:off x="539552" y="270892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400" i="1" dirty="0">
                <a:solidFill>
                  <a:srgbClr val="0070C0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395288" y="333375"/>
          <a:ext cx="712879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70C0"/>
                          </a:solidFill>
                        </a:rPr>
                        <a:t>Áreas de trabajo 2020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i="1" dirty="0"/>
                        <a:t>ENFOCANDO</a:t>
                      </a:r>
                      <a:r>
                        <a:rPr lang="es-ES" sz="1600" b="1" i="1" baseline="0" dirty="0"/>
                        <a:t> EL APOYO HACIA EL PROGREO</a:t>
                      </a:r>
                      <a:endParaRPr lang="es-ES" sz="1600" b="1" i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501" name="40 CuadroTexto"/>
          <p:cNvSpPr txBox="1">
            <a:spLocks noChangeArrowheads="1"/>
          </p:cNvSpPr>
          <p:nvPr/>
        </p:nvSpPr>
        <p:spPr bwMode="auto">
          <a:xfrm>
            <a:off x="1293813" y="2780928"/>
            <a:ext cx="78501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No es tan determinante el </a:t>
            </a:r>
            <a:r>
              <a:rPr lang="es-ES" b="1" dirty="0">
                <a:solidFill>
                  <a:srgbClr val="0086CD"/>
                </a:solidFill>
              </a:rPr>
              <a:t>SECTOR ECONÓMICO</a:t>
            </a:r>
            <a:r>
              <a:rPr lang="es-ES" b="1" dirty="0"/>
              <a:t> en materia de innovación, sino como se lleva a cabo el proceso de innovación. Por ello la disponibilidad de </a:t>
            </a:r>
            <a:r>
              <a:rPr lang="es-ES" b="1" dirty="0">
                <a:solidFill>
                  <a:srgbClr val="0070C0"/>
                </a:solidFill>
              </a:rPr>
              <a:t>SERVICIOS AVANZADOS</a:t>
            </a:r>
            <a:r>
              <a:rPr lang="es-ES" b="1" dirty="0"/>
              <a:t> es clave en la intensidad y calidad de la innovación</a:t>
            </a:r>
          </a:p>
        </p:txBody>
      </p:sp>
      <p:sp>
        <p:nvSpPr>
          <p:cNvPr id="20502" name="46 CuadroTexto"/>
          <p:cNvSpPr txBox="1">
            <a:spLocks noChangeArrowheads="1"/>
          </p:cNvSpPr>
          <p:nvPr/>
        </p:nvSpPr>
        <p:spPr bwMode="auto">
          <a:xfrm>
            <a:off x="395536" y="4437112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5400" i="1" dirty="0">
                <a:solidFill>
                  <a:srgbClr val="0070C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0503" name="52 CuadroTexto"/>
          <p:cNvSpPr txBox="1">
            <a:spLocks noChangeArrowheads="1"/>
          </p:cNvSpPr>
          <p:nvPr/>
        </p:nvSpPr>
        <p:spPr bwMode="auto">
          <a:xfrm>
            <a:off x="1293813" y="4581128"/>
            <a:ext cx="7850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La </a:t>
            </a:r>
            <a:r>
              <a:rPr lang="es-ES" b="1" dirty="0">
                <a:solidFill>
                  <a:srgbClr val="0070C0"/>
                </a:solidFill>
              </a:rPr>
              <a:t>ACCESIBILIDAD </a:t>
            </a:r>
            <a:r>
              <a:rPr lang="es-ES" dirty="0"/>
              <a:t>(no solo física –infraestructuras- sino también intangible –capacidad de atracción del talento-) </a:t>
            </a:r>
            <a:r>
              <a:rPr lang="es-ES" b="1" dirty="0"/>
              <a:t>es un aspecto es un aspecto fundamental para obtener buenos resultados en innovación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6429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8800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3568" y="1484784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chemeClr val="tx1"/>
                </a:solidFill>
              </a:rPr>
              <a:t>LA NECESIDAD DE UNA ESTRATEGIA</a:t>
            </a:r>
          </a:p>
          <a:p>
            <a:pPr>
              <a:spcBef>
                <a:spcPct val="50000"/>
              </a:spcBef>
            </a:pPr>
            <a:endParaRPr lang="es-ES" sz="20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/>
              <a:t> </a:t>
            </a:r>
            <a:r>
              <a:rPr lang="es-ES" sz="2000" dirty="0">
                <a:solidFill>
                  <a:schemeClr val="tx1"/>
                </a:solidFill>
              </a:rPr>
              <a:t>No tenemos una capacidad ilimitada de inversión.</a:t>
            </a:r>
          </a:p>
          <a:p>
            <a:pPr>
              <a:spcBef>
                <a:spcPct val="50000"/>
              </a:spcBef>
            </a:pPr>
            <a:endParaRPr lang="es-E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No podemos invertir en todas las tecnologías, productos y mercados.</a:t>
            </a:r>
          </a:p>
          <a:p>
            <a:pPr>
              <a:spcBef>
                <a:spcPct val="50000"/>
              </a:spcBef>
            </a:pPr>
            <a:endParaRPr lang="es-E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Debemos invertir en las oportunidades más adecuadas para mejorar nuestra actual estructura y para atraer nuevas actividades.</a:t>
            </a:r>
          </a:p>
          <a:p>
            <a:pPr>
              <a:spcBef>
                <a:spcPct val="50000"/>
              </a:spcBef>
            </a:pPr>
            <a:endParaRPr lang="es-E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Para ello se necesita una estrategia.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755576" y="260648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4000" dirty="0">
                <a:solidFill>
                  <a:schemeClr val="accent2"/>
                </a:solidFill>
              </a:rPr>
              <a:t>R I S</a:t>
            </a:r>
            <a:endParaRPr lang="es-ES_tradn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733800" y="228600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EL RIS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533400"/>
            <a:ext cx="1752600" cy="1143000"/>
          </a:xfrm>
          <a:prstGeom prst="rect">
            <a:avLst/>
          </a:prstGeom>
          <a:solidFill>
            <a:schemeClr val="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s-ES" sz="1600"/>
              <a:t>Análisis de las </a:t>
            </a:r>
          </a:p>
          <a:p>
            <a:r>
              <a:rPr lang="es-ES" sz="1600"/>
              <a:t>Infraestructuras</a:t>
            </a:r>
          </a:p>
          <a:p>
            <a:r>
              <a:rPr lang="es-ES" sz="1600"/>
              <a:t>Tecnológicas y de</a:t>
            </a:r>
          </a:p>
          <a:p>
            <a:r>
              <a:rPr lang="es-ES" sz="1600"/>
              <a:t>Innovación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" y="2438400"/>
            <a:ext cx="1676400" cy="1295400"/>
          </a:xfrm>
          <a:prstGeom prst="rect">
            <a:avLst/>
          </a:prstGeom>
          <a:solidFill>
            <a:schemeClr val="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s-ES" sz="1600"/>
              <a:t>Análisis de la</a:t>
            </a:r>
          </a:p>
          <a:p>
            <a:r>
              <a:rPr lang="es-ES" sz="1600"/>
              <a:t>Demanda </a:t>
            </a:r>
          </a:p>
          <a:p>
            <a:r>
              <a:rPr lang="es-ES" sz="1600"/>
              <a:t>Empresarial de</a:t>
            </a:r>
          </a:p>
          <a:p>
            <a:r>
              <a:rPr lang="es-ES" sz="1600"/>
              <a:t>Innovación e I+D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28600" y="4495800"/>
            <a:ext cx="1600200" cy="990600"/>
          </a:xfrm>
          <a:prstGeom prst="rect">
            <a:avLst/>
          </a:prstGeom>
          <a:solidFill>
            <a:schemeClr val="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s-ES" sz="1600"/>
              <a:t>Análisis de la </a:t>
            </a:r>
          </a:p>
          <a:p>
            <a:r>
              <a:rPr lang="es-ES" sz="1600"/>
              <a:t>Interconexión </a:t>
            </a:r>
          </a:p>
          <a:p>
            <a:r>
              <a:rPr lang="es-ES" sz="1600"/>
              <a:t>Oferta-Demanda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514600" y="1752600"/>
            <a:ext cx="2057400" cy="2590800"/>
          </a:xfrm>
          <a:prstGeom prst="rect">
            <a:avLst/>
          </a:prstGeom>
          <a:solidFill>
            <a:schemeClr val="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 b="1"/>
              <a:t>CONCLUSIONES </a:t>
            </a:r>
          </a:p>
          <a:p>
            <a:pPr algn="ctr"/>
            <a:r>
              <a:rPr lang="es-ES" sz="1600" b="1"/>
              <a:t>FASE I</a:t>
            </a:r>
          </a:p>
          <a:p>
            <a:pPr algn="ctr"/>
            <a:r>
              <a:rPr lang="es-ES" sz="1600"/>
              <a:t>(Aprobadas por el </a:t>
            </a:r>
          </a:p>
          <a:p>
            <a:pPr algn="ctr"/>
            <a:r>
              <a:rPr lang="es-ES" sz="1600"/>
              <a:t>Comité de Dirección </a:t>
            </a:r>
          </a:p>
          <a:p>
            <a:pPr algn="ctr"/>
            <a:r>
              <a:rPr lang="es-ES" sz="1600"/>
              <a:t>del RIS y el</a:t>
            </a:r>
          </a:p>
          <a:p>
            <a:pPr algn="ctr"/>
            <a:r>
              <a:rPr lang="es-ES" sz="1600"/>
              <a:t>Foro Tecnológico </a:t>
            </a:r>
          </a:p>
          <a:p>
            <a:pPr algn="ctr"/>
            <a:r>
              <a:rPr lang="es-ES" sz="1600"/>
              <a:t>Regional)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2133600" y="990600"/>
            <a:ext cx="8382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1905000" y="4572000"/>
            <a:ext cx="914400" cy="685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5436096" y="1196752"/>
            <a:ext cx="1139552" cy="9906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 dirty="0"/>
              <a:t>Propuesta</a:t>
            </a:r>
          </a:p>
          <a:p>
            <a:pPr algn="ctr"/>
            <a:r>
              <a:rPr lang="es-ES" sz="1600" dirty="0"/>
              <a:t>Estructura</a:t>
            </a:r>
          </a:p>
          <a:p>
            <a:pPr algn="ctr"/>
            <a:r>
              <a:rPr lang="es-ES" sz="1600" dirty="0"/>
              <a:t>Estratégica</a:t>
            </a:r>
          </a:p>
          <a:p>
            <a:pPr algn="ctr"/>
            <a:r>
              <a:rPr lang="es-ES" sz="1600" dirty="0"/>
              <a:t>Del RIS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5220072" y="2852936"/>
            <a:ext cx="1295400" cy="8382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/>
              <a:t>Modelo de</a:t>
            </a:r>
          </a:p>
          <a:p>
            <a:pPr algn="ctr"/>
            <a:r>
              <a:rPr lang="es-ES" sz="1600"/>
              <a:t>Gestión del</a:t>
            </a:r>
          </a:p>
          <a:p>
            <a:pPr algn="ctr"/>
            <a:r>
              <a:rPr lang="es-ES" sz="1600"/>
              <a:t>RIS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7467600" y="685800"/>
            <a:ext cx="1143000" cy="9906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/>
              <a:t>Propuesta </a:t>
            </a:r>
          </a:p>
          <a:p>
            <a:pPr algn="ctr"/>
            <a:r>
              <a:rPr lang="es-ES" sz="1600"/>
              <a:t>Final</a:t>
            </a:r>
          </a:p>
          <a:p>
            <a:pPr algn="ctr"/>
            <a:r>
              <a:rPr lang="es-ES" sz="1600"/>
              <a:t>Estrategia</a:t>
            </a:r>
          </a:p>
          <a:p>
            <a:pPr algn="ctr"/>
            <a:r>
              <a:rPr lang="es-ES" sz="1600"/>
              <a:t>del RIS</a:t>
            </a: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162800" y="2133600"/>
            <a:ext cx="1828800" cy="685800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/>
              <a:t>Comité Dirección</a:t>
            </a:r>
          </a:p>
          <a:p>
            <a:pPr algn="ctr"/>
            <a:r>
              <a:rPr lang="es-ES" sz="1600"/>
              <a:t>del RIS</a:t>
            </a: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7162800" y="3581400"/>
            <a:ext cx="18288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/>
              <a:t>Foro Tecnológico</a:t>
            </a:r>
          </a:p>
          <a:p>
            <a:pPr algn="ctr"/>
            <a:r>
              <a:rPr lang="es-ES" sz="1600"/>
              <a:t>Regional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7239000" y="4876800"/>
            <a:ext cx="1676400" cy="838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ES" sz="1600" b="1"/>
              <a:t>DOCUMENTO </a:t>
            </a:r>
          </a:p>
          <a:p>
            <a:pPr algn="ctr"/>
            <a:r>
              <a:rPr lang="es-ES" sz="1600" b="1"/>
              <a:t>FINAL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4644008" y="191683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80772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80010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80772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838200" y="5791200"/>
            <a:ext cx="8077200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PROCESO DE ELABORACIÓN DEL RIS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3276600" y="5181600"/>
            <a:ext cx="1295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hlink"/>
                </a:solidFill>
              </a:rPr>
              <a:t>FASE I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4648200" y="5181600"/>
            <a:ext cx="1371600" cy="40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folHlink"/>
                </a:solidFill>
              </a:rPr>
              <a:t>FASE II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10980712" y="2780928"/>
            <a:ext cx="72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6200000" flipH="1">
            <a:off x="5119886" y="2017018"/>
            <a:ext cx="1190600" cy="2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572000" y="335699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6660232" y="1340768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3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193110"/>
            <a:ext cx="2133600" cy="476250"/>
          </a:xfrm>
        </p:spPr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3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265118"/>
            <a:ext cx="2895600" cy="476250"/>
          </a:xfrm>
        </p:spPr>
        <p:txBody>
          <a:bodyPr/>
          <a:lstStyle/>
          <a:p>
            <a:r>
              <a:rPr lang="es-ES"/>
              <a:t>infyde@infyde.eu</a:t>
            </a:r>
            <a:endParaRPr lang="es-ES" dirty="0"/>
          </a:p>
        </p:txBody>
      </p:sp>
      <p:cxnSp>
        <p:nvCxnSpPr>
          <p:cNvPr id="12" name="Straight Connector 2"/>
          <p:cNvCxnSpPr/>
          <p:nvPr/>
        </p:nvCxnSpPr>
        <p:spPr>
          <a:xfrm>
            <a:off x="1115616" y="1124744"/>
            <a:ext cx="698477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 Título"/>
          <p:cNvSpPr txBox="1">
            <a:spLocks/>
          </p:cNvSpPr>
          <p:nvPr/>
        </p:nvSpPr>
        <p:spPr bwMode="auto">
          <a:xfrm>
            <a:off x="1115616" y="1128737"/>
            <a:ext cx="705678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EL CONCEPTO DE ESPECIALIZACIÓN INTELIGENTE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8961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5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/>
          <a:stretch>
            <a:fillRect/>
          </a:stretch>
        </p:blipFill>
        <p:spPr bwMode="auto">
          <a:xfrm>
            <a:off x="5107783" y="3321844"/>
            <a:ext cx="1393031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18 CuadroTexto"/>
          <p:cNvSpPr txBox="1">
            <a:spLocks noChangeArrowheads="1"/>
          </p:cNvSpPr>
          <p:nvPr/>
        </p:nvSpPr>
        <p:spPr bwMode="auto">
          <a:xfrm>
            <a:off x="5412581" y="2250282"/>
            <a:ext cx="2052638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b="1">
                <a:solidFill>
                  <a:srgbClr val="000000"/>
                </a:solidFill>
              </a:rPr>
              <a:t>¿Qué </a:t>
            </a:r>
            <a:r>
              <a:rPr lang="es-ES" altLang="es-ES" sz="825" b="1" u="sng">
                <a:solidFill>
                  <a:srgbClr val="000000"/>
                </a:solidFill>
              </a:rPr>
              <a:t>ESPECIALIZACIÓN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b="1">
                <a:solidFill>
                  <a:srgbClr val="000000"/>
                </a:solidFill>
              </a:rPr>
              <a:t>caracteriza a la región?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i="1">
                <a:solidFill>
                  <a:srgbClr val="000000"/>
                </a:solidFill>
              </a:rPr>
              <a:t>Elementos diferenciadores que constituyen una </a:t>
            </a:r>
            <a:r>
              <a:rPr lang="es-ES" altLang="es-ES" sz="825" b="1" i="1">
                <a:solidFill>
                  <a:srgbClr val="000000"/>
                </a:solidFill>
              </a:rPr>
              <a:t>ventaja comparativa</a:t>
            </a:r>
            <a:r>
              <a:rPr lang="es-ES" altLang="es-ES" sz="825" i="1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825" b="1">
              <a:solidFill>
                <a:srgbClr val="000000"/>
              </a:solidFill>
            </a:endParaRPr>
          </a:p>
        </p:txBody>
      </p:sp>
      <p:sp>
        <p:nvSpPr>
          <p:cNvPr id="74756" name="19 CuadroTexto"/>
          <p:cNvSpPr txBox="1">
            <a:spLocks noChangeArrowheads="1"/>
          </p:cNvSpPr>
          <p:nvPr/>
        </p:nvSpPr>
        <p:spPr bwMode="auto">
          <a:xfrm>
            <a:off x="1914526" y="2157413"/>
            <a:ext cx="23038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b="1" u="sng">
                <a:solidFill>
                  <a:srgbClr val="000000"/>
                </a:solidFill>
              </a:rPr>
              <a:t>                       PERSPECTIVA GLOBAL</a:t>
            </a:r>
            <a:endParaRPr lang="es-ES" altLang="es-ES" sz="825" b="1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i="1">
                <a:solidFill>
                  <a:srgbClr val="000000"/>
                </a:solidFill>
              </a:rPr>
              <a:t>Aquellas actividades y/o dominios tecnológicos a priorizar para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i="1">
                <a:solidFill>
                  <a:srgbClr val="000000"/>
                </a:solidFill>
              </a:rPr>
              <a:t>alcanzar una </a:t>
            </a:r>
            <a:r>
              <a:rPr lang="es-ES" altLang="es-ES" sz="825" b="1" i="1">
                <a:solidFill>
                  <a:srgbClr val="000000"/>
                </a:solidFill>
              </a:rPr>
              <a:t>ventaja competitiva</a:t>
            </a:r>
          </a:p>
        </p:txBody>
      </p:sp>
      <p:sp>
        <p:nvSpPr>
          <p:cNvPr id="74757" name="20 CuadroTexto"/>
          <p:cNvSpPr txBox="1">
            <a:spLocks noChangeArrowheads="1"/>
          </p:cNvSpPr>
          <p:nvPr/>
        </p:nvSpPr>
        <p:spPr bwMode="auto">
          <a:xfrm>
            <a:off x="2589610" y="4446986"/>
            <a:ext cx="22145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b="1">
                <a:solidFill>
                  <a:srgbClr val="000000"/>
                </a:solidFill>
              </a:rPr>
              <a:t>¿Qué </a:t>
            </a:r>
            <a:r>
              <a:rPr lang="es-ES" altLang="es-ES" sz="825" b="1" u="sng">
                <a:solidFill>
                  <a:srgbClr val="000000"/>
                </a:solidFill>
              </a:rPr>
              <a:t>ALCANCE</a:t>
            </a:r>
            <a:r>
              <a:rPr lang="es-ES" altLang="es-ES" sz="825" b="1">
                <a:solidFill>
                  <a:srgbClr val="000000"/>
                </a:solidFill>
              </a:rPr>
              <a:t> tiene la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b="1">
                <a:solidFill>
                  <a:srgbClr val="000000"/>
                </a:solidFill>
              </a:rPr>
              <a:t>especialización en la región?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i="1">
                <a:solidFill>
                  <a:srgbClr val="000000"/>
                </a:solidFill>
              </a:rPr>
              <a:t>La </a:t>
            </a:r>
            <a:r>
              <a:rPr lang="es-ES" altLang="es-ES" sz="825" b="1" i="1">
                <a:solidFill>
                  <a:srgbClr val="000000"/>
                </a:solidFill>
              </a:rPr>
              <a:t>variedad relacionada </a:t>
            </a:r>
            <a:r>
              <a:rPr lang="es-ES" altLang="es-ES" sz="825" i="1">
                <a:solidFill>
                  <a:srgbClr val="000000"/>
                </a:solidFill>
              </a:rPr>
              <a:t>puede albergar descubrimientos emprendedores </a:t>
            </a:r>
          </a:p>
        </p:txBody>
      </p:sp>
      <p:sp>
        <p:nvSpPr>
          <p:cNvPr id="74758" name="21 CuadroTexto"/>
          <p:cNvSpPr txBox="1">
            <a:spLocks noChangeArrowheads="1"/>
          </p:cNvSpPr>
          <p:nvPr/>
        </p:nvSpPr>
        <p:spPr bwMode="auto">
          <a:xfrm>
            <a:off x="6448425" y="4318398"/>
            <a:ext cx="1134666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200" b="1">
                <a:solidFill>
                  <a:srgbClr val="000000"/>
                </a:solidFill>
              </a:rPr>
              <a:t>EMPLEO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375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200" b="1">
                <a:solidFill>
                  <a:srgbClr val="000000"/>
                </a:solidFill>
              </a:rPr>
              <a:t>RIQUEZA</a:t>
            </a:r>
          </a:p>
        </p:txBody>
      </p:sp>
      <p:sp>
        <p:nvSpPr>
          <p:cNvPr id="74759" name="22 CuadroTexto"/>
          <p:cNvSpPr txBox="1">
            <a:spLocks noChangeArrowheads="1"/>
          </p:cNvSpPr>
          <p:nvPr/>
        </p:nvSpPr>
        <p:spPr bwMode="auto">
          <a:xfrm>
            <a:off x="6232923" y="4214813"/>
            <a:ext cx="378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4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4760" name="23 CuadroTexto"/>
          <p:cNvSpPr txBox="1">
            <a:spLocks noChangeArrowheads="1"/>
          </p:cNvSpPr>
          <p:nvPr/>
        </p:nvSpPr>
        <p:spPr bwMode="auto">
          <a:xfrm>
            <a:off x="6232923" y="4437460"/>
            <a:ext cx="378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4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4761" name="25 CuadroTexto"/>
          <p:cNvSpPr txBox="1">
            <a:spLocks noChangeArrowheads="1"/>
          </p:cNvSpPr>
          <p:nvPr/>
        </p:nvSpPr>
        <p:spPr bwMode="auto">
          <a:xfrm>
            <a:off x="6232923" y="3237310"/>
            <a:ext cx="1607344" cy="75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900" b="1" dirty="0">
                <a:solidFill>
                  <a:srgbClr val="000000"/>
                </a:solidFill>
              </a:rPr>
              <a:t>ESPECIALIZACIÓN INTELIGENTE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825" i="1" dirty="0">
                <a:solidFill>
                  <a:srgbClr val="000000"/>
                </a:solidFill>
              </a:rPr>
              <a:t>como </a:t>
            </a:r>
            <a:r>
              <a:rPr lang="es-ES" altLang="es-ES" sz="825" b="1" u="sng" dirty="0">
                <a:solidFill>
                  <a:srgbClr val="000000"/>
                </a:solidFill>
              </a:rPr>
              <a:t>PROCESO </a:t>
            </a:r>
            <a:r>
              <a:rPr lang="es-ES" altLang="es-ES" sz="825" i="1" dirty="0">
                <a:solidFill>
                  <a:srgbClr val="000000"/>
                </a:solidFill>
              </a:rPr>
              <a:t>continuo generador de empleo y riqueza para los territorios </a:t>
            </a:r>
          </a:p>
        </p:txBody>
      </p:sp>
      <p:pic>
        <p:nvPicPr>
          <p:cNvPr id="74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2081213"/>
            <a:ext cx="32146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5 Rectángulo"/>
          <p:cNvSpPr>
            <a:spLocks noChangeArrowheads="1"/>
          </p:cNvSpPr>
          <p:nvPr/>
        </p:nvSpPr>
        <p:spPr bwMode="auto">
          <a:xfrm>
            <a:off x="2141936" y="1538287"/>
            <a:ext cx="54113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350" b="1">
                <a:solidFill>
                  <a:srgbClr val="000000"/>
                </a:solidFill>
              </a:rPr>
              <a:t>¿QUÉ ES LA ESPECIALIZACIÓN INTELIGENTE?</a:t>
            </a:r>
            <a:endParaRPr lang="es-ES" altLang="es-ES" sz="1350" b="1" i="1">
              <a:solidFill>
                <a:srgbClr val="7F7F7F"/>
              </a:solidFill>
            </a:endParaRPr>
          </a:p>
        </p:txBody>
      </p:sp>
      <p:sp>
        <p:nvSpPr>
          <p:cNvPr id="74764" name="3 Marcador de número de diapositiva"/>
          <p:cNvSpPr txBox="1">
            <a:spLocks/>
          </p:cNvSpPr>
          <p:nvPr/>
        </p:nvSpPr>
        <p:spPr bwMode="auto">
          <a:xfrm>
            <a:off x="6137672" y="5481637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fld id="{A0028727-9CD8-4463-98D0-E8044D9BC0B0}" type="slidenum">
              <a:rPr lang="es-ES" altLang="es-ES" sz="105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t>29</a:t>
            </a:fld>
            <a:endParaRPr lang="es-ES" altLang="es-ES" sz="1050">
              <a:solidFill>
                <a:srgbClr val="FFFFFF"/>
              </a:solidFill>
            </a:endParaRPr>
          </a:p>
        </p:txBody>
      </p:sp>
      <p:sp>
        <p:nvSpPr>
          <p:cNvPr id="74765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086CD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FFFFFF"/>
                </a:solidFill>
              </a:rPr>
              <a:t>infyde@infyde.eu</a:t>
            </a:r>
          </a:p>
        </p:txBody>
      </p:sp>
    </p:spTree>
    <p:extLst>
      <p:ext uri="{BB962C8B-B14F-4D97-AF65-F5344CB8AC3E}">
        <p14:creationId xmlns:p14="http://schemas.microsoft.com/office/powerpoint/2010/main" val="59278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número de diapositiva"/>
          <p:cNvSpPr txBox="1">
            <a:spLocks/>
          </p:cNvSpPr>
          <p:nvPr/>
        </p:nvSpPr>
        <p:spPr bwMode="auto">
          <a:xfrm>
            <a:off x="6246019" y="5588795"/>
            <a:ext cx="16002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fld id="{D138752D-947D-402E-BCC0-F85A58E38C1F}" type="slidenum">
              <a:rPr lang="en-US" altLang="es-ES" sz="105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s-ES" sz="1050">
              <a:solidFill>
                <a:srgbClr val="FFFFFF"/>
              </a:solidFill>
            </a:endParaRPr>
          </a:p>
        </p:txBody>
      </p:sp>
      <p:sp>
        <p:nvSpPr>
          <p:cNvPr id="26627" name="1 Título"/>
          <p:cNvSpPr txBox="1">
            <a:spLocks/>
          </p:cNvSpPr>
          <p:nvPr/>
        </p:nvSpPr>
        <p:spPr bwMode="auto">
          <a:xfrm>
            <a:off x="1925242" y="1484710"/>
            <a:ext cx="496847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350" i="1">
                <a:solidFill>
                  <a:srgbClr val="000000"/>
                </a:solidFill>
              </a:rPr>
              <a:t>Amplia </a:t>
            </a:r>
            <a:r>
              <a:rPr lang="es-ES" altLang="es-ES" sz="1350" b="1" i="1">
                <a:solidFill>
                  <a:srgbClr val="000000"/>
                </a:solidFill>
              </a:rPr>
              <a:t>experiencia internacional </a:t>
            </a:r>
            <a:r>
              <a:rPr lang="es-ES" altLang="es-ES" sz="1350" i="1">
                <a:solidFill>
                  <a:srgbClr val="000000"/>
                </a:solidFill>
              </a:rPr>
              <a:t>en más de 30 países en Europa, América y Asia:</a:t>
            </a:r>
            <a:r>
              <a:rPr lang="es-ES" altLang="es-ES" sz="1350" b="1" i="1">
                <a:solidFill>
                  <a:srgbClr val="000000"/>
                </a:solidFill>
              </a:rPr>
              <a:t> </a:t>
            </a:r>
            <a:r>
              <a:rPr lang="es-ES" altLang="es-ES" sz="13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  </a:t>
            </a:r>
            <a:r>
              <a:rPr lang="es-ES" altLang="es-ES" sz="135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DE CONTACTOS.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1350" b="1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347" name="1 Título"/>
          <p:cNvSpPr>
            <a:spLocks noGrp="1"/>
          </p:cNvSpPr>
          <p:nvPr>
            <p:ph type="title"/>
          </p:nvPr>
        </p:nvSpPr>
        <p:spPr>
          <a:xfrm>
            <a:off x="1980010" y="1071564"/>
            <a:ext cx="4651772" cy="383381"/>
          </a:xfrm>
        </p:spPr>
        <p:txBody>
          <a:bodyPr/>
          <a:lstStyle/>
          <a:p>
            <a:pPr eaLnBrk="1" hangingPunct="1">
              <a:defRPr/>
            </a:pPr>
            <a:r>
              <a:rPr lang="es-ES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INFYDE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80011" y="1431131"/>
            <a:ext cx="486013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1" y="2888458"/>
            <a:ext cx="2430065" cy="22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087167" y="2187178"/>
            <a:ext cx="1296590" cy="4321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Arial"/>
              </a:rPr>
              <a:t>Proyectos en Europa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98319" y="2132410"/>
            <a:ext cx="1295400" cy="4321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Arial"/>
              </a:rPr>
              <a:t>Proyectos América Latina</a:t>
            </a:r>
          </a:p>
        </p:txBody>
      </p:sp>
      <p:sp>
        <p:nvSpPr>
          <p:cNvPr id="26633" name="11 CuadroTexto"/>
          <p:cNvSpPr txBox="1">
            <a:spLocks noChangeArrowheads="1"/>
          </p:cNvSpPr>
          <p:nvPr/>
        </p:nvSpPr>
        <p:spPr bwMode="auto">
          <a:xfrm>
            <a:off x="1829992" y="2683669"/>
            <a:ext cx="210346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Acceso a redes </a:t>
            </a:r>
            <a:r>
              <a:rPr lang="es-ES" altLang="es-ES" sz="825" b="1" u="sng">
                <a:solidFill>
                  <a:srgbClr val="0070C0"/>
                </a:solidFill>
              </a:rPr>
              <a:t>para estar en punta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Preparación de propuestas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Acceso a financiación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Generación de redes</a:t>
            </a:r>
          </a:p>
        </p:txBody>
      </p:sp>
      <p:sp>
        <p:nvSpPr>
          <p:cNvPr id="26634" name="12 CuadroTexto"/>
          <p:cNvSpPr txBox="1">
            <a:spLocks noChangeArrowheads="1"/>
          </p:cNvSpPr>
          <p:nvPr/>
        </p:nvSpPr>
        <p:spPr bwMode="auto">
          <a:xfrm>
            <a:off x="5939416" y="2619376"/>
            <a:ext cx="1959191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Acceso a </a:t>
            </a:r>
            <a:r>
              <a:rPr lang="es-ES" altLang="es-ES" sz="825" b="1">
                <a:solidFill>
                  <a:srgbClr val="0070C0"/>
                </a:solidFill>
              </a:rPr>
              <a:t>mercados emergentes</a:t>
            </a:r>
            <a:endParaRPr lang="es-ES" altLang="es-ES" sz="825" b="1" u="sng">
              <a:solidFill>
                <a:srgbClr val="0070C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Transferencia de Know-how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•"/>
            </a:pPr>
            <a:r>
              <a:rPr lang="es-ES" altLang="es-ES" sz="825">
                <a:solidFill>
                  <a:srgbClr val="000000"/>
                </a:solidFill>
              </a:rPr>
              <a:t>Generación de redes</a:t>
            </a:r>
          </a:p>
        </p:txBody>
      </p:sp>
      <p:sp>
        <p:nvSpPr>
          <p:cNvPr id="26635" name="14 CuadroTexto"/>
          <p:cNvSpPr txBox="1">
            <a:spLocks noChangeArrowheads="1"/>
          </p:cNvSpPr>
          <p:nvPr/>
        </p:nvSpPr>
        <p:spPr bwMode="auto">
          <a:xfrm>
            <a:off x="1871663" y="5103019"/>
            <a:ext cx="29158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s-ES" altLang="es-ES" sz="825" b="1">
                <a:solidFill>
                  <a:srgbClr val="000000"/>
                </a:solidFill>
                <a:latin typeface="Calibri" panose="020F0502020204030204" pitchFamily="34" charset="0"/>
              </a:rPr>
              <a:t>Proyectos de internacionalización para el desarrollo de </a:t>
            </a:r>
            <a:r>
              <a:rPr lang="es-ES" altLang="es-ES" sz="825" b="1">
                <a:solidFill>
                  <a:srgbClr val="0070C0"/>
                </a:solidFill>
                <a:latin typeface="Calibri" panose="020F0502020204030204" pitchFamily="34" charset="0"/>
              </a:rPr>
              <a:t>innovaciones</a:t>
            </a:r>
            <a:r>
              <a:rPr lang="es-ES" altLang="es-ES" sz="825" b="1">
                <a:solidFill>
                  <a:srgbClr val="000000"/>
                </a:solidFill>
                <a:latin typeface="Calibri" panose="020F0502020204030204" pitchFamily="34" charset="0"/>
              </a:rPr>
              <a:t> e intercambio </a:t>
            </a:r>
            <a:r>
              <a:rPr lang="es-ES" altLang="es-ES" sz="825" b="1">
                <a:solidFill>
                  <a:srgbClr val="0070C0"/>
                </a:solidFill>
                <a:latin typeface="Calibri" panose="020F0502020204030204" pitchFamily="34" charset="0"/>
              </a:rPr>
              <a:t>de experiencias de éxito</a:t>
            </a:r>
          </a:p>
        </p:txBody>
      </p:sp>
      <p:sp>
        <p:nvSpPr>
          <p:cNvPr id="26636" name="16 CuadroTexto"/>
          <p:cNvSpPr txBox="1">
            <a:spLocks noChangeArrowheads="1"/>
          </p:cNvSpPr>
          <p:nvPr/>
        </p:nvSpPr>
        <p:spPr bwMode="auto">
          <a:xfrm>
            <a:off x="4950619" y="5129213"/>
            <a:ext cx="29158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s-ES" altLang="es-ES" sz="825" b="1">
                <a:solidFill>
                  <a:srgbClr val="000000"/>
                </a:solidFill>
                <a:latin typeface="Calibri" panose="020F0502020204030204" pitchFamily="34" charset="0"/>
              </a:rPr>
              <a:t>Proyectos de internacionalización </a:t>
            </a:r>
            <a:r>
              <a:rPr lang="es-ES" altLang="es-ES" sz="825" b="1">
                <a:solidFill>
                  <a:srgbClr val="0070C0"/>
                </a:solidFill>
                <a:latin typeface="Calibri" panose="020F0502020204030204" pitchFamily="34" charset="0"/>
              </a:rPr>
              <a:t>para transferencia de “know-how” </a:t>
            </a:r>
            <a:r>
              <a:rPr lang="es-ES" altLang="es-ES" sz="825" b="1">
                <a:solidFill>
                  <a:srgbClr val="000000"/>
                </a:solidFill>
                <a:latin typeface="Calibri" panose="020F0502020204030204" pitchFamily="34" charset="0"/>
              </a:rPr>
              <a:t> a terceros países</a:t>
            </a:r>
            <a:endParaRPr lang="es-ES" altLang="es-ES" sz="825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9" y="2888456"/>
            <a:ext cx="203120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086CD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FFFFFF"/>
                </a:solidFill>
              </a:rPr>
              <a:t>infyde@infyde.eu</a:t>
            </a:r>
          </a:p>
        </p:txBody>
      </p:sp>
    </p:spTree>
    <p:extLst>
      <p:ext uri="{BB962C8B-B14F-4D97-AF65-F5344CB8AC3E}">
        <p14:creationId xmlns:p14="http://schemas.microsoft.com/office/powerpoint/2010/main" val="1885056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193110"/>
            <a:ext cx="2133600" cy="476250"/>
          </a:xfrm>
        </p:spPr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2204864"/>
            <a:ext cx="2394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F497D"/>
                </a:solidFill>
              </a:rPr>
              <a:t>REGIONAL INNOVATION STRATEGIES </a:t>
            </a:r>
            <a:r>
              <a:rPr lang="es-ES" sz="2800" b="1" dirty="0">
                <a:solidFill>
                  <a:srgbClr val="1F497D"/>
                </a:solidFill>
              </a:rPr>
              <a:t>RIS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220486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F497D"/>
                </a:solidFill>
              </a:rPr>
              <a:t>REGIONAL SMART SPECIALISATION STRATEGIES </a:t>
            </a:r>
            <a:r>
              <a:rPr lang="es-ES" sz="2800" b="1" dirty="0">
                <a:solidFill>
                  <a:srgbClr val="1F497D"/>
                </a:solidFill>
              </a:rPr>
              <a:t>RIS3</a:t>
            </a:r>
          </a:p>
        </p:txBody>
      </p:sp>
      <p:sp>
        <p:nvSpPr>
          <p:cNvPr id="23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265118"/>
            <a:ext cx="2895600" cy="476250"/>
          </a:xfrm>
        </p:spPr>
        <p:txBody>
          <a:bodyPr/>
          <a:lstStyle/>
          <a:p>
            <a:r>
              <a:rPr lang="es-ES"/>
              <a:t>infyde@infyde.eu</a:t>
            </a:r>
            <a:endParaRPr lang="es-ES" dirty="0"/>
          </a:p>
        </p:txBody>
      </p:sp>
      <p:cxnSp>
        <p:nvCxnSpPr>
          <p:cNvPr id="20" name="Straight Connector 2"/>
          <p:cNvCxnSpPr/>
          <p:nvPr/>
        </p:nvCxnSpPr>
        <p:spPr>
          <a:xfrm>
            <a:off x="1115616" y="1124744"/>
            <a:ext cx="698477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635896" y="3044567"/>
            <a:ext cx="2736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1F497D"/>
                </a:solidFill>
              </a:rPr>
              <a:t>VS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491880" y="3356992"/>
            <a:ext cx="3096344" cy="187220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07704" y="387324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¿Cómo nos gustaría ser?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387324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¿Qué podemos llegar a ser?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220072" y="52100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SER REALISTA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43608" y="521003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SER IDEALISTA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115616" y="1128737"/>
            <a:ext cx="705678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RIS VS RIS3: UN ANÁLISIS COMPARATIVO</a:t>
            </a:r>
          </a:p>
        </p:txBody>
      </p:sp>
    </p:spTree>
    <p:extLst>
      <p:ext uri="{BB962C8B-B14F-4D97-AF65-F5344CB8AC3E}">
        <p14:creationId xmlns:p14="http://schemas.microsoft.com/office/powerpoint/2010/main" val="348742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Título"/>
          <p:cNvSpPr txBox="1">
            <a:spLocks/>
          </p:cNvSpPr>
          <p:nvPr/>
        </p:nvSpPr>
        <p:spPr bwMode="auto">
          <a:xfrm>
            <a:off x="1656160" y="1052513"/>
            <a:ext cx="5219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s-ES" sz="1350" b="1">
                <a:solidFill>
                  <a:srgbClr val="0070C0"/>
                </a:solidFill>
              </a:rPr>
              <a:t>PRIORIDADES DE ESPECIALIZACIÓN</a:t>
            </a:r>
          </a:p>
        </p:txBody>
      </p:sp>
      <p:sp>
        <p:nvSpPr>
          <p:cNvPr id="32" name="1 Título"/>
          <p:cNvSpPr txBox="1">
            <a:spLocks/>
          </p:cNvSpPr>
          <p:nvPr/>
        </p:nvSpPr>
        <p:spPr bwMode="auto">
          <a:xfrm>
            <a:off x="1196579" y="1595439"/>
            <a:ext cx="6075759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t>MADE BY BALEARIC SPECIALIST…</a:t>
            </a:r>
          </a:p>
        </p:txBody>
      </p:sp>
      <p:cxnSp>
        <p:nvCxnSpPr>
          <p:cNvPr id="35" name="Straight Connector 2"/>
          <p:cNvCxnSpPr/>
          <p:nvPr/>
        </p:nvCxnSpPr>
        <p:spPr>
          <a:xfrm>
            <a:off x="1494235" y="1593056"/>
            <a:ext cx="507563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6" y="2078833"/>
            <a:ext cx="6524625" cy="34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7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90609"/>
            <a:ext cx="4752528" cy="35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193110"/>
            <a:ext cx="2133600" cy="476250"/>
          </a:xfrm>
        </p:spPr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3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265118"/>
            <a:ext cx="2895600" cy="476250"/>
          </a:xfrm>
        </p:spPr>
        <p:txBody>
          <a:bodyPr/>
          <a:lstStyle/>
          <a:p>
            <a:r>
              <a:rPr lang="es-ES"/>
              <a:t>infyde@infyde.eu</a:t>
            </a:r>
            <a:endParaRPr lang="es-ES" dirty="0"/>
          </a:p>
        </p:txBody>
      </p:sp>
      <p:cxnSp>
        <p:nvCxnSpPr>
          <p:cNvPr id="12" name="Straight Connector 2"/>
          <p:cNvCxnSpPr/>
          <p:nvPr/>
        </p:nvCxnSpPr>
        <p:spPr>
          <a:xfrm>
            <a:off x="1115616" y="1124744"/>
            <a:ext cx="698477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043608" y="1772816"/>
            <a:ext cx="72008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bg1"/>
                </a:solidFill>
              </a:rPr>
              <a:t>VARIEDAD RELACIONADA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746432" cy="20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115616" y="1128737"/>
            <a:ext cx="705678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EL CONCEPTO DE ESPECIALIZACIÓN INTELIGENTE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499992" y="1772816"/>
            <a:ext cx="3744416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bg1"/>
                </a:solidFill>
              </a:rPr>
              <a:t>EL CASO DE LAS ISLAS BALEARES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3828574" y="1844824"/>
            <a:ext cx="671418" cy="288032"/>
          </a:xfrm>
          <a:prstGeom prst="rightArrow">
            <a:avLst/>
          </a:prstGeom>
          <a:solidFill>
            <a:srgbClr val="DBE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34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979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193110"/>
            <a:ext cx="2133600" cy="476250"/>
          </a:xfrm>
        </p:spPr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3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265118"/>
            <a:ext cx="2895600" cy="476250"/>
          </a:xfrm>
        </p:spPr>
        <p:txBody>
          <a:bodyPr/>
          <a:lstStyle/>
          <a:p>
            <a:r>
              <a:rPr lang="es-ES"/>
              <a:t>infyde@infyde.eu</a:t>
            </a:r>
            <a:endParaRPr lang="es-ES" dirty="0"/>
          </a:p>
        </p:txBody>
      </p:sp>
      <p:cxnSp>
        <p:nvCxnSpPr>
          <p:cNvPr id="12" name="Straight Connector 2"/>
          <p:cNvCxnSpPr/>
          <p:nvPr/>
        </p:nvCxnSpPr>
        <p:spPr>
          <a:xfrm>
            <a:off x="1115616" y="1124744"/>
            <a:ext cx="698477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 Título"/>
          <p:cNvSpPr txBox="1">
            <a:spLocks/>
          </p:cNvSpPr>
          <p:nvPr/>
        </p:nvSpPr>
        <p:spPr bwMode="auto">
          <a:xfrm>
            <a:off x="1115616" y="1128737"/>
            <a:ext cx="705678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EL CONCEPTO DE ESPECIALIZACIÓN INTELIGENTE 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043608" y="4941168"/>
            <a:ext cx="2088232" cy="1008112"/>
          </a:xfrm>
          <a:prstGeom prst="roundRect">
            <a:avLst/>
          </a:prstGeom>
          <a:solidFill>
            <a:srgbClr val="DBEA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043608" y="3807043"/>
            <a:ext cx="2088232" cy="1008112"/>
          </a:xfrm>
          <a:prstGeom prst="roundRect">
            <a:avLst/>
          </a:prstGeom>
          <a:solidFill>
            <a:srgbClr val="DBEA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043608" y="2636912"/>
            <a:ext cx="2088232" cy="1008112"/>
          </a:xfrm>
          <a:prstGeom prst="roundRect">
            <a:avLst/>
          </a:prstGeom>
          <a:solidFill>
            <a:srgbClr val="DBEA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15616" y="276234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      Sector logrando una </a:t>
            </a:r>
            <a:r>
              <a:rPr lang="es-ES" sz="1400" b="1" dirty="0">
                <a:solidFill>
                  <a:srgbClr val="0070C0"/>
                </a:solidFill>
              </a:rPr>
              <a:t>modernización a través de tecnología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115616" y="3843045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      Sectores que convergen para </a:t>
            </a:r>
            <a:r>
              <a:rPr lang="es-ES" sz="1400" b="1" dirty="0">
                <a:solidFill>
                  <a:srgbClr val="0070C0"/>
                </a:solidFill>
              </a:rPr>
              <a:t>generar nuevas actividades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115616" y="4995173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</a:rPr>
              <a:t>      Sectores emergentes </a:t>
            </a:r>
            <a:r>
              <a:rPr lang="es-ES" sz="1400" dirty="0"/>
              <a:t>con alto potencial a medio y largo plazo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131840" y="2548061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Wingdings" pitchFamily="2" charset="2"/>
              <a:buChar char="Ø"/>
            </a:pPr>
            <a:r>
              <a:rPr lang="es-ES" sz="1400" dirty="0"/>
              <a:t>Máquina herramienta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es-ES" sz="1400" dirty="0" err="1"/>
              <a:t>TICs</a:t>
            </a:r>
            <a:r>
              <a:rPr lang="es-ES" sz="1400" dirty="0"/>
              <a:t> y electrónica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es-ES" sz="1400" dirty="0"/>
              <a:t>Electrodomésticos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es-ES" sz="1400" dirty="0"/>
              <a:t>Automoción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es-ES" sz="1400" dirty="0"/>
              <a:t>Aeronáutica</a:t>
            </a:r>
          </a:p>
          <a:p>
            <a:pPr marL="85725" indent="-85725">
              <a:buFont typeface="Wingdings" pitchFamily="2" charset="2"/>
              <a:buChar char="Ø"/>
            </a:pP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131840" y="501317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Wingdings" pitchFamily="2" charset="2"/>
              <a:buChar char="Ø"/>
              <a:tabLst>
                <a:tab pos="85725" algn="l"/>
              </a:tabLst>
            </a:pPr>
            <a:r>
              <a:rPr lang="es-ES" sz="1400" dirty="0"/>
              <a:t>Salud y bienestar</a:t>
            </a:r>
          </a:p>
          <a:p>
            <a:pPr marL="85725" indent="-85725">
              <a:buFont typeface="Wingdings" pitchFamily="2" charset="2"/>
              <a:buChar char="Ø"/>
              <a:tabLst>
                <a:tab pos="85725" algn="l"/>
              </a:tabLst>
            </a:pPr>
            <a:r>
              <a:rPr lang="es-ES" sz="1400" dirty="0"/>
              <a:t>Turismo y entretenimiento</a:t>
            </a:r>
          </a:p>
          <a:p>
            <a:pPr marL="85725" indent="-85725">
              <a:buFont typeface="Wingdings" pitchFamily="2" charset="2"/>
              <a:buChar char="Ø"/>
              <a:tabLst>
                <a:tab pos="85725" algn="l"/>
              </a:tabLst>
            </a:pPr>
            <a:r>
              <a:rPr lang="es-ES" sz="1400" dirty="0"/>
              <a:t>Industrias creativas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131840" y="378904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Wingdings" pitchFamily="2" charset="2"/>
              <a:buChar char="Ø"/>
            </a:pPr>
            <a:r>
              <a:rPr lang="es-ES" sz="1400" dirty="0"/>
              <a:t>Eco-industrias</a:t>
            </a:r>
          </a:p>
          <a:p>
            <a:pPr marL="180975" lvl="1" indent="-95250">
              <a:buFont typeface="Arial" pitchFamily="34" charset="0"/>
              <a:buChar char="•"/>
            </a:pPr>
            <a:r>
              <a:rPr lang="es-ES" sz="1400" dirty="0"/>
              <a:t>Vehículo eléctrico</a:t>
            </a:r>
          </a:p>
          <a:p>
            <a:pPr marL="180975" lvl="1" indent="-95250">
              <a:buFont typeface="Arial" pitchFamily="34" charset="0"/>
              <a:buChar char="•"/>
            </a:pPr>
            <a:r>
              <a:rPr lang="es-ES" sz="1400" dirty="0"/>
              <a:t>Renovables</a:t>
            </a:r>
          </a:p>
          <a:p>
            <a:pPr marL="180975" lvl="1" indent="-95250">
              <a:buFont typeface="Arial" pitchFamily="34" charset="0"/>
              <a:buChar char="•"/>
            </a:pPr>
            <a:r>
              <a:rPr lang="es-ES" sz="1400" dirty="0"/>
              <a:t>Eco-construcción</a:t>
            </a:r>
          </a:p>
        </p:txBody>
      </p:sp>
      <p:sp>
        <p:nvSpPr>
          <p:cNvPr id="27" name="26 Elipse"/>
          <p:cNvSpPr/>
          <p:nvPr/>
        </p:nvSpPr>
        <p:spPr>
          <a:xfrm>
            <a:off x="899592" y="2564904"/>
            <a:ext cx="360040" cy="360040"/>
          </a:xfrm>
          <a:prstGeom prst="ellipse">
            <a:avLst/>
          </a:prstGeom>
          <a:solidFill>
            <a:srgbClr val="DBEAF9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8" name="27 Elipse"/>
          <p:cNvSpPr/>
          <p:nvPr/>
        </p:nvSpPr>
        <p:spPr>
          <a:xfrm>
            <a:off x="899592" y="3717032"/>
            <a:ext cx="360040" cy="360040"/>
          </a:xfrm>
          <a:prstGeom prst="ellipse">
            <a:avLst/>
          </a:prstGeom>
          <a:solidFill>
            <a:srgbClr val="DBEAF9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9" name="28 Elipse"/>
          <p:cNvSpPr/>
          <p:nvPr/>
        </p:nvSpPr>
        <p:spPr>
          <a:xfrm>
            <a:off x="899592" y="4869160"/>
            <a:ext cx="360040" cy="360040"/>
          </a:xfrm>
          <a:prstGeom prst="ellipse">
            <a:avLst/>
          </a:prstGeom>
          <a:solidFill>
            <a:srgbClr val="DBEAF9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1043608" y="1772816"/>
            <a:ext cx="7128792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ESPECIALIZACIÓN	      EL CASO DEL PAÍS VASCO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3347864" y="1844824"/>
            <a:ext cx="792088" cy="288032"/>
          </a:xfrm>
          <a:prstGeom prst="rightArrow">
            <a:avLst/>
          </a:prstGeom>
          <a:solidFill>
            <a:srgbClr val="DBE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24128" y="30393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Bizkaia</a:t>
            </a:r>
            <a:endParaRPr lang="es-ES" sz="2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7380312" y="37594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Gipuzkoa</a:t>
            </a:r>
            <a:endParaRPr lang="es-ES" sz="24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372200" y="46531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Álava</a:t>
            </a:r>
          </a:p>
        </p:txBody>
      </p:sp>
    </p:spTree>
    <p:extLst>
      <p:ext uri="{BB962C8B-B14F-4D97-AF65-F5344CB8AC3E}">
        <p14:creationId xmlns:p14="http://schemas.microsoft.com/office/powerpoint/2010/main" val="1869847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1639-2520-402B-A6B3-47A71D165DEC}" type="slidenum">
              <a:rPr lang="es-ES" smtClean="0"/>
              <a:pPr/>
              <a:t>34</a:t>
            </a:fld>
            <a:endParaRPr lang="es-ES"/>
          </a:p>
        </p:txBody>
      </p: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66746"/>
              </p:ext>
            </p:extLst>
          </p:nvPr>
        </p:nvGraphicFramePr>
        <p:xfrm>
          <a:off x="395536" y="332656"/>
          <a:ext cx="712879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70C0"/>
                          </a:solidFill>
                        </a:rPr>
                        <a:t>EL</a:t>
                      </a:r>
                      <a:r>
                        <a:rPr lang="es-ES" sz="2400" baseline="0" dirty="0">
                          <a:solidFill>
                            <a:srgbClr val="0070C0"/>
                          </a:solidFill>
                        </a:rPr>
                        <a:t> PAÍS VASCO</a:t>
                      </a:r>
                      <a:endParaRPr lang="es-E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i="1" dirty="0"/>
                        <a:t>La transformación económica del País Vasco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95536" y="1491168"/>
            <a:ext cx="30963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P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s-ES" dirty="0"/>
              <a:t>la transformación no sólo ha ser en términos de actividad empresarial, sino también en términos de intensidad </a:t>
            </a:r>
            <a:r>
              <a:rPr lang="es-ES"/>
              <a:t>de conocimiento.</a:t>
            </a:r>
            <a:endParaRPr lang="es-ES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La I+D ha experimentado un aumento significativo (por encima de la media de España) y el esfuerzo se centró principalmente en el </a:t>
            </a:r>
            <a:r>
              <a:rPr lang="es-ES"/>
              <a:t>sector privado.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5652120" cy="237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823023" cy="247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707904" y="6093296"/>
            <a:ext cx="280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Fuente</a:t>
            </a:r>
            <a:r>
              <a:rPr lang="es-ES" sz="900"/>
              <a:t>: Eustat. </a:t>
            </a:r>
            <a:r>
              <a:rPr lang="es-ES" sz="900" dirty="0" err="1"/>
              <a:t>Olazaran</a:t>
            </a:r>
            <a:r>
              <a:rPr lang="es-ES" sz="900" dirty="0"/>
              <a:t> y </a:t>
            </a:r>
            <a:r>
              <a:rPr lang="es-ES" sz="900" dirty="0" err="1"/>
              <a:t>Lavia</a:t>
            </a:r>
            <a:r>
              <a:rPr lang="es-ES" sz="9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1544524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1331640" y="1728332"/>
            <a:ext cx="6624736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s-ES_tradnl" altLang="es-ES" sz="1000" b="1" dirty="0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/>
            </a:r>
            <a:br>
              <a:rPr lang="es-ES_tradnl" altLang="es-ES" sz="1000" b="1" dirty="0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</a:br>
            <a:r>
              <a:rPr lang="es-ES_tradnl" altLang="es-ES" sz="1600" b="1" dirty="0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>Evolución de los presupuestos en Ciencia y Tecnología de la Junta de Castilla y León</a:t>
            </a:r>
            <a:r>
              <a:rPr lang="es-ES_tradnl" altLang="es-ES" sz="1000" b="1" dirty="0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_tradnl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_tradnl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 sz="1000" b="1" dirty="0">
              <a:solidFill>
                <a:srgbClr val="D32B6F"/>
              </a:solidFill>
              <a:latin typeface="Eurostile LT Std Ext Two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s-ES" altLang="es-ES" sz="900" b="1" dirty="0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>Fuente: Junta de Castilla y León y elaboración propia</a:t>
            </a:r>
            <a:endParaRPr lang="es-ES" altLang="es-ES" sz="900" b="1" dirty="0">
              <a:solidFill>
                <a:srgbClr val="D32B6F"/>
              </a:solidFill>
              <a:latin typeface="Eurostile LT Std Ext Two" pitchFamily="34" charset="0"/>
            </a:endParaRPr>
          </a:p>
          <a:p>
            <a:pPr eaLnBrk="0" hangingPunct="0"/>
            <a:endParaRPr lang="es-ES" altLang="es-ES" sz="900" b="1" dirty="0">
              <a:solidFill>
                <a:srgbClr val="D32B6F"/>
              </a:solidFill>
              <a:latin typeface="Eurostile LT Std Ext Two" pitchFamily="34" charset="0"/>
            </a:endParaRPr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0" y="2316163"/>
            <a:ext cx="9144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99829" bIns="899829">
            <a:spAutoFit/>
          </a:bodyPr>
          <a:lstStyle/>
          <a:p>
            <a:endParaRPr lang="es-ES" altLang="es-ES" sz="12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539552" y="716816"/>
            <a:ext cx="6968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altLang="es-ES" sz="1600" dirty="0">
                <a:solidFill>
                  <a:schemeClr val="tx1"/>
                </a:solidFill>
              </a:rPr>
              <a:t>El compromiso de la Junta de </a:t>
            </a:r>
            <a:r>
              <a:rPr lang="es-ES_tradnl" altLang="es-ES" sz="1600" dirty="0" err="1">
                <a:solidFill>
                  <a:schemeClr val="tx1"/>
                </a:solidFill>
              </a:rPr>
              <a:t>Castilla:</a:t>
            </a:r>
            <a:r>
              <a:rPr lang="es-ES_tradnl" altLang="es-ES" sz="1600" dirty="0" err="1">
                <a:solidFill>
                  <a:srgbClr val="EB5B1B"/>
                </a:solidFill>
              </a:rPr>
              <a:t>se</a:t>
            </a:r>
            <a:r>
              <a:rPr lang="es-ES_tradnl" altLang="es-ES" sz="1600" dirty="0">
                <a:solidFill>
                  <a:srgbClr val="EB5B1B"/>
                </a:solidFill>
              </a:rPr>
              <a:t> ha superado el objetivo de la Estrategia Regional de I+D+I (2002-2006)</a:t>
            </a:r>
            <a:r>
              <a:rPr lang="es-ES_tradnl" altLang="es-ES" sz="1600" dirty="0">
                <a:solidFill>
                  <a:schemeClr val="bg2"/>
                </a:solidFill>
              </a:rPr>
              <a:t> </a:t>
            </a:r>
            <a:r>
              <a:rPr lang="es-ES_tradnl" altLang="es-ES" sz="1600" dirty="0">
                <a:solidFill>
                  <a:schemeClr val="tx1"/>
                </a:solidFill>
              </a:rPr>
              <a:t>de asignar el 2,4% del</a:t>
            </a:r>
            <a:r>
              <a:rPr lang="es-ES_tradnl" altLang="es-ES" sz="1600" dirty="0">
                <a:solidFill>
                  <a:schemeClr val="bg2"/>
                </a:solidFill>
              </a:rPr>
              <a:t> </a:t>
            </a:r>
            <a:r>
              <a:rPr lang="es-ES_tradnl" altLang="es-ES" sz="1600" dirty="0">
                <a:solidFill>
                  <a:srgbClr val="EB5B1B"/>
                </a:solidFill>
              </a:rPr>
              <a:t>presupuesto a Ciencia y Tecnología</a:t>
            </a:r>
            <a:r>
              <a:rPr lang="es-ES_tradnl" altLang="es-ES" sz="1600" dirty="0">
                <a:solidFill>
                  <a:schemeClr val="bg2"/>
                </a:solidFill>
              </a:rPr>
              <a:t> </a:t>
            </a:r>
            <a:r>
              <a:rPr lang="es-ES_tradnl" altLang="es-ES" sz="1600" dirty="0">
                <a:solidFill>
                  <a:schemeClr val="tx1"/>
                </a:solidFill>
              </a:rPr>
              <a:t>y se llegará al 2,59% en el año 2007.</a:t>
            </a:r>
            <a:endParaRPr lang="es-ES" altLang="es-ES" sz="1600" dirty="0">
              <a:solidFill>
                <a:schemeClr val="tx1"/>
              </a:solidFill>
            </a:endParaRPr>
          </a:p>
        </p:txBody>
      </p:sp>
      <p:sp>
        <p:nvSpPr>
          <p:cNvPr id="241698" name="Text Box 34"/>
          <p:cNvSpPr txBox="1">
            <a:spLocks noChangeArrowheads="1"/>
          </p:cNvSpPr>
          <p:nvPr/>
        </p:nvSpPr>
        <p:spPr bwMode="auto">
          <a:xfrm>
            <a:off x="678607" y="228600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5C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400" b="1">
                <a:latin typeface="Eurostile LT Std Ext Two" pitchFamily="34" charset="0"/>
              </a:rPr>
              <a:t>COMPROMISO CON LA ACTIVIDAD DE I+D+I</a:t>
            </a:r>
            <a:endParaRPr lang="en-GB" altLang="es-ES" sz="1400" b="1">
              <a:latin typeface="Eurostile LT Std Ext Two" pitchFamily="34" charset="0"/>
            </a:endParaRPr>
          </a:p>
        </p:txBody>
      </p:sp>
      <p:grpSp>
        <p:nvGrpSpPr>
          <p:cNvPr id="241705" name="Group 41"/>
          <p:cNvGrpSpPr>
            <a:grpSpLocks/>
          </p:cNvGrpSpPr>
          <p:nvPr/>
        </p:nvGrpSpPr>
        <p:grpSpPr bwMode="auto">
          <a:xfrm>
            <a:off x="1475656" y="2289181"/>
            <a:ext cx="6264696" cy="3444075"/>
            <a:chOff x="2976" y="1455"/>
            <a:chExt cx="1887" cy="1947"/>
          </a:xfrm>
        </p:grpSpPr>
        <p:pic>
          <p:nvPicPr>
            <p:cNvPr id="241696" name="Picture 32" descr="22-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55"/>
              <a:ext cx="1887" cy="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703" name="Line 39"/>
            <p:cNvSpPr>
              <a:spLocks noChangeShapeType="1"/>
            </p:cNvSpPr>
            <p:nvPr/>
          </p:nvSpPr>
          <p:spPr bwMode="auto">
            <a:xfrm>
              <a:off x="2988" y="1488"/>
              <a:ext cx="0" cy="1680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1704" name="Line 40"/>
            <p:cNvSpPr>
              <a:spLocks noChangeShapeType="1"/>
            </p:cNvSpPr>
            <p:nvPr/>
          </p:nvSpPr>
          <p:spPr bwMode="auto">
            <a:xfrm rot="5400000">
              <a:off x="3861" y="2295"/>
              <a:ext cx="0" cy="1746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47976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026"/>
          <p:cNvSpPr>
            <a:spLocks noChangeArrowheads="1"/>
          </p:cNvSpPr>
          <p:nvPr/>
        </p:nvSpPr>
        <p:spPr bwMode="auto">
          <a:xfrm>
            <a:off x="827088" y="1319213"/>
            <a:ext cx="78708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s-ES" altLang="es-ES" sz="3200"/>
          </a:p>
          <a:p>
            <a:pPr>
              <a:spcBef>
                <a:spcPct val="20000"/>
              </a:spcBef>
            </a:pPr>
            <a:endParaRPr lang="es-ES" altLang="es-ES" sz="3200"/>
          </a:p>
        </p:txBody>
      </p:sp>
      <p:sp>
        <p:nvSpPr>
          <p:cNvPr id="331779" name="Text Box 1027"/>
          <p:cNvSpPr txBox="1">
            <a:spLocks noChangeArrowheads="1"/>
          </p:cNvSpPr>
          <p:nvPr/>
        </p:nvSpPr>
        <p:spPr bwMode="auto">
          <a:xfrm>
            <a:off x="1547813" y="211137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>
              <a:solidFill>
                <a:schemeClr val="tx1"/>
              </a:solidFill>
            </a:endParaRPr>
          </a:p>
        </p:txBody>
      </p:sp>
      <p:sp>
        <p:nvSpPr>
          <p:cNvPr id="331780" name="Text Box 1028"/>
          <p:cNvSpPr txBox="1">
            <a:spLocks noChangeArrowheads="1"/>
          </p:cNvSpPr>
          <p:nvPr/>
        </p:nvSpPr>
        <p:spPr bwMode="auto">
          <a:xfrm>
            <a:off x="1042988" y="1319213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1781" name="Text Box 1029"/>
          <p:cNvSpPr txBox="1">
            <a:spLocks noChangeArrowheads="1"/>
          </p:cNvSpPr>
          <p:nvPr/>
        </p:nvSpPr>
        <p:spPr bwMode="auto">
          <a:xfrm>
            <a:off x="638175" y="1798638"/>
            <a:ext cx="8001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D092C"/>
              </a:buClr>
            </a:pPr>
            <a:r>
              <a:rPr lang="es-ES_tradnl" altLang="es-ES" sz="1500">
                <a:latin typeface="Eurostile LT Std" pitchFamily="34" charset="0"/>
              </a:rPr>
              <a:t>El aumento del esfuerzo en el</a:t>
            </a:r>
            <a:r>
              <a:rPr lang="es-ES_tradnl" altLang="es-ES" sz="1500">
                <a:solidFill>
                  <a:schemeClr val="bg2"/>
                </a:solidFill>
                <a:latin typeface="Eurostile LT Std" pitchFamily="34" charset="0"/>
              </a:rPr>
              <a:t> </a:t>
            </a:r>
            <a:r>
              <a:rPr lang="es-ES_tradnl" altLang="es-ES" sz="1500">
                <a:solidFill>
                  <a:srgbClr val="EB5B1B"/>
                </a:solidFill>
                <a:latin typeface="Eurostile LT Std" pitchFamily="34" charset="0"/>
              </a:rPr>
              <a:t>Gasto en I+D de Castilla y León</a:t>
            </a:r>
            <a:r>
              <a:rPr lang="es-ES_tradnl" altLang="es-ES" sz="1500">
                <a:solidFill>
                  <a:schemeClr val="bg2"/>
                </a:solidFill>
                <a:latin typeface="Eurostile LT Std" pitchFamily="34" charset="0"/>
              </a:rPr>
              <a:t> </a:t>
            </a:r>
            <a:r>
              <a:rPr lang="es-ES_tradnl" altLang="es-ES" sz="1500">
                <a:latin typeface="Eurostile LT Std" pitchFamily="34" charset="0"/>
              </a:rPr>
              <a:t>ha sido importante, fruto de los avances en los últimos años en el gasto tanto privado como público, en el marco de una política decidida de inversión en I+D.</a:t>
            </a:r>
            <a:r>
              <a:rPr lang="en-GB" altLang="es-ES" sz="1500">
                <a:latin typeface="Eurostile LT Std" pitchFamily="34" charset="0"/>
              </a:rPr>
              <a:t> </a:t>
            </a:r>
            <a:endParaRPr lang="es-ES" altLang="es-ES" sz="1500">
              <a:latin typeface="Eurostile LT Std" pitchFamily="34" charset="0"/>
            </a:endParaRPr>
          </a:p>
        </p:txBody>
      </p:sp>
      <p:sp>
        <p:nvSpPr>
          <p:cNvPr id="331782" name="Rectangle 1030"/>
          <p:cNvSpPr>
            <a:spLocks noChangeArrowheads="1"/>
          </p:cNvSpPr>
          <p:nvPr/>
        </p:nvSpPr>
        <p:spPr bwMode="auto">
          <a:xfrm>
            <a:off x="454025" y="1870075"/>
            <a:ext cx="152400" cy="152400"/>
          </a:xfrm>
          <a:prstGeom prst="rect">
            <a:avLst/>
          </a:prstGeom>
          <a:solidFill>
            <a:srgbClr val="ED76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1783" name="Rectangle 1031"/>
          <p:cNvSpPr>
            <a:spLocks noChangeArrowheads="1"/>
          </p:cNvSpPr>
          <p:nvPr/>
        </p:nvSpPr>
        <p:spPr bwMode="auto">
          <a:xfrm>
            <a:off x="179388" y="2828925"/>
            <a:ext cx="4487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ES" sz="1000" b="1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>Gasto interno total en I+D en porcentaje del PIB</a:t>
            </a:r>
            <a:r>
              <a:rPr lang="es-ES" altLang="es-ES" sz="1000" b="1">
                <a:solidFill>
                  <a:srgbClr val="D32B6F"/>
                </a:solidFill>
                <a:latin typeface="Eurostile LT Std Ext Two" pitchFamily="34" charset="0"/>
              </a:rPr>
              <a:t> </a:t>
            </a:r>
          </a:p>
        </p:txBody>
      </p:sp>
      <p:sp>
        <p:nvSpPr>
          <p:cNvPr id="331784" name="Rectangle 1032"/>
          <p:cNvSpPr>
            <a:spLocks noChangeArrowheads="1"/>
          </p:cNvSpPr>
          <p:nvPr/>
        </p:nvSpPr>
        <p:spPr bwMode="auto">
          <a:xfrm>
            <a:off x="4643438" y="2805113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1000" b="1">
                <a:solidFill>
                  <a:srgbClr val="D32B6F"/>
                </a:solidFill>
                <a:latin typeface="Eurostile LT Std Ext Two" pitchFamily="34" charset="0"/>
                <a:cs typeface="Times New Roman" panose="02020603050405020304" pitchFamily="18" charset="0"/>
              </a:rPr>
              <a:t>Porcentaje del sector empresarial en la ejecución del gasto en I+D</a:t>
            </a:r>
            <a:r>
              <a:rPr lang="es-ES" altLang="es-ES" sz="1000" b="1">
                <a:solidFill>
                  <a:srgbClr val="D32B6F"/>
                </a:solidFill>
                <a:latin typeface="Eurostile LT Std Ext Two" pitchFamily="34" charset="0"/>
              </a:rPr>
              <a:t> </a:t>
            </a:r>
          </a:p>
        </p:txBody>
      </p:sp>
      <p:sp>
        <p:nvSpPr>
          <p:cNvPr id="331785" name="Text Box 1033"/>
          <p:cNvSpPr txBox="1">
            <a:spLocks noChangeArrowheads="1"/>
          </p:cNvSpPr>
          <p:nvPr/>
        </p:nvSpPr>
        <p:spPr bwMode="auto">
          <a:xfrm>
            <a:off x="2867025" y="5791200"/>
            <a:ext cx="3451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900" b="1">
                <a:solidFill>
                  <a:srgbClr val="D32B6F"/>
                </a:solidFill>
                <a:latin typeface="Eurostile LT Std Ext Two" pitchFamily="34" charset="0"/>
              </a:rPr>
              <a:t>Fuente: Eurostat (1995-2003) e INE.</a:t>
            </a:r>
            <a:endParaRPr lang="en-GB" altLang="es-ES" sz="900" b="1">
              <a:solidFill>
                <a:srgbClr val="D32B6F"/>
              </a:solidFill>
              <a:latin typeface="Eurostile LT Std Ext Two" pitchFamily="34" charset="0"/>
            </a:endParaRPr>
          </a:p>
        </p:txBody>
      </p:sp>
      <p:sp>
        <p:nvSpPr>
          <p:cNvPr id="331915" name="Text Box 1163"/>
          <p:cNvSpPr txBox="1">
            <a:spLocks noChangeArrowheads="1"/>
          </p:cNvSpPr>
          <p:nvPr/>
        </p:nvSpPr>
        <p:spPr bwMode="auto">
          <a:xfrm>
            <a:off x="323850" y="1152525"/>
            <a:ext cx="8496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5C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1400" b="1">
                <a:latin typeface="Eurostile LT Std Ext Two" pitchFamily="34" charset="0"/>
              </a:rPr>
              <a:t>EVOLUCIÓN DEL SISTEMA REGIONAL DE CIENCIA-TECNOLOGÍA-EMPRESA (I)</a:t>
            </a:r>
            <a:endParaRPr lang="en-GB" altLang="es-ES" sz="1400" b="1">
              <a:latin typeface="Eurostile LT Std Ext Two" pitchFamily="34" charset="0"/>
            </a:endParaRPr>
          </a:p>
        </p:txBody>
      </p:sp>
      <p:grpSp>
        <p:nvGrpSpPr>
          <p:cNvPr id="331931" name="Group 1179"/>
          <p:cNvGrpSpPr>
            <a:grpSpLocks/>
          </p:cNvGrpSpPr>
          <p:nvPr/>
        </p:nvGrpSpPr>
        <p:grpSpPr bwMode="auto">
          <a:xfrm>
            <a:off x="250825" y="3213100"/>
            <a:ext cx="4176713" cy="2376488"/>
            <a:chOff x="158" y="2024"/>
            <a:chExt cx="2631" cy="1497"/>
          </a:xfrm>
        </p:grpSpPr>
        <p:pic>
          <p:nvPicPr>
            <p:cNvPr id="331926" name="Picture 1174" descr="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024"/>
              <a:ext cx="2631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1922" name="Line 1170"/>
            <p:cNvSpPr>
              <a:spLocks noChangeShapeType="1"/>
            </p:cNvSpPr>
            <p:nvPr/>
          </p:nvSpPr>
          <p:spPr bwMode="auto">
            <a:xfrm>
              <a:off x="419" y="2224"/>
              <a:ext cx="0" cy="1165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923" name="Line 1171"/>
            <p:cNvSpPr>
              <a:spLocks noChangeShapeType="1"/>
            </p:cNvSpPr>
            <p:nvPr/>
          </p:nvSpPr>
          <p:spPr bwMode="auto">
            <a:xfrm rot="5400000">
              <a:off x="1597" y="2230"/>
              <a:ext cx="0" cy="2330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31930" name="Group 1178"/>
          <p:cNvGrpSpPr>
            <a:grpSpLocks/>
          </p:cNvGrpSpPr>
          <p:nvPr/>
        </p:nvGrpSpPr>
        <p:grpSpPr bwMode="auto">
          <a:xfrm>
            <a:off x="4643438" y="3213100"/>
            <a:ext cx="4143375" cy="2357438"/>
            <a:chOff x="2925" y="2024"/>
            <a:chExt cx="2610" cy="1485"/>
          </a:xfrm>
        </p:grpSpPr>
        <p:pic>
          <p:nvPicPr>
            <p:cNvPr id="331927" name="Picture 1175" descr="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024"/>
              <a:ext cx="2610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1924" name="Line 1172"/>
            <p:cNvSpPr>
              <a:spLocks noChangeShapeType="1"/>
            </p:cNvSpPr>
            <p:nvPr/>
          </p:nvSpPr>
          <p:spPr bwMode="auto">
            <a:xfrm>
              <a:off x="3152" y="2215"/>
              <a:ext cx="0" cy="1157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925" name="Line 1173"/>
            <p:cNvSpPr>
              <a:spLocks noChangeShapeType="1"/>
            </p:cNvSpPr>
            <p:nvPr/>
          </p:nvSpPr>
          <p:spPr bwMode="auto">
            <a:xfrm rot="5400000">
              <a:off x="4332" y="2207"/>
              <a:ext cx="0" cy="2359"/>
            </a:xfrm>
            <a:prstGeom prst="line">
              <a:avLst/>
            </a:prstGeom>
            <a:noFill/>
            <a:ln w="9525">
              <a:solidFill>
                <a:srgbClr val="D32B6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0251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9016" y="1809450"/>
            <a:ext cx="3717826" cy="426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5 Marcador de contenido"/>
          <p:cNvSpPr txBox="1">
            <a:spLocks/>
          </p:cNvSpPr>
          <p:nvPr/>
        </p:nvSpPr>
        <p:spPr bwMode="auto">
          <a:xfrm>
            <a:off x="1043608" y="1855563"/>
            <a:ext cx="3816424" cy="407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s-ES_tradnl" altLang="es-ES" sz="1400" b="1" dirty="0">
                <a:solidFill>
                  <a:srgbClr val="0070C0"/>
                </a:solidFill>
                <a:latin typeface="Calibri" pitchFamily="34" charset="0"/>
              </a:rPr>
              <a:t>Apoyo a las Comunidades Autónomas en el proceso de definición RIS3</a:t>
            </a:r>
            <a:r>
              <a:rPr lang="es-ES_tradnl" altLang="es-ES" sz="1400" dirty="0">
                <a:latin typeface="Calibri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s-ES_tradnl" altLang="es-ES" sz="1400" b="1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s-ES_tradnl" altLang="es-ES" sz="1600" b="1" dirty="0">
                <a:solidFill>
                  <a:srgbClr val="0070C0"/>
                </a:solidFill>
                <a:latin typeface="Calibri" pitchFamily="34" charset="0"/>
              </a:rPr>
              <a:t>cciones transversales</a:t>
            </a:r>
            <a:r>
              <a:rPr lang="es-ES_tradnl" altLang="es-ES" sz="1400" dirty="0">
                <a:latin typeface="Calibri" pitchFamily="34" charset="0"/>
              </a:rPr>
              <a:t> desde el ámbito nacional y </a:t>
            </a:r>
            <a:r>
              <a:rPr lang="es-ES_tradnl" altLang="es-ES" sz="1600" b="1" dirty="0">
                <a:solidFill>
                  <a:srgbClr val="0070C0"/>
                </a:solidFill>
                <a:latin typeface="Calibri" pitchFamily="34" charset="0"/>
              </a:rPr>
              <a:t>actividades especificas</a:t>
            </a:r>
            <a:r>
              <a:rPr lang="es-ES_tradnl" altLang="es-ES" sz="1600" b="1" dirty="0">
                <a:latin typeface="Calibri" pitchFamily="34" charset="0"/>
              </a:rPr>
              <a:t> </a:t>
            </a:r>
            <a:r>
              <a:rPr lang="es-ES_tradnl" altLang="es-ES" sz="1400" dirty="0">
                <a:latin typeface="Calibri" pitchFamily="34" charset="0"/>
              </a:rPr>
              <a:t>desde el ámbito regional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s-ES_tradnl" altLang="es-ES" sz="1400" dirty="0">
                <a:latin typeface="Calibri" pitchFamily="34" charset="0"/>
              </a:rPr>
              <a:t>Las acciones transversales implican a </a:t>
            </a:r>
            <a:r>
              <a:rPr lang="es-ES_tradnl" altLang="es-ES" sz="1600" b="1" dirty="0">
                <a:solidFill>
                  <a:srgbClr val="0070C0"/>
                </a:solidFill>
                <a:latin typeface="Calibri" pitchFamily="34" charset="0"/>
              </a:rPr>
              <a:t>todos los niveles de gestión</a:t>
            </a:r>
            <a:r>
              <a:rPr lang="es-ES_tradnl" altLang="es-ES" sz="1600" b="1" dirty="0">
                <a:latin typeface="Calibri" pitchFamily="34" charset="0"/>
              </a:rPr>
              <a:t> </a:t>
            </a:r>
            <a:r>
              <a:rPr lang="es-ES_tradnl" altLang="es-ES" sz="1400" dirty="0">
                <a:latin typeface="Calibri" pitchFamily="34" charset="0"/>
              </a:rPr>
              <a:t>(central, autonómico, europeo…)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s-ES_tradnl" altLang="es-ES" sz="1400" dirty="0">
                <a:latin typeface="Calibri" pitchFamily="34" charset="0"/>
              </a:rPr>
              <a:t>La actividad en las CCAA se realiza mediante la </a:t>
            </a:r>
            <a:r>
              <a:rPr lang="es-ES_tradnl" altLang="es-ES" sz="1600" b="1" dirty="0">
                <a:solidFill>
                  <a:srgbClr val="0070C0"/>
                </a:solidFill>
                <a:latin typeface="Calibri" pitchFamily="34" charset="0"/>
              </a:rPr>
              <a:t>colaboración NCI-ATI</a:t>
            </a:r>
            <a:r>
              <a:rPr lang="es-ES_tradnl" altLang="es-ES" sz="1400" dirty="0">
                <a:latin typeface="Calibri" pitchFamily="34" charset="0"/>
              </a:rPr>
              <a:t> y cuenta con la </a:t>
            </a:r>
            <a:r>
              <a:rPr lang="es-ES_tradnl" altLang="es-ES" sz="1600" b="1" dirty="0">
                <a:solidFill>
                  <a:srgbClr val="0070C0"/>
                </a:solidFill>
                <a:latin typeface="Calibri" pitchFamily="34" charset="0"/>
              </a:rPr>
              <a:t>coordinación de FECYT</a:t>
            </a:r>
            <a:r>
              <a:rPr lang="es-ES_tradnl" altLang="es-ES" sz="1600" b="1" dirty="0">
                <a:latin typeface="Calibri" pitchFamily="34" charset="0"/>
              </a:rPr>
              <a:t> </a:t>
            </a:r>
            <a:r>
              <a:rPr lang="es-ES_tradnl" altLang="es-ES" sz="1400" dirty="0">
                <a:latin typeface="Calibri" pitchFamily="34" charset="0"/>
              </a:rPr>
              <a:t>en su calidad de Secretaría Técnica de la Red I+D+I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36069" y="5831152"/>
            <a:ext cx="80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/>
              <a:t>Fuente: REDIDI – IV Pleno 2014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00166" y="128586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LA RED DE POLÍTICAS DE I+D+I (REDIDI)</a:t>
            </a:r>
            <a:endParaRPr lang="es-E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9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xmlns="" id="{F9E242B0-5838-46DC-A81F-66B336289295}"/>
              </a:ext>
            </a:extLst>
          </p:cNvPr>
          <p:cNvSpPr txBox="1"/>
          <p:nvPr/>
        </p:nvSpPr>
        <p:spPr>
          <a:xfrm>
            <a:off x="8071337" y="6245223"/>
            <a:ext cx="615461" cy="476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BBC22-F96F-4A56-BC03-D05135CE757E}" type="slidenum">
              <a:t>38</a:t>
            </a:fld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xmlns="" id="{722C5BEB-E26B-47E9-B8E8-2F227A074D49}"/>
              </a:ext>
            </a:extLst>
          </p:cNvPr>
          <p:cNvSpPr txBox="1"/>
          <p:nvPr/>
        </p:nvSpPr>
        <p:spPr>
          <a:xfrm>
            <a:off x="315838" y="1031539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70C0"/>
                </a:solidFill>
              </a:rPr>
              <a:t>INSTRUMENTOS DE POLÍTICA</a:t>
            </a:r>
          </a:p>
          <a:p>
            <a:r>
              <a:rPr lang="es-ES" sz="1600" b="1" i="1" dirty="0">
                <a:solidFill>
                  <a:srgbClr val="0070C0"/>
                </a:solidFill>
              </a:rPr>
              <a:t>EN LAS RIS3 ESPAÑOLAS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BAC2951-14C6-467F-8981-D4982F06660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14306"/>
          <a:stretch/>
        </p:blipFill>
        <p:spPr bwMode="auto">
          <a:xfrm>
            <a:off x="315838" y="1817930"/>
            <a:ext cx="2676465" cy="2247379"/>
          </a:xfrm>
          <a:prstGeom prst="rect">
            <a:avLst/>
          </a:prstGeom>
          <a:noFill/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E32F2A77-740E-457A-94FA-4F8BF8647296}"/>
              </a:ext>
            </a:extLst>
          </p:cNvPr>
          <p:cNvCxnSpPr>
            <a:cxnSpLocks/>
          </p:cNvCxnSpPr>
          <p:nvPr/>
        </p:nvCxnSpPr>
        <p:spPr>
          <a:xfrm>
            <a:off x="508605" y="751684"/>
            <a:ext cx="71113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9C1DD3D-E489-4FBA-B6C5-389843C52835}"/>
              </a:ext>
            </a:extLst>
          </p:cNvPr>
          <p:cNvSpPr/>
          <p:nvPr/>
        </p:nvSpPr>
        <p:spPr>
          <a:xfrm>
            <a:off x="228600" y="149469"/>
            <a:ext cx="650631" cy="6330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5</a:t>
            </a:r>
            <a:endParaRPr lang="en-US" sz="32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BB5B304-F874-4349-89E2-440154087A34}"/>
              </a:ext>
            </a:extLst>
          </p:cNvPr>
          <p:cNvSpPr txBox="1"/>
          <p:nvPr/>
        </p:nvSpPr>
        <p:spPr>
          <a:xfrm>
            <a:off x="1052339" y="223628"/>
            <a:ext cx="290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EJEMPLOS DE RIS3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4 Gráfico">
            <a:extLst>
              <a:ext uri="{FF2B5EF4-FFF2-40B4-BE49-F238E27FC236}">
                <a16:creationId xmlns:a16="http://schemas.microsoft.com/office/drawing/2014/main" xmlns="" id="{D1802571-56DA-427B-91B1-97068F976A4E}"/>
              </a:ext>
            </a:extLst>
          </p:cNvPr>
          <p:cNvGraphicFramePr/>
          <p:nvPr>
            <p:extLst/>
          </p:nvPr>
        </p:nvGraphicFramePr>
        <p:xfrm>
          <a:off x="3192780" y="879631"/>
          <a:ext cx="5512775" cy="315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6 Gráfico">
            <a:extLst>
              <a:ext uri="{FF2B5EF4-FFF2-40B4-BE49-F238E27FC236}">
                <a16:creationId xmlns:a16="http://schemas.microsoft.com/office/drawing/2014/main" xmlns="" id="{FE04C894-F4F6-405E-8116-651C3B1B74E1}"/>
              </a:ext>
            </a:extLst>
          </p:cNvPr>
          <p:cNvGraphicFramePr/>
          <p:nvPr>
            <p:extLst/>
          </p:nvPr>
        </p:nvGraphicFramePr>
        <p:xfrm>
          <a:off x="2224454" y="3851031"/>
          <a:ext cx="6462344" cy="255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C7AACCA4-FA2F-4783-8AA6-695D13889000}"/>
              </a:ext>
            </a:extLst>
          </p:cNvPr>
          <p:cNvSpPr/>
          <p:nvPr/>
        </p:nvSpPr>
        <p:spPr>
          <a:xfrm>
            <a:off x="508605" y="4090343"/>
            <a:ext cx="2192147" cy="20080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ED19B79-FE58-4743-A606-8AD88203731B}"/>
              </a:ext>
            </a:extLst>
          </p:cNvPr>
          <p:cNvSpPr txBox="1"/>
          <p:nvPr/>
        </p:nvSpPr>
        <p:spPr>
          <a:xfrm>
            <a:off x="442628" y="4253148"/>
            <a:ext cx="2324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Los </a:t>
            </a:r>
            <a:r>
              <a:rPr lang="es-ES" b="1" dirty="0">
                <a:solidFill>
                  <a:srgbClr val="0070C0"/>
                </a:solidFill>
              </a:rPr>
              <a:t>CLÚSTERES</a:t>
            </a:r>
            <a:r>
              <a:rPr lang="es-ES" dirty="0"/>
              <a:t> y las redes juegan un rol clave como </a:t>
            </a:r>
            <a:r>
              <a:rPr lang="es-ES" b="1" dirty="0">
                <a:solidFill>
                  <a:srgbClr val="0070C0"/>
                </a:solidFill>
              </a:rPr>
              <a:t>FACILITADORES</a:t>
            </a:r>
            <a:r>
              <a:rPr lang="es-ES" dirty="0"/>
              <a:t> de la implementación de las políticas</a:t>
            </a:r>
            <a:endParaRPr lang="en-US" dirty="0"/>
          </a:p>
        </p:txBody>
      </p:sp>
      <p:sp>
        <p:nvSpPr>
          <p:cNvPr id="2" name="Flecha: curvada hacia arriba 1">
            <a:extLst>
              <a:ext uri="{FF2B5EF4-FFF2-40B4-BE49-F238E27FC236}">
                <a16:creationId xmlns:a16="http://schemas.microsoft.com/office/drawing/2014/main" xmlns="" id="{5BB7335F-060D-467C-95A2-5D7B66264086}"/>
              </a:ext>
            </a:extLst>
          </p:cNvPr>
          <p:cNvSpPr/>
          <p:nvPr/>
        </p:nvSpPr>
        <p:spPr>
          <a:xfrm rot="16200000">
            <a:off x="6894334" y="3682811"/>
            <a:ext cx="3224447" cy="870440"/>
          </a:xfrm>
          <a:prstGeom prst="curved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FD509A1-A088-4918-B0D8-5F2DFBB1E834}"/>
              </a:ext>
            </a:extLst>
          </p:cNvPr>
          <p:cNvSpPr txBox="1"/>
          <p:nvPr/>
        </p:nvSpPr>
        <p:spPr>
          <a:xfrm>
            <a:off x="3066756" y="223628"/>
            <a:ext cx="31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 caso de España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3512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0"/>
          <p:cNvSpPr/>
          <p:nvPr/>
        </p:nvSpPr>
        <p:spPr>
          <a:xfrm>
            <a:off x="1175430" y="4761459"/>
            <a:ext cx="7379200" cy="1008112"/>
          </a:xfrm>
          <a:prstGeom prst="rect">
            <a:avLst/>
          </a:prstGeom>
          <a:solidFill>
            <a:srgbClr val="DBEAF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4 CuadroTexto"/>
          <p:cNvSpPr txBox="1"/>
          <p:nvPr/>
        </p:nvSpPr>
        <p:spPr>
          <a:xfrm>
            <a:off x="928662" y="125282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3.3 </a:t>
            </a: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379" y="1928802"/>
            <a:ext cx="483062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169"/>
          <a:stretch>
            <a:fillRect/>
          </a:stretch>
        </p:blipFill>
        <p:spPr bwMode="auto">
          <a:xfrm>
            <a:off x="1142976" y="2928934"/>
            <a:ext cx="3214710" cy="29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142976" y="200024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0070C0"/>
                </a:solidFill>
              </a:rPr>
              <a:t>PRIORIDADES Y KETS </a:t>
            </a:r>
          </a:p>
          <a:p>
            <a:r>
              <a:rPr lang="es-ES" sz="1400" b="1" i="1" dirty="0">
                <a:solidFill>
                  <a:srgbClr val="0070C0"/>
                </a:solidFill>
              </a:rPr>
              <a:t>EN LAS RIS3 ESPAÑOLAS</a:t>
            </a:r>
          </a:p>
        </p:txBody>
      </p:sp>
      <p:sp>
        <p:nvSpPr>
          <p:cNvPr id="13" name="5 Rectángulo"/>
          <p:cNvSpPr/>
          <p:nvPr/>
        </p:nvSpPr>
        <p:spPr>
          <a:xfrm>
            <a:off x="1500166" y="128586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RIS3 EN ESPAÑA: </a:t>
            </a:r>
            <a:r>
              <a:rPr lang="es-E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valoración tras el proceso de definición…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1575478" y="3004183"/>
            <a:ext cx="4357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rgbClr val="0070C0"/>
                </a:solidFill>
              </a:rPr>
              <a:t>LA EXPERIENCIA ESPAÑOLA</a:t>
            </a:r>
          </a:p>
          <a:p>
            <a:r>
              <a:rPr lang="es-ES" sz="1300" b="1" i="1" dirty="0">
                <a:solidFill>
                  <a:schemeClr val="bg1">
                    <a:lumMod val="50000"/>
                  </a:schemeClr>
                </a:solidFill>
              </a:rPr>
              <a:t>Especialización inteligente y RIS3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292356" y="535119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106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/>
              <a:t>infyde@infyde.eu</a:t>
            </a:r>
          </a:p>
        </p:txBody>
      </p:sp>
      <p:sp>
        <p:nvSpPr>
          <p:cNvPr id="307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A56A65-B1FA-46BD-B456-0EE58A06236C}" type="slidenum">
              <a:rPr lang="es-ES"/>
              <a:pPr eaLnBrk="1" hangingPunct="1"/>
              <a:t>4</a:t>
            </a:fld>
            <a:endParaRPr lang="es-E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/>
              <a:t>INNOVACIÓN, RIQUEZA Y EMPLEO</a:t>
            </a:r>
          </a:p>
        </p:txBody>
      </p:sp>
      <p:sp>
        <p:nvSpPr>
          <p:cNvPr id="3077" name="10 CuadroTexto"/>
          <p:cNvSpPr txBox="1">
            <a:spLocks noChangeArrowheads="1"/>
          </p:cNvSpPr>
          <p:nvPr/>
        </p:nvSpPr>
        <p:spPr bwMode="auto">
          <a:xfrm>
            <a:off x="500063" y="1928813"/>
            <a:ext cx="77152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300" b="1"/>
              <a:t>“Una inversión en conocimiento siempre produce el mejor interés”. </a:t>
            </a:r>
          </a:p>
          <a:p>
            <a:pPr algn="ctr" eaLnBrk="1" hangingPunct="1"/>
            <a:endParaRPr lang="en-GB" sz="3000" b="1"/>
          </a:p>
          <a:p>
            <a:pPr algn="ctr" eaLnBrk="1" hangingPunct="1"/>
            <a:r>
              <a:rPr lang="en-GB" sz="2500"/>
              <a:t>“Sin continuo crecimiento y progreso, palabras como mejora, realización y éxito no tienen sentido”</a:t>
            </a:r>
          </a:p>
          <a:p>
            <a:pPr algn="ctr" eaLnBrk="1" hangingPunct="1"/>
            <a:endParaRPr lang="en-GB" sz="2500" b="1"/>
          </a:p>
          <a:p>
            <a:pPr algn="r" eaLnBrk="1" hangingPunct="1"/>
            <a:r>
              <a:rPr lang="en-GB" sz="2000" b="1" i="1"/>
              <a:t>Benjamin Franklin</a:t>
            </a:r>
          </a:p>
          <a:p>
            <a:pPr algn="r" eaLnBrk="1" hangingPunct="1"/>
            <a:r>
              <a:rPr lang="en-GB" sz="2000" b="1" i="1"/>
              <a:t>Padre de la Constitución de Estados Unidos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4123772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78811"/>
              </p:ext>
            </p:extLst>
          </p:nvPr>
        </p:nvGraphicFramePr>
        <p:xfrm>
          <a:off x="971600" y="1772816"/>
          <a:ext cx="7488838" cy="4581138"/>
        </p:xfrm>
        <a:graphic>
          <a:graphicData uri="http://schemas.openxmlformats.org/drawingml/2006/table">
            <a:tbl>
              <a:tblPr firstRow="1" firstCol="1" bandRow="1"/>
              <a:tblGrid>
                <a:gridCol w="593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8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3385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3385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3185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1741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</a:tblGrid>
              <a:tr h="144028">
                <a:tc gridSpan="3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MAPA DE ÁMBITOS DE ESPECIALIZACIÓN DE LAS REGIONES ESPAÑOLAS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8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SALUD, CAMBIO DEMOGRÁFICO Y BIENESTAR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SEGURIDAD Y CALIDAD ALIMENTARIA, ACTIVIDAD AGRARIA PRODUCTIVA Y SOSTENIBLE; SOSTENIBILIDAD RECURSOS NATURALES, INVESTIGACIÓN MARINA Y MARÍTIMA 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ENERGÍA SEGURA, SOSTENIBLE Y LIMPIA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TRANSPORTE INTELIGENTE, SOSTENIBLE E INTEGRADO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ACCIÓN SOBRE CAMBIO CLIMÁTICO Y EFICIENCIA EN LA UTILIZACIÓN DE RECURSOS Y MATERIAS PRIMAS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ECONOMÍA Y SOCIEDAD DIGITAL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LIDERAZGO EMPRESARIAL I+D+I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KET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2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Comprender la salud, el bienestar y la enfermedad</a:t>
                      </a:r>
                      <a:endParaRPr lang="es-ES" sz="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Prevenir</a:t>
                      </a:r>
                      <a:r>
                        <a:rPr lang="en-GB" sz="5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 </a:t>
                      </a:r>
                      <a:r>
                        <a:rPr lang="en-GB" sz="500" b="1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enfermedad</a:t>
                      </a:r>
                      <a:endParaRPr lang="es-ES" sz="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Tratamiento y gestión de las enfermedades</a:t>
                      </a:r>
                      <a:endParaRPr lang="es-ES" sz="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Envejecimiento activo y autogestión de la salud</a:t>
                      </a:r>
                      <a:endParaRPr lang="es-ES" sz="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Prestaciones atención sanitaria y asistencia</a:t>
                      </a:r>
                      <a:endParaRPr lang="es-ES" sz="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Agricultura y silvicultura sostenible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Alimentación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Recursos acuáticos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Bioindustrias. Bioeconomía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Investigación transversal marítima y marina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Energías Renovables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Hidrógeno y pilas de combustible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Almacenamiento de CO2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 eléctricas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Almacenamiento energía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Eficiencia energética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 transporte eficiente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Mejor movilidad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Lucha contra el cambio climático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Protección del medio ambiente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Abastecimiento sostenible materias primas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Economía verde. Ecoinnovación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Sistema de Observación e Información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Patrimonio Cultural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Internet del futuro: infraestructuras, tecnologías y servicios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Sistemas y Tecnologías de computación avanzada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Ingeniería de componentes y sistemas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TIC para los contenidos digitales y la creatividad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Interfaces avanzadas y robots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Microelectrónica, nanoelectrónica y fotónica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Turismo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Sectores Manufactureros Tradicionales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Sector Aeronáutica y del Espacio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Biotecnología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Nanotecnología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Materiales Avanzados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Tecnologías de Fabricación avanzada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ARAGÓN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D99795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ASTURIAS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CANARIAS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CANTABRIA</a:t>
                      </a:r>
                      <a:endParaRPr lang="es-ES" sz="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CASTILLA LA MANCHA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CASTILLA Y LEÓN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CATALUÑA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EXTREMADURA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GALICIA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BALEARES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MADRID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MURCIA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NAVARRA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PAÍS VASCO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 RIOJA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C. VALENCIANA</a:t>
                      </a: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4095">
                <a:tc gridSpan="3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27" marR="251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548680"/>
            <a:ext cx="7111126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4525" tIns="33334" rIns="34525" bIns="33334"/>
          <a:lstStyle/>
          <a:p>
            <a:pPr algn="ctr"/>
            <a:r>
              <a:rPr lang="es-ES" sz="2800" b="1" dirty="0">
                <a:solidFill>
                  <a:srgbClr val="00337F"/>
                </a:solidFill>
                <a:latin typeface="Arial"/>
                <a:cs typeface="Arial" pitchFamily="34" charset="0"/>
              </a:rPr>
              <a:t>“Mapa” de ámbitos de especialización regional</a:t>
            </a:r>
          </a:p>
        </p:txBody>
      </p:sp>
    </p:spTree>
    <p:extLst>
      <p:ext uri="{BB962C8B-B14F-4D97-AF65-F5344CB8AC3E}">
        <p14:creationId xmlns:p14="http://schemas.microsoft.com/office/powerpoint/2010/main" val="3344423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sturias"/>
          <p:cNvSpPr>
            <a:spLocks noEditPoints="1"/>
          </p:cNvSpPr>
          <p:nvPr/>
        </p:nvSpPr>
        <p:spPr bwMode="auto">
          <a:xfrm>
            <a:off x="4196598" y="1783420"/>
            <a:ext cx="944390" cy="348150"/>
          </a:xfrm>
          <a:custGeom>
            <a:avLst/>
            <a:gdLst>
              <a:gd name="T0" fmla="*/ 600 w 3781"/>
              <a:gd name="T1" fmla="*/ 128 h 1483"/>
              <a:gd name="T2" fmla="*/ 761 w 3781"/>
              <a:gd name="T3" fmla="*/ 140 h 1483"/>
              <a:gd name="T4" fmla="*/ 853 w 3781"/>
              <a:gd name="T5" fmla="*/ 175 h 1483"/>
              <a:gd name="T6" fmla="*/ 1003 w 3781"/>
              <a:gd name="T7" fmla="*/ 175 h 1483"/>
              <a:gd name="T8" fmla="*/ 1130 w 3781"/>
              <a:gd name="T9" fmla="*/ 175 h 1483"/>
              <a:gd name="T10" fmla="*/ 1257 w 3781"/>
              <a:gd name="T11" fmla="*/ 163 h 1483"/>
              <a:gd name="T12" fmla="*/ 1349 w 3781"/>
              <a:gd name="T13" fmla="*/ 117 h 1483"/>
              <a:gd name="T14" fmla="*/ 1441 w 3781"/>
              <a:gd name="T15" fmla="*/ 175 h 1483"/>
              <a:gd name="T16" fmla="*/ 1556 w 3781"/>
              <a:gd name="T17" fmla="*/ 187 h 1483"/>
              <a:gd name="T18" fmla="*/ 1706 w 3781"/>
              <a:gd name="T19" fmla="*/ 152 h 1483"/>
              <a:gd name="T20" fmla="*/ 1798 w 3781"/>
              <a:gd name="T21" fmla="*/ 117 h 1483"/>
              <a:gd name="T22" fmla="*/ 1891 w 3781"/>
              <a:gd name="T23" fmla="*/ 23 h 1483"/>
              <a:gd name="T24" fmla="*/ 1983 w 3781"/>
              <a:gd name="T25" fmla="*/ 58 h 1483"/>
              <a:gd name="T26" fmla="*/ 2029 w 3781"/>
              <a:gd name="T27" fmla="*/ 140 h 1483"/>
              <a:gd name="T28" fmla="*/ 2133 w 3781"/>
              <a:gd name="T29" fmla="*/ 187 h 1483"/>
              <a:gd name="T30" fmla="*/ 2121 w 3781"/>
              <a:gd name="T31" fmla="*/ 222 h 1483"/>
              <a:gd name="T32" fmla="*/ 2156 w 3781"/>
              <a:gd name="T33" fmla="*/ 245 h 1483"/>
              <a:gd name="T34" fmla="*/ 2213 w 3781"/>
              <a:gd name="T35" fmla="*/ 233 h 1483"/>
              <a:gd name="T36" fmla="*/ 2432 w 3781"/>
              <a:gd name="T37" fmla="*/ 233 h 1483"/>
              <a:gd name="T38" fmla="*/ 2605 w 3781"/>
              <a:gd name="T39" fmla="*/ 268 h 1483"/>
              <a:gd name="T40" fmla="*/ 2778 w 3781"/>
              <a:gd name="T41" fmla="*/ 374 h 1483"/>
              <a:gd name="T42" fmla="*/ 2928 w 3781"/>
              <a:gd name="T43" fmla="*/ 397 h 1483"/>
              <a:gd name="T44" fmla="*/ 3136 w 3781"/>
              <a:gd name="T45" fmla="*/ 432 h 1483"/>
              <a:gd name="T46" fmla="*/ 3285 w 3781"/>
              <a:gd name="T47" fmla="*/ 467 h 1483"/>
              <a:gd name="T48" fmla="*/ 3389 w 3781"/>
              <a:gd name="T49" fmla="*/ 490 h 1483"/>
              <a:gd name="T50" fmla="*/ 3516 w 3781"/>
              <a:gd name="T51" fmla="*/ 537 h 1483"/>
              <a:gd name="T52" fmla="*/ 3700 w 3781"/>
              <a:gd name="T53" fmla="*/ 584 h 1483"/>
              <a:gd name="T54" fmla="*/ 3747 w 3781"/>
              <a:gd name="T55" fmla="*/ 642 h 1483"/>
              <a:gd name="T56" fmla="*/ 3700 w 3781"/>
              <a:gd name="T57" fmla="*/ 782 h 1483"/>
              <a:gd name="T58" fmla="*/ 3551 w 3781"/>
              <a:gd name="T59" fmla="*/ 829 h 1483"/>
              <a:gd name="T60" fmla="*/ 3458 w 3781"/>
              <a:gd name="T61" fmla="*/ 957 h 1483"/>
              <a:gd name="T62" fmla="*/ 3285 w 3781"/>
              <a:gd name="T63" fmla="*/ 934 h 1483"/>
              <a:gd name="T64" fmla="*/ 3124 w 3781"/>
              <a:gd name="T65" fmla="*/ 934 h 1483"/>
              <a:gd name="T66" fmla="*/ 2963 w 3781"/>
              <a:gd name="T67" fmla="*/ 1027 h 1483"/>
              <a:gd name="T68" fmla="*/ 2824 w 3781"/>
              <a:gd name="T69" fmla="*/ 1133 h 1483"/>
              <a:gd name="T70" fmla="*/ 2628 w 3781"/>
              <a:gd name="T71" fmla="*/ 1156 h 1483"/>
              <a:gd name="T72" fmla="*/ 2409 w 3781"/>
              <a:gd name="T73" fmla="*/ 1214 h 1483"/>
              <a:gd name="T74" fmla="*/ 2202 w 3781"/>
              <a:gd name="T75" fmla="*/ 1249 h 1483"/>
              <a:gd name="T76" fmla="*/ 2029 w 3781"/>
              <a:gd name="T77" fmla="*/ 1238 h 1483"/>
              <a:gd name="T78" fmla="*/ 1868 w 3781"/>
              <a:gd name="T79" fmla="*/ 1378 h 1483"/>
              <a:gd name="T80" fmla="*/ 1729 w 3781"/>
              <a:gd name="T81" fmla="*/ 1273 h 1483"/>
              <a:gd name="T82" fmla="*/ 1579 w 3781"/>
              <a:gd name="T83" fmla="*/ 1156 h 1483"/>
              <a:gd name="T84" fmla="*/ 1418 w 3781"/>
              <a:gd name="T85" fmla="*/ 1214 h 1483"/>
              <a:gd name="T86" fmla="*/ 1245 w 3781"/>
              <a:gd name="T87" fmla="*/ 1203 h 1483"/>
              <a:gd name="T88" fmla="*/ 1130 w 3781"/>
              <a:gd name="T89" fmla="*/ 1179 h 1483"/>
              <a:gd name="T90" fmla="*/ 991 w 3781"/>
              <a:gd name="T91" fmla="*/ 1296 h 1483"/>
              <a:gd name="T92" fmla="*/ 945 w 3781"/>
              <a:gd name="T93" fmla="*/ 1401 h 1483"/>
              <a:gd name="T94" fmla="*/ 738 w 3781"/>
              <a:gd name="T95" fmla="*/ 1413 h 1483"/>
              <a:gd name="T96" fmla="*/ 542 w 3781"/>
              <a:gd name="T97" fmla="*/ 1471 h 1483"/>
              <a:gd name="T98" fmla="*/ 346 w 3781"/>
              <a:gd name="T99" fmla="*/ 1261 h 1483"/>
              <a:gd name="T100" fmla="*/ 265 w 3781"/>
              <a:gd name="T101" fmla="*/ 1249 h 1483"/>
              <a:gd name="T102" fmla="*/ 277 w 3781"/>
              <a:gd name="T103" fmla="*/ 1121 h 1483"/>
              <a:gd name="T104" fmla="*/ 415 w 3781"/>
              <a:gd name="T105" fmla="*/ 1063 h 1483"/>
              <a:gd name="T106" fmla="*/ 450 w 3781"/>
              <a:gd name="T107" fmla="*/ 911 h 1483"/>
              <a:gd name="T108" fmla="*/ 323 w 3781"/>
              <a:gd name="T109" fmla="*/ 969 h 1483"/>
              <a:gd name="T110" fmla="*/ 219 w 3781"/>
              <a:gd name="T111" fmla="*/ 806 h 1483"/>
              <a:gd name="T112" fmla="*/ 127 w 3781"/>
              <a:gd name="T113" fmla="*/ 642 h 1483"/>
              <a:gd name="T114" fmla="*/ 46 w 3781"/>
              <a:gd name="T115" fmla="*/ 479 h 1483"/>
              <a:gd name="T116" fmla="*/ 46 w 3781"/>
              <a:gd name="T117" fmla="*/ 385 h 1483"/>
              <a:gd name="T118" fmla="*/ 173 w 3781"/>
              <a:gd name="T119" fmla="*/ 304 h 1483"/>
              <a:gd name="T120" fmla="*/ 254 w 3781"/>
              <a:gd name="T121" fmla="*/ 140 h 1483"/>
              <a:gd name="T122" fmla="*/ 381 w 3781"/>
              <a:gd name="T123" fmla="*/ 117 h 1483"/>
              <a:gd name="T124" fmla="*/ 484 w 3781"/>
              <a:gd name="T125" fmla="*/ 128 h 14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81"/>
              <a:gd name="T190" fmla="*/ 0 h 1483"/>
              <a:gd name="T191" fmla="*/ 3781 w 3781"/>
              <a:gd name="T192" fmla="*/ 1483 h 14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81" h="1483">
                <a:moveTo>
                  <a:pt x="496" y="128"/>
                </a:moveTo>
                <a:lnTo>
                  <a:pt x="507" y="128"/>
                </a:lnTo>
                <a:lnTo>
                  <a:pt x="519" y="128"/>
                </a:lnTo>
                <a:lnTo>
                  <a:pt x="519" y="140"/>
                </a:lnTo>
                <a:lnTo>
                  <a:pt x="530" y="140"/>
                </a:lnTo>
                <a:lnTo>
                  <a:pt x="530" y="152"/>
                </a:lnTo>
                <a:lnTo>
                  <a:pt x="542" y="152"/>
                </a:lnTo>
                <a:lnTo>
                  <a:pt x="553" y="152"/>
                </a:lnTo>
                <a:lnTo>
                  <a:pt x="565" y="152"/>
                </a:lnTo>
                <a:lnTo>
                  <a:pt x="576" y="152"/>
                </a:lnTo>
                <a:lnTo>
                  <a:pt x="588" y="152"/>
                </a:lnTo>
                <a:lnTo>
                  <a:pt x="588" y="140"/>
                </a:lnTo>
                <a:lnTo>
                  <a:pt x="588" y="128"/>
                </a:lnTo>
                <a:lnTo>
                  <a:pt x="600" y="128"/>
                </a:lnTo>
                <a:lnTo>
                  <a:pt x="600" y="140"/>
                </a:lnTo>
                <a:lnTo>
                  <a:pt x="600" y="128"/>
                </a:lnTo>
                <a:lnTo>
                  <a:pt x="611" y="128"/>
                </a:lnTo>
                <a:lnTo>
                  <a:pt x="611" y="140"/>
                </a:lnTo>
                <a:lnTo>
                  <a:pt x="623" y="152"/>
                </a:lnTo>
                <a:lnTo>
                  <a:pt x="634" y="140"/>
                </a:lnTo>
                <a:lnTo>
                  <a:pt x="646" y="152"/>
                </a:lnTo>
                <a:lnTo>
                  <a:pt x="657" y="140"/>
                </a:lnTo>
                <a:lnTo>
                  <a:pt x="657" y="152"/>
                </a:lnTo>
                <a:lnTo>
                  <a:pt x="669" y="163"/>
                </a:lnTo>
                <a:lnTo>
                  <a:pt x="680" y="140"/>
                </a:lnTo>
                <a:lnTo>
                  <a:pt x="692" y="152"/>
                </a:lnTo>
                <a:lnTo>
                  <a:pt x="703" y="152"/>
                </a:lnTo>
                <a:lnTo>
                  <a:pt x="715" y="152"/>
                </a:lnTo>
                <a:lnTo>
                  <a:pt x="726" y="152"/>
                </a:lnTo>
                <a:lnTo>
                  <a:pt x="738" y="152"/>
                </a:lnTo>
                <a:lnTo>
                  <a:pt x="749" y="140"/>
                </a:lnTo>
                <a:lnTo>
                  <a:pt x="761" y="140"/>
                </a:lnTo>
                <a:lnTo>
                  <a:pt x="772" y="140"/>
                </a:lnTo>
                <a:lnTo>
                  <a:pt x="772" y="152"/>
                </a:lnTo>
                <a:lnTo>
                  <a:pt x="772" y="140"/>
                </a:lnTo>
                <a:lnTo>
                  <a:pt x="784" y="140"/>
                </a:lnTo>
                <a:lnTo>
                  <a:pt x="795" y="140"/>
                </a:lnTo>
                <a:lnTo>
                  <a:pt x="807" y="140"/>
                </a:lnTo>
                <a:lnTo>
                  <a:pt x="807" y="128"/>
                </a:lnTo>
                <a:lnTo>
                  <a:pt x="807" y="140"/>
                </a:lnTo>
                <a:lnTo>
                  <a:pt x="807" y="152"/>
                </a:lnTo>
                <a:lnTo>
                  <a:pt x="819" y="152"/>
                </a:lnTo>
                <a:lnTo>
                  <a:pt x="830" y="152"/>
                </a:lnTo>
                <a:lnTo>
                  <a:pt x="842" y="152"/>
                </a:lnTo>
                <a:lnTo>
                  <a:pt x="830" y="163"/>
                </a:lnTo>
                <a:lnTo>
                  <a:pt x="842" y="163"/>
                </a:lnTo>
                <a:lnTo>
                  <a:pt x="842" y="175"/>
                </a:lnTo>
                <a:lnTo>
                  <a:pt x="853" y="175"/>
                </a:lnTo>
                <a:lnTo>
                  <a:pt x="865" y="175"/>
                </a:lnTo>
                <a:lnTo>
                  <a:pt x="865" y="163"/>
                </a:lnTo>
                <a:lnTo>
                  <a:pt x="876" y="163"/>
                </a:lnTo>
                <a:lnTo>
                  <a:pt x="888" y="163"/>
                </a:lnTo>
                <a:lnTo>
                  <a:pt x="888" y="175"/>
                </a:lnTo>
                <a:lnTo>
                  <a:pt x="899" y="175"/>
                </a:lnTo>
                <a:lnTo>
                  <a:pt x="911" y="175"/>
                </a:lnTo>
                <a:lnTo>
                  <a:pt x="922" y="175"/>
                </a:lnTo>
                <a:lnTo>
                  <a:pt x="922" y="187"/>
                </a:lnTo>
                <a:lnTo>
                  <a:pt x="934" y="187"/>
                </a:lnTo>
                <a:lnTo>
                  <a:pt x="945" y="187"/>
                </a:lnTo>
                <a:lnTo>
                  <a:pt x="957" y="187"/>
                </a:lnTo>
                <a:lnTo>
                  <a:pt x="968" y="187"/>
                </a:lnTo>
                <a:lnTo>
                  <a:pt x="980" y="187"/>
                </a:lnTo>
                <a:lnTo>
                  <a:pt x="991" y="187"/>
                </a:lnTo>
                <a:lnTo>
                  <a:pt x="1003" y="175"/>
                </a:lnTo>
                <a:lnTo>
                  <a:pt x="1015" y="187"/>
                </a:lnTo>
                <a:lnTo>
                  <a:pt x="1015" y="175"/>
                </a:lnTo>
                <a:lnTo>
                  <a:pt x="1015" y="163"/>
                </a:lnTo>
                <a:lnTo>
                  <a:pt x="1026" y="152"/>
                </a:lnTo>
                <a:lnTo>
                  <a:pt x="1038" y="152"/>
                </a:lnTo>
                <a:lnTo>
                  <a:pt x="1038" y="163"/>
                </a:lnTo>
                <a:lnTo>
                  <a:pt x="1049" y="163"/>
                </a:lnTo>
                <a:lnTo>
                  <a:pt x="1061" y="163"/>
                </a:lnTo>
                <a:lnTo>
                  <a:pt x="1061" y="175"/>
                </a:lnTo>
                <a:lnTo>
                  <a:pt x="1072" y="175"/>
                </a:lnTo>
                <a:lnTo>
                  <a:pt x="1072" y="187"/>
                </a:lnTo>
                <a:lnTo>
                  <a:pt x="1084" y="187"/>
                </a:lnTo>
                <a:lnTo>
                  <a:pt x="1095" y="187"/>
                </a:lnTo>
                <a:lnTo>
                  <a:pt x="1095" y="175"/>
                </a:lnTo>
                <a:lnTo>
                  <a:pt x="1118" y="175"/>
                </a:lnTo>
                <a:lnTo>
                  <a:pt x="1130" y="175"/>
                </a:lnTo>
                <a:lnTo>
                  <a:pt x="1141" y="175"/>
                </a:lnTo>
                <a:lnTo>
                  <a:pt x="1153" y="175"/>
                </a:lnTo>
                <a:lnTo>
                  <a:pt x="1164" y="187"/>
                </a:lnTo>
                <a:lnTo>
                  <a:pt x="1164" y="175"/>
                </a:lnTo>
                <a:lnTo>
                  <a:pt x="1164" y="187"/>
                </a:lnTo>
                <a:lnTo>
                  <a:pt x="1176" y="187"/>
                </a:lnTo>
                <a:lnTo>
                  <a:pt x="1187" y="187"/>
                </a:lnTo>
                <a:lnTo>
                  <a:pt x="1199" y="187"/>
                </a:lnTo>
                <a:lnTo>
                  <a:pt x="1210" y="175"/>
                </a:lnTo>
                <a:lnTo>
                  <a:pt x="1222" y="175"/>
                </a:lnTo>
                <a:lnTo>
                  <a:pt x="1234" y="175"/>
                </a:lnTo>
                <a:lnTo>
                  <a:pt x="1234" y="163"/>
                </a:lnTo>
                <a:lnTo>
                  <a:pt x="1234" y="175"/>
                </a:lnTo>
                <a:lnTo>
                  <a:pt x="1245" y="163"/>
                </a:lnTo>
                <a:lnTo>
                  <a:pt x="1257" y="175"/>
                </a:lnTo>
                <a:lnTo>
                  <a:pt x="1257" y="163"/>
                </a:lnTo>
                <a:lnTo>
                  <a:pt x="1268" y="163"/>
                </a:lnTo>
                <a:lnTo>
                  <a:pt x="1268" y="152"/>
                </a:lnTo>
                <a:lnTo>
                  <a:pt x="1268" y="163"/>
                </a:lnTo>
                <a:lnTo>
                  <a:pt x="1280" y="152"/>
                </a:lnTo>
                <a:lnTo>
                  <a:pt x="1280" y="163"/>
                </a:lnTo>
                <a:lnTo>
                  <a:pt x="1291" y="152"/>
                </a:lnTo>
                <a:lnTo>
                  <a:pt x="1303" y="152"/>
                </a:lnTo>
                <a:lnTo>
                  <a:pt x="1314" y="140"/>
                </a:lnTo>
                <a:lnTo>
                  <a:pt x="1314" y="152"/>
                </a:lnTo>
                <a:lnTo>
                  <a:pt x="1326" y="152"/>
                </a:lnTo>
                <a:lnTo>
                  <a:pt x="1337" y="140"/>
                </a:lnTo>
                <a:lnTo>
                  <a:pt x="1337" y="128"/>
                </a:lnTo>
                <a:lnTo>
                  <a:pt x="1349" y="128"/>
                </a:lnTo>
                <a:lnTo>
                  <a:pt x="1349" y="117"/>
                </a:lnTo>
                <a:lnTo>
                  <a:pt x="1349" y="105"/>
                </a:lnTo>
                <a:lnTo>
                  <a:pt x="1349" y="117"/>
                </a:lnTo>
                <a:lnTo>
                  <a:pt x="1360" y="117"/>
                </a:lnTo>
                <a:lnTo>
                  <a:pt x="1360" y="128"/>
                </a:lnTo>
                <a:lnTo>
                  <a:pt x="1372" y="128"/>
                </a:lnTo>
                <a:lnTo>
                  <a:pt x="1372" y="140"/>
                </a:lnTo>
                <a:lnTo>
                  <a:pt x="1383" y="140"/>
                </a:lnTo>
                <a:lnTo>
                  <a:pt x="1395" y="128"/>
                </a:lnTo>
                <a:lnTo>
                  <a:pt x="1395" y="152"/>
                </a:lnTo>
                <a:lnTo>
                  <a:pt x="1406" y="163"/>
                </a:lnTo>
                <a:lnTo>
                  <a:pt x="1418" y="152"/>
                </a:lnTo>
                <a:lnTo>
                  <a:pt x="1418" y="140"/>
                </a:lnTo>
                <a:lnTo>
                  <a:pt x="1418" y="152"/>
                </a:lnTo>
                <a:lnTo>
                  <a:pt x="1418" y="140"/>
                </a:lnTo>
                <a:lnTo>
                  <a:pt x="1418" y="163"/>
                </a:lnTo>
                <a:lnTo>
                  <a:pt x="1418" y="175"/>
                </a:lnTo>
                <a:lnTo>
                  <a:pt x="1430" y="175"/>
                </a:lnTo>
                <a:lnTo>
                  <a:pt x="1441" y="175"/>
                </a:lnTo>
                <a:lnTo>
                  <a:pt x="1453" y="163"/>
                </a:lnTo>
                <a:lnTo>
                  <a:pt x="1453" y="175"/>
                </a:lnTo>
                <a:lnTo>
                  <a:pt x="1464" y="163"/>
                </a:lnTo>
                <a:lnTo>
                  <a:pt x="1464" y="175"/>
                </a:lnTo>
                <a:lnTo>
                  <a:pt x="1476" y="163"/>
                </a:lnTo>
                <a:lnTo>
                  <a:pt x="1476" y="175"/>
                </a:lnTo>
                <a:lnTo>
                  <a:pt x="1487" y="175"/>
                </a:lnTo>
                <a:lnTo>
                  <a:pt x="1499" y="175"/>
                </a:lnTo>
                <a:lnTo>
                  <a:pt x="1499" y="187"/>
                </a:lnTo>
                <a:lnTo>
                  <a:pt x="1510" y="187"/>
                </a:lnTo>
                <a:lnTo>
                  <a:pt x="1510" y="198"/>
                </a:lnTo>
                <a:lnTo>
                  <a:pt x="1533" y="198"/>
                </a:lnTo>
                <a:lnTo>
                  <a:pt x="1533" y="187"/>
                </a:lnTo>
                <a:lnTo>
                  <a:pt x="1533" y="198"/>
                </a:lnTo>
                <a:lnTo>
                  <a:pt x="1545" y="187"/>
                </a:lnTo>
                <a:lnTo>
                  <a:pt x="1556" y="187"/>
                </a:lnTo>
                <a:lnTo>
                  <a:pt x="1568" y="187"/>
                </a:lnTo>
                <a:lnTo>
                  <a:pt x="1568" y="175"/>
                </a:lnTo>
                <a:lnTo>
                  <a:pt x="1579" y="175"/>
                </a:lnTo>
                <a:lnTo>
                  <a:pt x="1591" y="175"/>
                </a:lnTo>
                <a:lnTo>
                  <a:pt x="1614" y="163"/>
                </a:lnTo>
                <a:lnTo>
                  <a:pt x="1637" y="152"/>
                </a:lnTo>
                <a:lnTo>
                  <a:pt x="1637" y="140"/>
                </a:lnTo>
                <a:lnTo>
                  <a:pt x="1649" y="140"/>
                </a:lnTo>
                <a:lnTo>
                  <a:pt x="1660" y="140"/>
                </a:lnTo>
                <a:lnTo>
                  <a:pt x="1660" y="152"/>
                </a:lnTo>
                <a:lnTo>
                  <a:pt x="1672" y="152"/>
                </a:lnTo>
                <a:lnTo>
                  <a:pt x="1683" y="163"/>
                </a:lnTo>
                <a:lnTo>
                  <a:pt x="1683" y="152"/>
                </a:lnTo>
                <a:lnTo>
                  <a:pt x="1695" y="163"/>
                </a:lnTo>
                <a:lnTo>
                  <a:pt x="1695" y="152"/>
                </a:lnTo>
                <a:lnTo>
                  <a:pt x="1706" y="152"/>
                </a:lnTo>
                <a:lnTo>
                  <a:pt x="1706" y="163"/>
                </a:lnTo>
                <a:lnTo>
                  <a:pt x="1706" y="152"/>
                </a:lnTo>
                <a:lnTo>
                  <a:pt x="1718" y="163"/>
                </a:lnTo>
                <a:lnTo>
                  <a:pt x="1718" y="152"/>
                </a:lnTo>
                <a:lnTo>
                  <a:pt x="1718" y="163"/>
                </a:lnTo>
                <a:lnTo>
                  <a:pt x="1729" y="152"/>
                </a:lnTo>
                <a:lnTo>
                  <a:pt x="1741" y="152"/>
                </a:lnTo>
                <a:lnTo>
                  <a:pt x="1729" y="152"/>
                </a:lnTo>
                <a:lnTo>
                  <a:pt x="1741" y="163"/>
                </a:lnTo>
                <a:lnTo>
                  <a:pt x="1764" y="152"/>
                </a:lnTo>
                <a:lnTo>
                  <a:pt x="1775" y="140"/>
                </a:lnTo>
                <a:lnTo>
                  <a:pt x="1775" y="128"/>
                </a:lnTo>
                <a:lnTo>
                  <a:pt x="1764" y="128"/>
                </a:lnTo>
                <a:lnTo>
                  <a:pt x="1764" y="117"/>
                </a:lnTo>
                <a:lnTo>
                  <a:pt x="1787" y="117"/>
                </a:lnTo>
                <a:lnTo>
                  <a:pt x="1798" y="117"/>
                </a:lnTo>
                <a:lnTo>
                  <a:pt x="1810" y="105"/>
                </a:lnTo>
                <a:lnTo>
                  <a:pt x="1810" y="93"/>
                </a:lnTo>
                <a:lnTo>
                  <a:pt x="1821" y="82"/>
                </a:lnTo>
                <a:lnTo>
                  <a:pt x="1810" y="82"/>
                </a:lnTo>
                <a:lnTo>
                  <a:pt x="1810" y="70"/>
                </a:lnTo>
                <a:lnTo>
                  <a:pt x="1821" y="70"/>
                </a:lnTo>
                <a:lnTo>
                  <a:pt x="1833" y="70"/>
                </a:lnTo>
                <a:lnTo>
                  <a:pt x="1844" y="70"/>
                </a:lnTo>
                <a:lnTo>
                  <a:pt x="1856" y="70"/>
                </a:lnTo>
                <a:lnTo>
                  <a:pt x="1868" y="70"/>
                </a:lnTo>
                <a:lnTo>
                  <a:pt x="1868" y="58"/>
                </a:lnTo>
                <a:lnTo>
                  <a:pt x="1879" y="58"/>
                </a:lnTo>
                <a:lnTo>
                  <a:pt x="1879" y="47"/>
                </a:lnTo>
                <a:lnTo>
                  <a:pt x="1891" y="47"/>
                </a:lnTo>
                <a:lnTo>
                  <a:pt x="1891" y="35"/>
                </a:lnTo>
                <a:lnTo>
                  <a:pt x="1891" y="23"/>
                </a:lnTo>
                <a:lnTo>
                  <a:pt x="1891" y="12"/>
                </a:lnTo>
                <a:lnTo>
                  <a:pt x="1902" y="12"/>
                </a:lnTo>
                <a:lnTo>
                  <a:pt x="1914" y="12"/>
                </a:lnTo>
                <a:lnTo>
                  <a:pt x="1925" y="0"/>
                </a:lnTo>
                <a:lnTo>
                  <a:pt x="1914" y="12"/>
                </a:lnTo>
                <a:lnTo>
                  <a:pt x="1925" y="23"/>
                </a:lnTo>
                <a:lnTo>
                  <a:pt x="1925" y="12"/>
                </a:lnTo>
                <a:lnTo>
                  <a:pt x="1925" y="35"/>
                </a:lnTo>
                <a:lnTo>
                  <a:pt x="1937" y="35"/>
                </a:lnTo>
                <a:lnTo>
                  <a:pt x="1937" y="47"/>
                </a:lnTo>
                <a:lnTo>
                  <a:pt x="1948" y="35"/>
                </a:lnTo>
                <a:lnTo>
                  <a:pt x="1948" y="47"/>
                </a:lnTo>
                <a:lnTo>
                  <a:pt x="1960" y="47"/>
                </a:lnTo>
                <a:lnTo>
                  <a:pt x="1960" y="58"/>
                </a:lnTo>
                <a:lnTo>
                  <a:pt x="1971" y="58"/>
                </a:lnTo>
                <a:lnTo>
                  <a:pt x="1983" y="58"/>
                </a:lnTo>
                <a:lnTo>
                  <a:pt x="1983" y="70"/>
                </a:lnTo>
                <a:lnTo>
                  <a:pt x="1983" y="58"/>
                </a:lnTo>
                <a:lnTo>
                  <a:pt x="1994" y="70"/>
                </a:lnTo>
                <a:lnTo>
                  <a:pt x="1994" y="58"/>
                </a:lnTo>
                <a:lnTo>
                  <a:pt x="2006" y="70"/>
                </a:lnTo>
                <a:lnTo>
                  <a:pt x="1994" y="82"/>
                </a:lnTo>
                <a:lnTo>
                  <a:pt x="1994" y="93"/>
                </a:lnTo>
                <a:lnTo>
                  <a:pt x="1983" y="93"/>
                </a:lnTo>
                <a:lnTo>
                  <a:pt x="1994" y="105"/>
                </a:lnTo>
                <a:lnTo>
                  <a:pt x="2006" y="105"/>
                </a:lnTo>
                <a:lnTo>
                  <a:pt x="2006" y="117"/>
                </a:lnTo>
                <a:lnTo>
                  <a:pt x="2017" y="105"/>
                </a:lnTo>
                <a:lnTo>
                  <a:pt x="2017" y="117"/>
                </a:lnTo>
                <a:lnTo>
                  <a:pt x="2017" y="128"/>
                </a:lnTo>
                <a:lnTo>
                  <a:pt x="2017" y="140"/>
                </a:lnTo>
                <a:lnTo>
                  <a:pt x="2029" y="140"/>
                </a:lnTo>
                <a:lnTo>
                  <a:pt x="2029" y="152"/>
                </a:lnTo>
                <a:lnTo>
                  <a:pt x="2029" y="163"/>
                </a:lnTo>
                <a:lnTo>
                  <a:pt x="2040" y="163"/>
                </a:lnTo>
                <a:lnTo>
                  <a:pt x="2040" y="152"/>
                </a:lnTo>
                <a:lnTo>
                  <a:pt x="2052" y="163"/>
                </a:lnTo>
                <a:lnTo>
                  <a:pt x="2052" y="175"/>
                </a:lnTo>
                <a:lnTo>
                  <a:pt x="2064" y="175"/>
                </a:lnTo>
                <a:lnTo>
                  <a:pt x="2098" y="187"/>
                </a:lnTo>
                <a:lnTo>
                  <a:pt x="2110" y="187"/>
                </a:lnTo>
                <a:lnTo>
                  <a:pt x="2110" y="175"/>
                </a:lnTo>
                <a:lnTo>
                  <a:pt x="2110" y="187"/>
                </a:lnTo>
                <a:lnTo>
                  <a:pt x="2121" y="187"/>
                </a:lnTo>
                <a:lnTo>
                  <a:pt x="2110" y="187"/>
                </a:lnTo>
                <a:lnTo>
                  <a:pt x="2121" y="198"/>
                </a:lnTo>
                <a:lnTo>
                  <a:pt x="2144" y="187"/>
                </a:lnTo>
                <a:lnTo>
                  <a:pt x="2133" y="187"/>
                </a:lnTo>
                <a:lnTo>
                  <a:pt x="2133" y="198"/>
                </a:lnTo>
                <a:lnTo>
                  <a:pt x="2121" y="198"/>
                </a:lnTo>
                <a:lnTo>
                  <a:pt x="2121" y="210"/>
                </a:lnTo>
                <a:lnTo>
                  <a:pt x="2121" y="198"/>
                </a:lnTo>
                <a:lnTo>
                  <a:pt x="2110" y="187"/>
                </a:lnTo>
                <a:lnTo>
                  <a:pt x="2110" y="198"/>
                </a:lnTo>
                <a:lnTo>
                  <a:pt x="2110" y="210"/>
                </a:lnTo>
                <a:lnTo>
                  <a:pt x="2121" y="210"/>
                </a:lnTo>
                <a:lnTo>
                  <a:pt x="2110" y="210"/>
                </a:lnTo>
                <a:lnTo>
                  <a:pt x="2121" y="222"/>
                </a:lnTo>
                <a:lnTo>
                  <a:pt x="2110" y="210"/>
                </a:lnTo>
                <a:lnTo>
                  <a:pt x="2110" y="222"/>
                </a:lnTo>
                <a:lnTo>
                  <a:pt x="2121" y="233"/>
                </a:lnTo>
                <a:lnTo>
                  <a:pt x="2121" y="222"/>
                </a:lnTo>
                <a:lnTo>
                  <a:pt x="2121" y="233"/>
                </a:lnTo>
                <a:lnTo>
                  <a:pt x="2121" y="222"/>
                </a:lnTo>
                <a:lnTo>
                  <a:pt x="2133" y="210"/>
                </a:lnTo>
                <a:lnTo>
                  <a:pt x="2133" y="222"/>
                </a:lnTo>
                <a:lnTo>
                  <a:pt x="2133" y="210"/>
                </a:lnTo>
                <a:lnTo>
                  <a:pt x="2121" y="222"/>
                </a:lnTo>
                <a:lnTo>
                  <a:pt x="2133" y="222"/>
                </a:lnTo>
                <a:lnTo>
                  <a:pt x="2121" y="222"/>
                </a:lnTo>
                <a:lnTo>
                  <a:pt x="2121" y="233"/>
                </a:lnTo>
                <a:lnTo>
                  <a:pt x="2121" y="245"/>
                </a:lnTo>
                <a:lnTo>
                  <a:pt x="2133" y="245"/>
                </a:lnTo>
                <a:lnTo>
                  <a:pt x="2121" y="233"/>
                </a:lnTo>
                <a:lnTo>
                  <a:pt x="2133" y="233"/>
                </a:lnTo>
                <a:lnTo>
                  <a:pt x="2133" y="245"/>
                </a:lnTo>
                <a:lnTo>
                  <a:pt x="2144" y="245"/>
                </a:lnTo>
                <a:lnTo>
                  <a:pt x="2144" y="233"/>
                </a:lnTo>
                <a:lnTo>
                  <a:pt x="2144" y="245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67" y="233"/>
                </a:lnTo>
                <a:lnTo>
                  <a:pt x="2167" y="245"/>
                </a:lnTo>
                <a:lnTo>
                  <a:pt x="2179" y="245"/>
                </a:lnTo>
                <a:lnTo>
                  <a:pt x="2190" y="245"/>
                </a:lnTo>
                <a:lnTo>
                  <a:pt x="2190" y="233"/>
                </a:lnTo>
                <a:lnTo>
                  <a:pt x="2202" y="233"/>
                </a:lnTo>
                <a:lnTo>
                  <a:pt x="2190" y="233"/>
                </a:lnTo>
                <a:lnTo>
                  <a:pt x="2202" y="222"/>
                </a:lnTo>
                <a:lnTo>
                  <a:pt x="2213" y="233"/>
                </a:lnTo>
                <a:lnTo>
                  <a:pt x="2213" y="222"/>
                </a:lnTo>
                <a:lnTo>
                  <a:pt x="2225" y="222"/>
                </a:lnTo>
                <a:lnTo>
                  <a:pt x="2225" y="210"/>
                </a:lnTo>
                <a:lnTo>
                  <a:pt x="2236" y="222"/>
                </a:lnTo>
                <a:lnTo>
                  <a:pt x="2236" y="233"/>
                </a:lnTo>
                <a:lnTo>
                  <a:pt x="2259" y="233"/>
                </a:lnTo>
                <a:lnTo>
                  <a:pt x="2271" y="233"/>
                </a:lnTo>
                <a:lnTo>
                  <a:pt x="2283" y="233"/>
                </a:lnTo>
                <a:lnTo>
                  <a:pt x="2306" y="233"/>
                </a:lnTo>
                <a:lnTo>
                  <a:pt x="2329" y="233"/>
                </a:lnTo>
                <a:lnTo>
                  <a:pt x="2352" y="245"/>
                </a:lnTo>
                <a:lnTo>
                  <a:pt x="2363" y="233"/>
                </a:lnTo>
                <a:lnTo>
                  <a:pt x="2375" y="233"/>
                </a:lnTo>
                <a:lnTo>
                  <a:pt x="2398" y="233"/>
                </a:lnTo>
                <a:lnTo>
                  <a:pt x="2398" y="245"/>
                </a:lnTo>
                <a:lnTo>
                  <a:pt x="2432" y="233"/>
                </a:lnTo>
                <a:lnTo>
                  <a:pt x="2467" y="233"/>
                </a:lnTo>
                <a:lnTo>
                  <a:pt x="2478" y="233"/>
                </a:lnTo>
                <a:lnTo>
                  <a:pt x="2490" y="233"/>
                </a:lnTo>
                <a:lnTo>
                  <a:pt x="2525" y="233"/>
                </a:lnTo>
                <a:lnTo>
                  <a:pt x="2536" y="233"/>
                </a:lnTo>
                <a:lnTo>
                  <a:pt x="2536" y="245"/>
                </a:lnTo>
                <a:lnTo>
                  <a:pt x="2536" y="257"/>
                </a:lnTo>
                <a:lnTo>
                  <a:pt x="2548" y="257"/>
                </a:lnTo>
                <a:lnTo>
                  <a:pt x="2548" y="280"/>
                </a:lnTo>
                <a:lnTo>
                  <a:pt x="2548" y="268"/>
                </a:lnTo>
                <a:lnTo>
                  <a:pt x="2559" y="268"/>
                </a:lnTo>
                <a:lnTo>
                  <a:pt x="2571" y="268"/>
                </a:lnTo>
                <a:lnTo>
                  <a:pt x="2571" y="257"/>
                </a:lnTo>
                <a:lnTo>
                  <a:pt x="2582" y="268"/>
                </a:lnTo>
                <a:lnTo>
                  <a:pt x="2594" y="280"/>
                </a:lnTo>
                <a:lnTo>
                  <a:pt x="2605" y="268"/>
                </a:lnTo>
                <a:lnTo>
                  <a:pt x="2617" y="280"/>
                </a:lnTo>
                <a:lnTo>
                  <a:pt x="2628" y="280"/>
                </a:lnTo>
                <a:lnTo>
                  <a:pt x="2640" y="268"/>
                </a:lnTo>
                <a:lnTo>
                  <a:pt x="2651" y="280"/>
                </a:lnTo>
                <a:lnTo>
                  <a:pt x="2663" y="280"/>
                </a:lnTo>
                <a:lnTo>
                  <a:pt x="2674" y="268"/>
                </a:lnTo>
                <a:lnTo>
                  <a:pt x="2686" y="280"/>
                </a:lnTo>
                <a:lnTo>
                  <a:pt x="2698" y="292"/>
                </a:lnTo>
                <a:lnTo>
                  <a:pt x="2721" y="315"/>
                </a:lnTo>
                <a:lnTo>
                  <a:pt x="2721" y="327"/>
                </a:lnTo>
                <a:lnTo>
                  <a:pt x="2721" y="339"/>
                </a:lnTo>
                <a:lnTo>
                  <a:pt x="2744" y="339"/>
                </a:lnTo>
                <a:lnTo>
                  <a:pt x="2755" y="362"/>
                </a:lnTo>
                <a:lnTo>
                  <a:pt x="2767" y="362"/>
                </a:lnTo>
                <a:lnTo>
                  <a:pt x="2767" y="374"/>
                </a:lnTo>
                <a:lnTo>
                  <a:pt x="2778" y="374"/>
                </a:lnTo>
                <a:lnTo>
                  <a:pt x="2778" y="385"/>
                </a:lnTo>
                <a:lnTo>
                  <a:pt x="2790" y="397"/>
                </a:lnTo>
                <a:lnTo>
                  <a:pt x="2801" y="397"/>
                </a:lnTo>
                <a:lnTo>
                  <a:pt x="2813" y="397"/>
                </a:lnTo>
                <a:lnTo>
                  <a:pt x="2824" y="397"/>
                </a:lnTo>
                <a:lnTo>
                  <a:pt x="2824" y="385"/>
                </a:lnTo>
                <a:lnTo>
                  <a:pt x="2824" y="397"/>
                </a:lnTo>
                <a:lnTo>
                  <a:pt x="2847" y="397"/>
                </a:lnTo>
                <a:lnTo>
                  <a:pt x="2859" y="397"/>
                </a:lnTo>
                <a:lnTo>
                  <a:pt x="2870" y="385"/>
                </a:lnTo>
                <a:lnTo>
                  <a:pt x="2882" y="397"/>
                </a:lnTo>
                <a:lnTo>
                  <a:pt x="2893" y="397"/>
                </a:lnTo>
                <a:lnTo>
                  <a:pt x="2905" y="385"/>
                </a:lnTo>
                <a:lnTo>
                  <a:pt x="2917" y="374"/>
                </a:lnTo>
                <a:lnTo>
                  <a:pt x="2917" y="385"/>
                </a:lnTo>
                <a:lnTo>
                  <a:pt x="2928" y="397"/>
                </a:lnTo>
                <a:lnTo>
                  <a:pt x="2951" y="397"/>
                </a:lnTo>
                <a:lnTo>
                  <a:pt x="2974" y="397"/>
                </a:lnTo>
                <a:lnTo>
                  <a:pt x="2986" y="409"/>
                </a:lnTo>
                <a:lnTo>
                  <a:pt x="2997" y="420"/>
                </a:lnTo>
                <a:lnTo>
                  <a:pt x="3009" y="420"/>
                </a:lnTo>
                <a:lnTo>
                  <a:pt x="2997" y="409"/>
                </a:lnTo>
                <a:lnTo>
                  <a:pt x="3009" y="409"/>
                </a:lnTo>
                <a:lnTo>
                  <a:pt x="3020" y="420"/>
                </a:lnTo>
                <a:lnTo>
                  <a:pt x="3032" y="432"/>
                </a:lnTo>
                <a:lnTo>
                  <a:pt x="3066" y="432"/>
                </a:lnTo>
                <a:lnTo>
                  <a:pt x="3078" y="432"/>
                </a:lnTo>
                <a:lnTo>
                  <a:pt x="3089" y="432"/>
                </a:lnTo>
                <a:lnTo>
                  <a:pt x="3101" y="432"/>
                </a:lnTo>
                <a:lnTo>
                  <a:pt x="3112" y="432"/>
                </a:lnTo>
                <a:lnTo>
                  <a:pt x="3124" y="432"/>
                </a:lnTo>
                <a:lnTo>
                  <a:pt x="3136" y="432"/>
                </a:lnTo>
                <a:lnTo>
                  <a:pt x="3159" y="432"/>
                </a:lnTo>
                <a:lnTo>
                  <a:pt x="3170" y="432"/>
                </a:lnTo>
                <a:lnTo>
                  <a:pt x="3182" y="432"/>
                </a:lnTo>
                <a:lnTo>
                  <a:pt x="3182" y="444"/>
                </a:lnTo>
                <a:lnTo>
                  <a:pt x="3193" y="432"/>
                </a:lnTo>
                <a:lnTo>
                  <a:pt x="3205" y="444"/>
                </a:lnTo>
                <a:lnTo>
                  <a:pt x="3216" y="444"/>
                </a:lnTo>
                <a:lnTo>
                  <a:pt x="3228" y="455"/>
                </a:lnTo>
                <a:lnTo>
                  <a:pt x="3239" y="455"/>
                </a:lnTo>
                <a:lnTo>
                  <a:pt x="3228" y="455"/>
                </a:lnTo>
                <a:lnTo>
                  <a:pt x="3239" y="455"/>
                </a:lnTo>
                <a:lnTo>
                  <a:pt x="3251" y="455"/>
                </a:lnTo>
                <a:lnTo>
                  <a:pt x="3251" y="467"/>
                </a:lnTo>
                <a:lnTo>
                  <a:pt x="3262" y="467"/>
                </a:lnTo>
                <a:lnTo>
                  <a:pt x="3274" y="479"/>
                </a:lnTo>
                <a:lnTo>
                  <a:pt x="3285" y="467"/>
                </a:lnTo>
                <a:lnTo>
                  <a:pt x="3308" y="479"/>
                </a:lnTo>
                <a:lnTo>
                  <a:pt x="3308" y="467"/>
                </a:lnTo>
                <a:lnTo>
                  <a:pt x="3320" y="467"/>
                </a:lnTo>
                <a:lnTo>
                  <a:pt x="3320" y="479"/>
                </a:lnTo>
                <a:lnTo>
                  <a:pt x="3332" y="490"/>
                </a:lnTo>
                <a:lnTo>
                  <a:pt x="3320" y="490"/>
                </a:lnTo>
                <a:lnTo>
                  <a:pt x="3332" y="490"/>
                </a:lnTo>
                <a:lnTo>
                  <a:pt x="3332" y="479"/>
                </a:lnTo>
                <a:lnTo>
                  <a:pt x="3343" y="490"/>
                </a:lnTo>
                <a:lnTo>
                  <a:pt x="3343" y="479"/>
                </a:lnTo>
                <a:lnTo>
                  <a:pt x="3355" y="490"/>
                </a:lnTo>
                <a:lnTo>
                  <a:pt x="3355" y="479"/>
                </a:lnTo>
                <a:lnTo>
                  <a:pt x="3355" y="490"/>
                </a:lnTo>
                <a:lnTo>
                  <a:pt x="3366" y="490"/>
                </a:lnTo>
                <a:lnTo>
                  <a:pt x="3378" y="490"/>
                </a:lnTo>
                <a:lnTo>
                  <a:pt x="3389" y="490"/>
                </a:lnTo>
                <a:lnTo>
                  <a:pt x="3401" y="502"/>
                </a:lnTo>
                <a:lnTo>
                  <a:pt x="3401" y="490"/>
                </a:lnTo>
                <a:lnTo>
                  <a:pt x="3424" y="502"/>
                </a:lnTo>
                <a:lnTo>
                  <a:pt x="3435" y="502"/>
                </a:lnTo>
                <a:lnTo>
                  <a:pt x="3447" y="514"/>
                </a:lnTo>
                <a:lnTo>
                  <a:pt x="3435" y="525"/>
                </a:lnTo>
                <a:lnTo>
                  <a:pt x="3447" y="525"/>
                </a:lnTo>
                <a:lnTo>
                  <a:pt x="3458" y="525"/>
                </a:lnTo>
                <a:lnTo>
                  <a:pt x="3470" y="525"/>
                </a:lnTo>
                <a:lnTo>
                  <a:pt x="3481" y="525"/>
                </a:lnTo>
                <a:lnTo>
                  <a:pt x="3493" y="537"/>
                </a:lnTo>
                <a:lnTo>
                  <a:pt x="3493" y="525"/>
                </a:lnTo>
                <a:lnTo>
                  <a:pt x="3504" y="537"/>
                </a:lnTo>
                <a:lnTo>
                  <a:pt x="3493" y="537"/>
                </a:lnTo>
                <a:lnTo>
                  <a:pt x="3504" y="537"/>
                </a:lnTo>
                <a:lnTo>
                  <a:pt x="3516" y="537"/>
                </a:lnTo>
                <a:lnTo>
                  <a:pt x="3516" y="549"/>
                </a:lnTo>
                <a:lnTo>
                  <a:pt x="3539" y="537"/>
                </a:lnTo>
                <a:lnTo>
                  <a:pt x="3551" y="549"/>
                </a:lnTo>
                <a:lnTo>
                  <a:pt x="3585" y="560"/>
                </a:lnTo>
                <a:lnTo>
                  <a:pt x="3597" y="560"/>
                </a:lnTo>
                <a:lnTo>
                  <a:pt x="3608" y="560"/>
                </a:lnTo>
                <a:lnTo>
                  <a:pt x="3620" y="572"/>
                </a:lnTo>
                <a:lnTo>
                  <a:pt x="3631" y="560"/>
                </a:lnTo>
                <a:lnTo>
                  <a:pt x="3631" y="572"/>
                </a:lnTo>
                <a:lnTo>
                  <a:pt x="3643" y="560"/>
                </a:lnTo>
                <a:lnTo>
                  <a:pt x="3643" y="572"/>
                </a:lnTo>
                <a:lnTo>
                  <a:pt x="3654" y="572"/>
                </a:lnTo>
                <a:lnTo>
                  <a:pt x="3666" y="572"/>
                </a:lnTo>
                <a:lnTo>
                  <a:pt x="3689" y="560"/>
                </a:lnTo>
                <a:lnTo>
                  <a:pt x="3689" y="572"/>
                </a:lnTo>
                <a:lnTo>
                  <a:pt x="3700" y="584"/>
                </a:lnTo>
                <a:lnTo>
                  <a:pt x="3712" y="584"/>
                </a:lnTo>
                <a:lnTo>
                  <a:pt x="3712" y="572"/>
                </a:lnTo>
                <a:lnTo>
                  <a:pt x="3723" y="572"/>
                </a:lnTo>
                <a:lnTo>
                  <a:pt x="3735" y="572"/>
                </a:lnTo>
                <a:lnTo>
                  <a:pt x="3735" y="560"/>
                </a:lnTo>
                <a:lnTo>
                  <a:pt x="3747" y="560"/>
                </a:lnTo>
                <a:lnTo>
                  <a:pt x="3758" y="560"/>
                </a:lnTo>
                <a:lnTo>
                  <a:pt x="3758" y="572"/>
                </a:lnTo>
                <a:lnTo>
                  <a:pt x="3770" y="572"/>
                </a:lnTo>
                <a:lnTo>
                  <a:pt x="3781" y="584"/>
                </a:lnTo>
                <a:lnTo>
                  <a:pt x="3781" y="607"/>
                </a:lnTo>
                <a:lnTo>
                  <a:pt x="3770" y="619"/>
                </a:lnTo>
                <a:lnTo>
                  <a:pt x="3770" y="630"/>
                </a:lnTo>
                <a:lnTo>
                  <a:pt x="3747" y="630"/>
                </a:lnTo>
                <a:lnTo>
                  <a:pt x="3758" y="642"/>
                </a:lnTo>
                <a:lnTo>
                  <a:pt x="3747" y="642"/>
                </a:lnTo>
                <a:lnTo>
                  <a:pt x="3747" y="654"/>
                </a:lnTo>
                <a:lnTo>
                  <a:pt x="3747" y="666"/>
                </a:lnTo>
                <a:lnTo>
                  <a:pt x="3747" y="677"/>
                </a:lnTo>
                <a:lnTo>
                  <a:pt x="3735" y="677"/>
                </a:lnTo>
                <a:lnTo>
                  <a:pt x="3758" y="689"/>
                </a:lnTo>
                <a:lnTo>
                  <a:pt x="3770" y="689"/>
                </a:lnTo>
                <a:lnTo>
                  <a:pt x="3758" y="712"/>
                </a:lnTo>
                <a:lnTo>
                  <a:pt x="3770" y="747"/>
                </a:lnTo>
                <a:lnTo>
                  <a:pt x="3770" y="771"/>
                </a:lnTo>
                <a:lnTo>
                  <a:pt x="3758" y="806"/>
                </a:lnTo>
                <a:lnTo>
                  <a:pt x="3747" y="806"/>
                </a:lnTo>
                <a:lnTo>
                  <a:pt x="3747" y="817"/>
                </a:lnTo>
                <a:lnTo>
                  <a:pt x="3723" y="817"/>
                </a:lnTo>
                <a:lnTo>
                  <a:pt x="3723" y="794"/>
                </a:lnTo>
                <a:lnTo>
                  <a:pt x="3712" y="782"/>
                </a:lnTo>
                <a:lnTo>
                  <a:pt x="3700" y="782"/>
                </a:lnTo>
                <a:lnTo>
                  <a:pt x="3689" y="782"/>
                </a:lnTo>
                <a:lnTo>
                  <a:pt x="3677" y="782"/>
                </a:lnTo>
                <a:lnTo>
                  <a:pt x="3666" y="771"/>
                </a:lnTo>
                <a:lnTo>
                  <a:pt x="3654" y="759"/>
                </a:lnTo>
                <a:lnTo>
                  <a:pt x="3643" y="759"/>
                </a:lnTo>
                <a:lnTo>
                  <a:pt x="3643" y="771"/>
                </a:lnTo>
                <a:lnTo>
                  <a:pt x="3631" y="782"/>
                </a:lnTo>
                <a:lnTo>
                  <a:pt x="3620" y="782"/>
                </a:lnTo>
                <a:lnTo>
                  <a:pt x="3620" y="794"/>
                </a:lnTo>
                <a:lnTo>
                  <a:pt x="3608" y="806"/>
                </a:lnTo>
                <a:lnTo>
                  <a:pt x="3597" y="806"/>
                </a:lnTo>
                <a:lnTo>
                  <a:pt x="3597" y="817"/>
                </a:lnTo>
                <a:lnTo>
                  <a:pt x="3608" y="817"/>
                </a:lnTo>
                <a:lnTo>
                  <a:pt x="3585" y="817"/>
                </a:lnTo>
                <a:lnTo>
                  <a:pt x="3574" y="829"/>
                </a:lnTo>
                <a:lnTo>
                  <a:pt x="3551" y="829"/>
                </a:lnTo>
                <a:lnTo>
                  <a:pt x="3539" y="817"/>
                </a:lnTo>
                <a:lnTo>
                  <a:pt x="3527" y="829"/>
                </a:lnTo>
                <a:lnTo>
                  <a:pt x="3516" y="829"/>
                </a:lnTo>
                <a:lnTo>
                  <a:pt x="3504" y="829"/>
                </a:lnTo>
                <a:lnTo>
                  <a:pt x="3504" y="817"/>
                </a:lnTo>
                <a:lnTo>
                  <a:pt x="3493" y="829"/>
                </a:lnTo>
                <a:lnTo>
                  <a:pt x="3481" y="841"/>
                </a:lnTo>
                <a:lnTo>
                  <a:pt x="3470" y="841"/>
                </a:lnTo>
                <a:lnTo>
                  <a:pt x="3470" y="864"/>
                </a:lnTo>
                <a:lnTo>
                  <a:pt x="3481" y="876"/>
                </a:lnTo>
                <a:lnTo>
                  <a:pt x="3481" y="899"/>
                </a:lnTo>
                <a:lnTo>
                  <a:pt x="3470" y="911"/>
                </a:lnTo>
                <a:lnTo>
                  <a:pt x="3458" y="911"/>
                </a:lnTo>
                <a:lnTo>
                  <a:pt x="3470" y="922"/>
                </a:lnTo>
                <a:lnTo>
                  <a:pt x="3458" y="934"/>
                </a:lnTo>
                <a:lnTo>
                  <a:pt x="3458" y="957"/>
                </a:lnTo>
                <a:lnTo>
                  <a:pt x="3458" y="969"/>
                </a:lnTo>
                <a:lnTo>
                  <a:pt x="3447" y="981"/>
                </a:lnTo>
                <a:lnTo>
                  <a:pt x="3435" y="981"/>
                </a:lnTo>
                <a:lnTo>
                  <a:pt x="3401" y="969"/>
                </a:lnTo>
                <a:lnTo>
                  <a:pt x="3378" y="981"/>
                </a:lnTo>
                <a:lnTo>
                  <a:pt x="3355" y="981"/>
                </a:lnTo>
                <a:lnTo>
                  <a:pt x="3355" y="992"/>
                </a:lnTo>
                <a:lnTo>
                  <a:pt x="3343" y="981"/>
                </a:lnTo>
                <a:lnTo>
                  <a:pt x="3343" y="992"/>
                </a:lnTo>
                <a:lnTo>
                  <a:pt x="3320" y="992"/>
                </a:lnTo>
                <a:lnTo>
                  <a:pt x="3308" y="992"/>
                </a:lnTo>
                <a:lnTo>
                  <a:pt x="3308" y="969"/>
                </a:lnTo>
                <a:lnTo>
                  <a:pt x="3285" y="957"/>
                </a:lnTo>
                <a:lnTo>
                  <a:pt x="3285" y="946"/>
                </a:lnTo>
                <a:lnTo>
                  <a:pt x="3274" y="934"/>
                </a:lnTo>
                <a:lnTo>
                  <a:pt x="3285" y="934"/>
                </a:lnTo>
                <a:lnTo>
                  <a:pt x="3274" y="922"/>
                </a:lnTo>
                <a:lnTo>
                  <a:pt x="3285" y="922"/>
                </a:lnTo>
                <a:lnTo>
                  <a:pt x="3285" y="911"/>
                </a:lnTo>
                <a:lnTo>
                  <a:pt x="3274" y="899"/>
                </a:lnTo>
                <a:lnTo>
                  <a:pt x="3262" y="887"/>
                </a:lnTo>
                <a:lnTo>
                  <a:pt x="3251" y="887"/>
                </a:lnTo>
                <a:lnTo>
                  <a:pt x="3239" y="876"/>
                </a:lnTo>
                <a:lnTo>
                  <a:pt x="3216" y="876"/>
                </a:lnTo>
                <a:lnTo>
                  <a:pt x="3205" y="876"/>
                </a:lnTo>
                <a:lnTo>
                  <a:pt x="3193" y="887"/>
                </a:lnTo>
                <a:lnTo>
                  <a:pt x="3182" y="899"/>
                </a:lnTo>
                <a:lnTo>
                  <a:pt x="3170" y="899"/>
                </a:lnTo>
                <a:lnTo>
                  <a:pt x="3147" y="911"/>
                </a:lnTo>
                <a:lnTo>
                  <a:pt x="3147" y="922"/>
                </a:lnTo>
                <a:lnTo>
                  <a:pt x="3136" y="922"/>
                </a:lnTo>
                <a:lnTo>
                  <a:pt x="3124" y="934"/>
                </a:lnTo>
                <a:lnTo>
                  <a:pt x="3124" y="946"/>
                </a:lnTo>
                <a:lnTo>
                  <a:pt x="3112" y="946"/>
                </a:lnTo>
                <a:lnTo>
                  <a:pt x="3089" y="969"/>
                </a:lnTo>
                <a:lnTo>
                  <a:pt x="3089" y="992"/>
                </a:lnTo>
                <a:lnTo>
                  <a:pt x="3078" y="992"/>
                </a:lnTo>
                <a:lnTo>
                  <a:pt x="3055" y="981"/>
                </a:lnTo>
                <a:lnTo>
                  <a:pt x="3055" y="969"/>
                </a:lnTo>
                <a:lnTo>
                  <a:pt x="3032" y="981"/>
                </a:lnTo>
                <a:lnTo>
                  <a:pt x="3020" y="969"/>
                </a:lnTo>
                <a:lnTo>
                  <a:pt x="3009" y="981"/>
                </a:lnTo>
                <a:lnTo>
                  <a:pt x="2997" y="981"/>
                </a:lnTo>
                <a:lnTo>
                  <a:pt x="2986" y="981"/>
                </a:lnTo>
                <a:lnTo>
                  <a:pt x="2974" y="981"/>
                </a:lnTo>
                <a:lnTo>
                  <a:pt x="2974" y="992"/>
                </a:lnTo>
                <a:lnTo>
                  <a:pt x="2963" y="1016"/>
                </a:lnTo>
                <a:lnTo>
                  <a:pt x="2963" y="1027"/>
                </a:lnTo>
                <a:lnTo>
                  <a:pt x="2951" y="1027"/>
                </a:lnTo>
                <a:lnTo>
                  <a:pt x="2963" y="1039"/>
                </a:lnTo>
                <a:lnTo>
                  <a:pt x="2940" y="1051"/>
                </a:lnTo>
                <a:lnTo>
                  <a:pt x="2951" y="1074"/>
                </a:lnTo>
                <a:lnTo>
                  <a:pt x="2940" y="1109"/>
                </a:lnTo>
                <a:lnTo>
                  <a:pt x="2940" y="1121"/>
                </a:lnTo>
                <a:lnTo>
                  <a:pt x="2928" y="1133"/>
                </a:lnTo>
                <a:lnTo>
                  <a:pt x="2905" y="1133"/>
                </a:lnTo>
                <a:lnTo>
                  <a:pt x="2882" y="1133"/>
                </a:lnTo>
                <a:lnTo>
                  <a:pt x="2870" y="1109"/>
                </a:lnTo>
                <a:lnTo>
                  <a:pt x="2859" y="1109"/>
                </a:lnTo>
                <a:lnTo>
                  <a:pt x="2859" y="1121"/>
                </a:lnTo>
                <a:lnTo>
                  <a:pt x="2847" y="1109"/>
                </a:lnTo>
                <a:lnTo>
                  <a:pt x="2847" y="1121"/>
                </a:lnTo>
                <a:lnTo>
                  <a:pt x="2836" y="1133"/>
                </a:lnTo>
                <a:lnTo>
                  <a:pt x="2824" y="1133"/>
                </a:lnTo>
                <a:lnTo>
                  <a:pt x="2813" y="1133"/>
                </a:lnTo>
                <a:lnTo>
                  <a:pt x="2801" y="1144"/>
                </a:lnTo>
                <a:lnTo>
                  <a:pt x="2790" y="1144"/>
                </a:lnTo>
                <a:lnTo>
                  <a:pt x="2790" y="1156"/>
                </a:lnTo>
                <a:lnTo>
                  <a:pt x="2778" y="1144"/>
                </a:lnTo>
                <a:lnTo>
                  <a:pt x="2778" y="1156"/>
                </a:lnTo>
                <a:lnTo>
                  <a:pt x="2767" y="1168"/>
                </a:lnTo>
                <a:lnTo>
                  <a:pt x="2755" y="1156"/>
                </a:lnTo>
                <a:lnTo>
                  <a:pt x="2755" y="1168"/>
                </a:lnTo>
                <a:lnTo>
                  <a:pt x="2744" y="1156"/>
                </a:lnTo>
                <a:lnTo>
                  <a:pt x="2732" y="1156"/>
                </a:lnTo>
                <a:lnTo>
                  <a:pt x="2698" y="1156"/>
                </a:lnTo>
                <a:lnTo>
                  <a:pt x="2686" y="1168"/>
                </a:lnTo>
                <a:lnTo>
                  <a:pt x="2674" y="1179"/>
                </a:lnTo>
                <a:lnTo>
                  <a:pt x="2651" y="1168"/>
                </a:lnTo>
                <a:lnTo>
                  <a:pt x="2628" y="1156"/>
                </a:lnTo>
                <a:lnTo>
                  <a:pt x="2628" y="1168"/>
                </a:lnTo>
                <a:lnTo>
                  <a:pt x="2617" y="1168"/>
                </a:lnTo>
                <a:lnTo>
                  <a:pt x="2594" y="1168"/>
                </a:lnTo>
                <a:lnTo>
                  <a:pt x="2594" y="1156"/>
                </a:lnTo>
                <a:lnTo>
                  <a:pt x="2594" y="1144"/>
                </a:lnTo>
                <a:lnTo>
                  <a:pt x="2582" y="1144"/>
                </a:lnTo>
                <a:lnTo>
                  <a:pt x="2548" y="1133"/>
                </a:lnTo>
                <a:lnTo>
                  <a:pt x="2536" y="1144"/>
                </a:lnTo>
                <a:lnTo>
                  <a:pt x="2536" y="1156"/>
                </a:lnTo>
                <a:lnTo>
                  <a:pt x="2513" y="1226"/>
                </a:lnTo>
                <a:lnTo>
                  <a:pt x="2502" y="1226"/>
                </a:lnTo>
                <a:lnTo>
                  <a:pt x="2490" y="1226"/>
                </a:lnTo>
                <a:lnTo>
                  <a:pt x="2478" y="1214"/>
                </a:lnTo>
                <a:lnTo>
                  <a:pt x="2455" y="1214"/>
                </a:lnTo>
                <a:lnTo>
                  <a:pt x="2432" y="1214"/>
                </a:lnTo>
                <a:lnTo>
                  <a:pt x="2409" y="1214"/>
                </a:lnTo>
                <a:lnTo>
                  <a:pt x="2398" y="1214"/>
                </a:lnTo>
                <a:lnTo>
                  <a:pt x="2386" y="1214"/>
                </a:lnTo>
                <a:lnTo>
                  <a:pt x="2386" y="1238"/>
                </a:lnTo>
                <a:lnTo>
                  <a:pt x="2375" y="1261"/>
                </a:lnTo>
                <a:lnTo>
                  <a:pt x="2375" y="1273"/>
                </a:lnTo>
                <a:lnTo>
                  <a:pt x="2352" y="1261"/>
                </a:lnTo>
                <a:lnTo>
                  <a:pt x="2329" y="1261"/>
                </a:lnTo>
                <a:lnTo>
                  <a:pt x="2317" y="1261"/>
                </a:lnTo>
                <a:lnTo>
                  <a:pt x="2317" y="1273"/>
                </a:lnTo>
                <a:lnTo>
                  <a:pt x="2306" y="1284"/>
                </a:lnTo>
                <a:lnTo>
                  <a:pt x="2283" y="1273"/>
                </a:lnTo>
                <a:lnTo>
                  <a:pt x="2259" y="1273"/>
                </a:lnTo>
                <a:lnTo>
                  <a:pt x="2259" y="1249"/>
                </a:lnTo>
                <a:lnTo>
                  <a:pt x="2225" y="1249"/>
                </a:lnTo>
                <a:lnTo>
                  <a:pt x="2213" y="1238"/>
                </a:lnTo>
                <a:lnTo>
                  <a:pt x="2202" y="1249"/>
                </a:lnTo>
                <a:lnTo>
                  <a:pt x="2202" y="1238"/>
                </a:lnTo>
                <a:lnTo>
                  <a:pt x="2179" y="1249"/>
                </a:lnTo>
                <a:lnTo>
                  <a:pt x="2167" y="1238"/>
                </a:lnTo>
                <a:lnTo>
                  <a:pt x="2156" y="1238"/>
                </a:lnTo>
                <a:lnTo>
                  <a:pt x="2144" y="1226"/>
                </a:lnTo>
                <a:lnTo>
                  <a:pt x="2133" y="1226"/>
                </a:lnTo>
                <a:lnTo>
                  <a:pt x="2133" y="1214"/>
                </a:lnTo>
                <a:lnTo>
                  <a:pt x="2121" y="1203"/>
                </a:lnTo>
                <a:lnTo>
                  <a:pt x="2098" y="1203"/>
                </a:lnTo>
                <a:lnTo>
                  <a:pt x="2087" y="1203"/>
                </a:lnTo>
                <a:lnTo>
                  <a:pt x="2075" y="1203"/>
                </a:lnTo>
                <a:lnTo>
                  <a:pt x="2052" y="1214"/>
                </a:lnTo>
                <a:lnTo>
                  <a:pt x="2052" y="1226"/>
                </a:lnTo>
                <a:lnTo>
                  <a:pt x="2040" y="1226"/>
                </a:lnTo>
                <a:lnTo>
                  <a:pt x="2040" y="1238"/>
                </a:lnTo>
                <a:lnTo>
                  <a:pt x="2029" y="1238"/>
                </a:lnTo>
                <a:lnTo>
                  <a:pt x="2029" y="1261"/>
                </a:lnTo>
                <a:lnTo>
                  <a:pt x="2017" y="1261"/>
                </a:lnTo>
                <a:lnTo>
                  <a:pt x="2006" y="1273"/>
                </a:lnTo>
                <a:lnTo>
                  <a:pt x="2006" y="1296"/>
                </a:lnTo>
                <a:lnTo>
                  <a:pt x="1994" y="1308"/>
                </a:lnTo>
                <a:lnTo>
                  <a:pt x="1994" y="1319"/>
                </a:lnTo>
                <a:lnTo>
                  <a:pt x="1983" y="1331"/>
                </a:lnTo>
                <a:lnTo>
                  <a:pt x="1983" y="1354"/>
                </a:lnTo>
                <a:lnTo>
                  <a:pt x="1983" y="1366"/>
                </a:lnTo>
                <a:lnTo>
                  <a:pt x="1960" y="1366"/>
                </a:lnTo>
                <a:lnTo>
                  <a:pt x="1948" y="1366"/>
                </a:lnTo>
                <a:lnTo>
                  <a:pt x="1937" y="1366"/>
                </a:lnTo>
                <a:lnTo>
                  <a:pt x="1925" y="1378"/>
                </a:lnTo>
                <a:lnTo>
                  <a:pt x="1891" y="1366"/>
                </a:lnTo>
                <a:lnTo>
                  <a:pt x="1879" y="1366"/>
                </a:lnTo>
                <a:lnTo>
                  <a:pt x="1868" y="1378"/>
                </a:lnTo>
                <a:lnTo>
                  <a:pt x="1856" y="1366"/>
                </a:lnTo>
                <a:lnTo>
                  <a:pt x="1844" y="1343"/>
                </a:lnTo>
                <a:lnTo>
                  <a:pt x="1821" y="1343"/>
                </a:lnTo>
                <a:lnTo>
                  <a:pt x="1810" y="1343"/>
                </a:lnTo>
                <a:lnTo>
                  <a:pt x="1798" y="1331"/>
                </a:lnTo>
                <a:lnTo>
                  <a:pt x="1798" y="1319"/>
                </a:lnTo>
                <a:lnTo>
                  <a:pt x="1810" y="1308"/>
                </a:lnTo>
                <a:lnTo>
                  <a:pt x="1775" y="1319"/>
                </a:lnTo>
                <a:lnTo>
                  <a:pt x="1764" y="1308"/>
                </a:lnTo>
                <a:lnTo>
                  <a:pt x="1775" y="1308"/>
                </a:lnTo>
                <a:lnTo>
                  <a:pt x="1764" y="1296"/>
                </a:lnTo>
                <a:lnTo>
                  <a:pt x="1752" y="1296"/>
                </a:lnTo>
                <a:lnTo>
                  <a:pt x="1752" y="1284"/>
                </a:lnTo>
                <a:lnTo>
                  <a:pt x="1741" y="1284"/>
                </a:lnTo>
                <a:lnTo>
                  <a:pt x="1741" y="1273"/>
                </a:lnTo>
                <a:lnTo>
                  <a:pt x="1729" y="1273"/>
                </a:lnTo>
                <a:lnTo>
                  <a:pt x="1706" y="1261"/>
                </a:lnTo>
                <a:lnTo>
                  <a:pt x="1706" y="1238"/>
                </a:lnTo>
                <a:lnTo>
                  <a:pt x="1695" y="1214"/>
                </a:lnTo>
                <a:lnTo>
                  <a:pt x="1695" y="1203"/>
                </a:lnTo>
                <a:lnTo>
                  <a:pt x="1695" y="1191"/>
                </a:lnTo>
                <a:lnTo>
                  <a:pt x="1695" y="1179"/>
                </a:lnTo>
                <a:lnTo>
                  <a:pt x="1695" y="1168"/>
                </a:lnTo>
                <a:lnTo>
                  <a:pt x="1683" y="1168"/>
                </a:lnTo>
                <a:lnTo>
                  <a:pt x="1672" y="1156"/>
                </a:lnTo>
                <a:lnTo>
                  <a:pt x="1660" y="1179"/>
                </a:lnTo>
                <a:lnTo>
                  <a:pt x="1649" y="1179"/>
                </a:lnTo>
                <a:lnTo>
                  <a:pt x="1625" y="1191"/>
                </a:lnTo>
                <a:lnTo>
                  <a:pt x="1614" y="1179"/>
                </a:lnTo>
                <a:lnTo>
                  <a:pt x="1602" y="1168"/>
                </a:lnTo>
                <a:lnTo>
                  <a:pt x="1579" y="1168"/>
                </a:lnTo>
                <a:lnTo>
                  <a:pt x="1579" y="1156"/>
                </a:lnTo>
                <a:lnTo>
                  <a:pt x="1568" y="1168"/>
                </a:lnTo>
                <a:lnTo>
                  <a:pt x="1556" y="1156"/>
                </a:lnTo>
                <a:lnTo>
                  <a:pt x="1533" y="1144"/>
                </a:lnTo>
                <a:lnTo>
                  <a:pt x="1533" y="1156"/>
                </a:lnTo>
                <a:lnTo>
                  <a:pt x="1522" y="1156"/>
                </a:lnTo>
                <a:lnTo>
                  <a:pt x="1522" y="1168"/>
                </a:lnTo>
                <a:lnTo>
                  <a:pt x="1522" y="1191"/>
                </a:lnTo>
                <a:lnTo>
                  <a:pt x="1522" y="1203"/>
                </a:lnTo>
                <a:lnTo>
                  <a:pt x="1522" y="1214"/>
                </a:lnTo>
                <a:lnTo>
                  <a:pt x="1510" y="1226"/>
                </a:lnTo>
                <a:lnTo>
                  <a:pt x="1499" y="1226"/>
                </a:lnTo>
                <a:lnTo>
                  <a:pt x="1487" y="1226"/>
                </a:lnTo>
                <a:lnTo>
                  <a:pt x="1476" y="1238"/>
                </a:lnTo>
                <a:lnTo>
                  <a:pt x="1453" y="1249"/>
                </a:lnTo>
                <a:lnTo>
                  <a:pt x="1441" y="1226"/>
                </a:lnTo>
                <a:lnTo>
                  <a:pt x="1418" y="1214"/>
                </a:lnTo>
                <a:lnTo>
                  <a:pt x="1418" y="1226"/>
                </a:lnTo>
                <a:lnTo>
                  <a:pt x="1418" y="1203"/>
                </a:lnTo>
                <a:lnTo>
                  <a:pt x="1406" y="1203"/>
                </a:lnTo>
                <a:lnTo>
                  <a:pt x="1395" y="1191"/>
                </a:lnTo>
                <a:lnTo>
                  <a:pt x="1383" y="1191"/>
                </a:lnTo>
                <a:lnTo>
                  <a:pt x="1372" y="1203"/>
                </a:lnTo>
                <a:lnTo>
                  <a:pt x="1349" y="1191"/>
                </a:lnTo>
                <a:lnTo>
                  <a:pt x="1326" y="1261"/>
                </a:lnTo>
                <a:lnTo>
                  <a:pt x="1314" y="1249"/>
                </a:lnTo>
                <a:lnTo>
                  <a:pt x="1303" y="1249"/>
                </a:lnTo>
                <a:lnTo>
                  <a:pt x="1280" y="1249"/>
                </a:lnTo>
                <a:lnTo>
                  <a:pt x="1268" y="1249"/>
                </a:lnTo>
                <a:lnTo>
                  <a:pt x="1268" y="1238"/>
                </a:lnTo>
                <a:lnTo>
                  <a:pt x="1268" y="1226"/>
                </a:lnTo>
                <a:lnTo>
                  <a:pt x="1257" y="1226"/>
                </a:lnTo>
                <a:lnTo>
                  <a:pt x="1245" y="1203"/>
                </a:lnTo>
                <a:lnTo>
                  <a:pt x="1234" y="1214"/>
                </a:lnTo>
                <a:lnTo>
                  <a:pt x="1234" y="1226"/>
                </a:lnTo>
                <a:lnTo>
                  <a:pt x="1210" y="1226"/>
                </a:lnTo>
                <a:lnTo>
                  <a:pt x="1199" y="1214"/>
                </a:lnTo>
                <a:lnTo>
                  <a:pt x="1187" y="1214"/>
                </a:lnTo>
                <a:lnTo>
                  <a:pt x="1176" y="1191"/>
                </a:lnTo>
                <a:lnTo>
                  <a:pt x="1176" y="1179"/>
                </a:lnTo>
                <a:lnTo>
                  <a:pt x="1164" y="1191"/>
                </a:lnTo>
                <a:lnTo>
                  <a:pt x="1164" y="1179"/>
                </a:lnTo>
                <a:lnTo>
                  <a:pt x="1153" y="1179"/>
                </a:lnTo>
                <a:lnTo>
                  <a:pt x="1153" y="1168"/>
                </a:lnTo>
                <a:lnTo>
                  <a:pt x="1141" y="1168"/>
                </a:lnTo>
                <a:lnTo>
                  <a:pt x="1141" y="1156"/>
                </a:lnTo>
                <a:lnTo>
                  <a:pt x="1130" y="1168"/>
                </a:lnTo>
                <a:lnTo>
                  <a:pt x="1141" y="1168"/>
                </a:lnTo>
                <a:lnTo>
                  <a:pt x="1130" y="1179"/>
                </a:lnTo>
                <a:lnTo>
                  <a:pt x="1118" y="1179"/>
                </a:lnTo>
                <a:lnTo>
                  <a:pt x="1118" y="1191"/>
                </a:lnTo>
                <a:lnTo>
                  <a:pt x="1095" y="1191"/>
                </a:lnTo>
                <a:lnTo>
                  <a:pt x="1084" y="1203"/>
                </a:lnTo>
                <a:lnTo>
                  <a:pt x="1095" y="1214"/>
                </a:lnTo>
                <a:lnTo>
                  <a:pt x="1095" y="1226"/>
                </a:lnTo>
                <a:lnTo>
                  <a:pt x="1084" y="1238"/>
                </a:lnTo>
                <a:lnTo>
                  <a:pt x="1072" y="1238"/>
                </a:lnTo>
                <a:lnTo>
                  <a:pt x="1061" y="1238"/>
                </a:lnTo>
                <a:lnTo>
                  <a:pt x="1061" y="1249"/>
                </a:lnTo>
                <a:lnTo>
                  <a:pt x="1061" y="1273"/>
                </a:lnTo>
                <a:lnTo>
                  <a:pt x="1072" y="1273"/>
                </a:lnTo>
                <a:lnTo>
                  <a:pt x="1038" y="1296"/>
                </a:lnTo>
                <a:lnTo>
                  <a:pt x="1026" y="1284"/>
                </a:lnTo>
                <a:lnTo>
                  <a:pt x="1015" y="1308"/>
                </a:lnTo>
                <a:lnTo>
                  <a:pt x="991" y="1296"/>
                </a:lnTo>
                <a:lnTo>
                  <a:pt x="980" y="1296"/>
                </a:lnTo>
                <a:lnTo>
                  <a:pt x="980" y="1284"/>
                </a:lnTo>
                <a:lnTo>
                  <a:pt x="968" y="1284"/>
                </a:lnTo>
                <a:lnTo>
                  <a:pt x="968" y="1308"/>
                </a:lnTo>
                <a:lnTo>
                  <a:pt x="968" y="1331"/>
                </a:lnTo>
                <a:lnTo>
                  <a:pt x="980" y="1331"/>
                </a:lnTo>
                <a:lnTo>
                  <a:pt x="991" y="1331"/>
                </a:lnTo>
                <a:lnTo>
                  <a:pt x="1003" y="1331"/>
                </a:lnTo>
                <a:lnTo>
                  <a:pt x="1015" y="1331"/>
                </a:lnTo>
                <a:lnTo>
                  <a:pt x="1026" y="1343"/>
                </a:lnTo>
                <a:lnTo>
                  <a:pt x="1015" y="1378"/>
                </a:lnTo>
                <a:lnTo>
                  <a:pt x="1026" y="1389"/>
                </a:lnTo>
                <a:lnTo>
                  <a:pt x="1015" y="1389"/>
                </a:lnTo>
                <a:lnTo>
                  <a:pt x="1003" y="1401"/>
                </a:lnTo>
                <a:lnTo>
                  <a:pt x="968" y="1401"/>
                </a:lnTo>
                <a:lnTo>
                  <a:pt x="945" y="1401"/>
                </a:lnTo>
                <a:lnTo>
                  <a:pt x="945" y="1425"/>
                </a:lnTo>
                <a:lnTo>
                  <a:pt x="934" y="1425"/>
                </a:lnTo>
                <a:lnTo>
                  <a:pt x="911" y="1401"/>
                </a:lnTo>
                <a:lnTo>
                  <a:pt x="899" y="1413"/>
                </a:lnTo>
                <a:lnTo>
                  <a:pt x="876" y="1413"/>
                </a:lnTo>
                <a:lnTo>
                  <a:pt x="876" y="1425"/>
                </a:lnTo>
                <a:lnTo>
                  <a:pt x="865" y="1436"/>
                </a:lnTo>
                <a:lnTo>
                  <a:pt x="830" y="1425"/>
                </a:lnTo>
                <a:lnTo>
                  <a:pt x="819" y="1425"/>
                </a:lnTo>
                <a:lnTo>
                  <a:pt x="807" y="1425"/>
                </a:lnTo>
                <a:lnTo>
                  <a:pt x="795" y="1425"/>
                </a:lnTo>
                <a:lnTo>
                  <a:pt x="784" y="1425"/>
                </a:lnTo>
                <a:lnTo>
                  <a:pt x="772" y="1425"/>
                </a:lnTo>
                <a:lnTo>
                  <a:pt x="772" y="1413"/>
                </a:lnTo>
                <a:lnTo>
                  <a:pt x="749" y="1413"/>
                </a:lnTo>
                <a:lnTo>
                  <a:pt x="738" y="1413"/>
                </a:lnTo>
                <a:lnTo>
                  <a:pt x="726" y="1401"/>
                </a:lnTo>
                <a:lnTo>
                  <a:pt x="715" y="1413"/>
                </a:lnTo>
                <a:lnTo>
                  <a:pt x="703" y="1401"/>
                </a:lnTo>
                <a:lnTo>
                  <a:pt x="703" y="1413"/>
                </a:lnTo>
                <a:lnTo>
                  <a:pt x="692" y="1401"/>
                </a:lnTo>
                <a:lnTo>
                  <a:pt x="657" y="1413"/>
                </a:lnTo>
                <a:lnTo>
                  <a:pt x="646" y="1413"/>
                </a:lnTo>
                <a:lnTo>
                  <a:pt x="623" y="1425"/>
                </a:lnTo>
                <a:lnTo>
                  <a:pt x="611" y="1413"/>
                </a:lnTo>
                <a:lnTo>
                  <a:pt x="588" y="1436"/>
                </a:lnTo>
                <a:lnTo>
                  <a:pt x="588" y="1448"/>
                </a:lnTo>
                <a:lnTo>
                  <a:pt x="576" y="1460"/>
                </a:lnTo>
                <a:lnTo>
                  <a:pt x="565" y="1483"/>
                </a:lnTo>
                <a:lnTo>
                  <a:pt x="553" y="1483"/>
                </a:lnTo>
                <a:lnTo>
                  <a:pt x="530" y="1483"/>
                </a:lnTo>
                <a:lnTo>
                  <a:pt x="542" y="1471"/>
                </a:lnTo>
                <a:lnTo>
                  <a:pt x="542" y="1460"/>
                </a:lnTo>
                <a:lnTo>
                  <a:pt x="542" y="1448"/>
                </a:lnTo>
                <a:lnTo>
                  <a:pt x="519" y="1436"/>
                </a:lnTo>
                <a:lnTo>
                  <a:pt x="496" y="1425"/>
                </a:lnTo>
                <a:lnTo>
                  <a:pt x="484" y="1425"/>
                </a:lnTo>
                <a:lnTo>
                  <a:pt x="461" y="1413"/>
                </a:lnTo>
                <a:lnTo>
                  <a:pt x="450" y="1413"/>
                </a:lnTo>
                <a:lnTo>
                  <a:pt x="438" y="1389"/>
                </a:lnTo>
                <a:lnTo>
                  <a:pt x="450" y="1366"/>
                </a:lnTo>
                <a:lnTo>
                  <a:pt x="450" y="1331"/>
                </a:lnTo>
                <a:lnTo>
                  <a:pt x="415" y="1284"/>
                </a:lnTo>
                <a:lnTo>
                  <a:pt x="415" y="1273"/>
                </a:lnTo>
                <a:lnTo>
                  <a:pt x="404" y="1261"/>
                </a:lnTo>
                <a:lnTo>
                  <a:pt x="392" y="1261"/>
                </a:lnTo>
                <a:lnTo>
                  <a:pt x="369" y="1261"/>
                </a:lnTo>
                <a:lnTo>
                  <a:pt x="346" y="1261"/>
                </a:lnTo>
                <a:lnTo>
                  <a:pt x="334" y="1238"/>
                </a:lnTo>
                <a:lnTo>
                  <a:pt x="323" y="1226"/>
                </a:lnTo>
                <a:lnTo>
                  <a:pt x="311" y="1214"/>
                </a:lnTo>
                <a:lnTo>
                  <a:pt x="300" y="1179"/>
                </a:lnTo>
                <a:lnTo>
                  <a:pt x="288" y="1168"/>
                </a:lnTo>
                <a:lnTo>
                  <a:pt x="288" y="1179"/>
                </a:lnTo>
                <a:lnTo>
                  <a:pt x="277" y="1179"/>
                </a:lnTo>
                <a:lnTo>
                  <a:pt x="277" y="1191"/>
                </a:lnTo>
                <a:lnTo>
                  <a:pt x="277" y="1203"/>
                </a:lnTo>
                <a:lnTo>
                  <a:pt x="277" y="1214"/>
                </a:lnTo>
                <a:lnTo>
                  <a:pt x="277" y="1226"/>
                </a:lnTo>
                <a:lnTo>
                  <a:pt x="277" y="1238"/>
                </a:lnTo>
                <a:lnTo>
                  <a:pt x="288" y="1249"/>
                </a:lnTo>
                <a:lnTo>
                  <a:pt x="277" y="1249"/>
                </a:lnTo>
                <a:lnTo>
                  <a:pt x="277" y="1261"/>
                </a:lnTo>
                <a:lnTo>
                  <a:pt x="265" y="1249"/>
                </a:lnTo>
                <a:lnTo>
                  <a:pt x="265" y="1238"/>
                </a:lnTo>
                <a:lnTo>
                  <a:pt x="254" y="1238"/>
                </a:lnTo>
                <a:lnTo>
                  <a:pt x="254" y="1226"/>
                </a:lnTo>
                <a:lnTo>
                  <a:pt x="242" y="1226"/>
                </a:lnTo>
                <a:lnTo>
                  <a:pt x="242" y="1203"/>
                </a:lnTo>
                <a:lnTo>
                  <a:pt x="231" y="1191"/>
                </a:lnTo>
                <a:lnTo>
                  <a:pt x="231" y="1179"/>
                </a:lnTo>
                <a:lnTo>
                  <a:pt x="242" y="1179"/>
                </a:lnTo>
                <a:lnTo>
                  <a:pt x="254" y="1156"/>
                </a:lnTo>
                <a:lnTo>
                  <a:pt x="265" y="1168"/>
                </a:lnTo>
                <a:lnTo>
                  <a:pt x="265" y="1179"/>
                </a:lnTo>
                <a:lnTo>
                  <a:pt x="265" y="1168"/>
                </a:lnTo>
                <a:lnTo>
                  <a:pt x="277" y="1168"/>
                </a:lnTo>
                <a:lnTo>
                  <a:pt x="277" y="1144"/>
                </a:lnTo>
                <a:lnTo>
                  <a:pt x="277" y="1133"/>
                </a:lnTo>
                <a:lnTo>
                  <a:pt x="277" y="1121"/>
                </a:lnTo>
                <a:lnTo>
                  <a:pt x="288" y="1121"/>
                </a:lnTo>
                <a:lnTo>
                  <a:pt x="288" y="1109"/>
                </a:lnTo>
                <a:lnTo>
                  <a:pt x="288" y="1098"/>
                </a:lnTo>
                <a:lnTo>
                  <a:pt x="300" y="1109"/>
                </a:lnTo>
                <a:lnTo>
                  <a:pt x="300" y="1086"/>
                </a:lnTo>
                <a:lnTo>
                  <a:pt x="311" y="1086"/>
                </a:lnTo>
                <a:lnTo>
                  <a:pt x="311" y="1074"/>
                </a:lnTo>
                <a:lnTo>
                  <a:pt x="323" y="1063"/>
                </a:lnTo>
                <a:lnTo>
                  <a:pt x="323" y="1074"/>
                </a:lnTo>
                <a:lnTo>
                  <a:pt x="334" y="1074"/>
                </a:lnTo>
                <a:lnTo>
                  <a:pt x="346" y="1098"/>
                </a:lnTo>
                <a:lnTo>
                  <a:pt x="357" y="1086"/>
                </a:lnTo>
                <a:lnTo>
                  <a:pt x="369" y="1074"/>
                </a:lnTo>
                <a:lnTo>
                  <a:pt x="381" y="1063"/>
                </a:lnTo>
                <a:lnTo>
                  <a:pt x="392" y="1063"/>
                </a:lnTo>
                <a:lnTo>
                  <a:pt x="415" y="1063"/>
                </a:lnTo>
                <a:lnTo>
                  <a:pt x="427" y="1039"/>
                </a:lnTo>
                <a:lnTo>
                  <a:pt x="438" y="1039"/>
                </a:lnTo>
                <a:lnTo>
                  <a:pt x="438" y="1027"/>
                </a:lnTo>
                <a:lnTo>
                  <a:pt x="450" y="1027"/>
                </a:lnTo>
                <a:lnTo>
                  <a:pt x="461" y="1016"/>
                </a:lnTo>
                <a:lnTo>
                  <a:pt x="484" y="1004"/>
                </a:lnTo>
                <a:lnTo>
                  <a:pt x="484" y="992"/>
                </a:lnTo>
                <a:lnTo>
                  <a:pt x="484" y="981"/>
                </a:lnTo>
                <a:lnTo>
                  <a:pt x="484" y="969"/>
                </a:lnTo>
                <a:lnTo>
                  <a:pt x="496" y="969"/>
                </a:lnTo>
                <a:lnTo>
                  <a:pt x="484" y="957"/>
                </a:lnTo>
                <a:lnTo>
                  <a:pt x="484" y="946"/>
                </a:lnTo>
                <a:lnTo>
                  <a:pt x="473" y="934"/>
                </a:lnTo>
                <a:lnTo>
                  <a:pt x="473" y="922"/>
                </a:lnTo>
                <a:lnTo>
                  <a:pt x="461" y="911"/>
                </a:lnTo>
                <a:lnTo>
                  <a:pt x="450" y="911"/>
                </a:lnTo>
                <a:lnTo>
                  <a:pt x="438" y="887"/>
                </a:lnTo>
                <a:lnTo>
                  <a:pt x="427" y="887"/>
                </a:lnTo>
                <a:lnTo>
                  <a:pt x="427" y="864"/>
                </a:lnTo>
                <a:lnTo>
                  <a:pt x="427" y="876"/>
                </a:lnTo>
                <a:lnTo>
                  <a:pt x="415" y="876"/>
                </a:lnTo>
                <a:lnTo>
                  <a:pt x="415" y="899"/>
                </a:lnTo>
                <a:lnTo>
                  <a:pt x="404" y="911"/>
                </a:lnTo>
                <a:lnTo>
                  <a:pt x="404" y="922"/>
                </a:lnTo>
                <a:lnTo>
                  <a:pt x="404" y="934"/>
                </a:lnTo>
                <a:lnTo>
                  <a:pt x="392" y="934"/>
                </a:lnTo>
                <a:lnTo>
                  <a:pt x="381" y="934"/>
                </a:lnTo>
                <a:lnTo>
                  <a:pt x="369" y="946"/>
                </a:lnTo>
                <a:lnTo>
                  <a:pt x="357" y="946"/>
                </a:lnTo>
                <a:lnTo>
                  <a:pt x="346" y="957"/>
                </a:lnTo>
                <a:lnTo>
                  <a:pt x="334" y="957"/>
                </a:lnTo>
                <a:lnTo>
                  <a:pt x="323" y="969"/>
                </a:lnTo>
                <a:lnTo>
                  <a:pt x="323" y="981"/>
                </a:lnTo>
                <a:lnTo>
                  <a:pt x="300" y="969"/>
                </a:lnTo>
                <a:lnTo>
                  <a:pt x="300" y="957"/>
                </a:lnTo>
                <a:lnTo>
                  <a:pt x="288" y="946"/>
                </a:lnTo>
                <a:lnTo>
                  <a:pt x="277" y="946"/>
                </a:lnTo>
                <a:lnTo>
                  <a:pt x="265" y="911"/>
                </a:lnTo>
                <a:lnTo>
                  <a:pt x="277" y="887"/>
                </a:lnTo>
                <a:lnTo>
                  <a:pt x="288" y="864"/>
                </a:lnTo>
                <a:lnTo>
                  <a:pt x="288" y="852"/>
                </a:lnTo>
                <a:lnTo>
                  <a:pt x="288" y="829"/>
                </a:lnTo>
                <a:lnTo>
                  <a:pt x="265" y="841"/>
                </a:lnTo>
                <a:lnTo>
                  <a:pt x="254" y="829"/>
                </a:lnTo>
                <a:lnTo>
                  <a:pt x="242" y="829"/>
                </a:lnTo>
                <a:lnTo>
                  <a:pt x="231" y="794"/>
                </a:lnTo>
                <a:lnTo>
                  <a:pt x="219" y="794"/>
                </a:lnTo>
                <a:lnTo>
                  <a:pt x="219" y="806"/>
                </a:lnTo>
                <a:lnTo>
                  <a:pt x="219" y="817"/>
                </a:lnTo>
                <a:lnTo>
                  <a:pt x="196" y="782"/>
                </a:lnTo>
                <a:lnTo>
                  <a:pt x="185" y="782"/>
                </a:lnTo>
                <a:lnTo>
                  <a:pt x="173" y="771"/>
                </a:lnTo>
                <a:lnTo>
                  <a:pt x="173" y="759"/>
                </a:lnTo>
                <a:lnTo>
                  <a:pt x="161" y="747"/>
                </a:lnTo>
                <a:lnTo>
                  <a:pt x="150" y="736"/>
                </a:lnTo>
                <a:lnTo>
                  <a:pt x="150" y="701"/>
                </a:lnTo>
                <a:lnTo>
                  <a:pt x="150" y="689"/>
                </a:lnTo>
                <a:lnTo>
                  <a:pt x="150" y="677"/>
                </a:lnTo>
                <a:lnTo>
                  <a:pt x="161" y="666"/>
                </a:lnTo>
                <a:lnTo>
                  <a:pt x="161" y="642"/>
                </a:lnTo>
                <a:lnTo>
                  <a:pt x="161" y="630"/>
                </a:lnTo>
                <a:lnTo>
                  <a:pt x="150" y="630"/>
                </a:lnTo>
                <a:lnTo>
                  <a:pt x="138" y="642"/>
                </a:lnTo>
                <a:lnTo>
                  <a:pt x="127" y="642"/>
                </a:lnTo>
                <a:lnTo>
                  <a:pt x="115" y="630"/>
                </a:lnTo>
                <a:lnTo>
                  <a:pt x="104" y="630"/>
                </a:lnTo>
                <a:lnTo>
                  <a:pt x="104" y="607"/>
                </a:lnTo>
                <a:lnTo>
                  <a:pt x="92" y="607"/>
                </a:lnTo>
                <a:lnTo>
                  <a:pt x="92" y="584"/>
                </a:lnTo>
                <a:lnTo>
                  <a:pt x="81" y="572"/>
                </a:lnTo>
                <a:lnTo>
                  <a:pt x="69" y="572"/>
                </a:lnTo>
                <a:lnTo>
                  <a:pt x="69" y="549"/>
                </a:lnTo>
                <a:lnTo>
                  <a:pt x="69" y="537"/>
                </a:lnTo>
                <a:lnTo>
                  <a:pt x="69" y="525"/>
                </a:lnTo>
                <a:lnTo>
                  <a:pt x="69" y="514"/>
                </a:lnTo>
                <a:lnTo>
                  <a:pt x="81" y="490"/>
                </a:lnTo>
                <a:lnTo>
                  <a:pt x="69" y="479"/>
                </a:lnTo>
                <a:lnTo>
                  <a:pt x="69" y="467"/>
                </a:lnTo>
                <a:lnTo>
                  <a:pt x="58" y="467"/>
                </a:lnTo>
                <a:lnTo>
                  <a:pt x="46" y="479"/>
                </a:lnTo>
                <a:lnTo>
                  <a:pt x="35" y="490"/>
                </a:lnTo>
                <a:lnTo>
                  <a:pt x="23" y="479"/>
                </a:lnTo>
                <a:lnTo>
                  <a:pt x="12" y="467"/>
                </a:lnTo>
                <a:lnTo>
                  <a:pt x="12" y="455"/>
                </a:lnTo>
                <a:lnTo>
                  <a:pt x="0" y="455"/>
                </a:lnTo>
                <a:lnTo>
                  <a:pt x="0" y="444"/>
                </a:lnTo>
                <a:lnTo>
                  <a:pt x="12" y="432"/>
                </a:lnTo>
                <a:lnTo>
                  <a:pt x="12" y="420"/>
                </a:lnTo>
                <a:lnTo>
                  <a:pt x="23" y="432"/>
                </a:lnTo>
                <a:lnTo>
                  <a:pt x="23" y="420"/>
                </a:lnTo>
                <a:lnTo>
                  <a:pt x="12" y="409"/>
                </a:lnTo>
                <a:lnTo>
                  <a:pt x="23" y="397"/>
                </a:lnTo>
                <a:lnTo>
                  <a:pt x="12" y="385"/>
                </a:lnTo>
                <a:lnTo>
                  <a:pt x="23" y="374"/>
                </a:lnTo>
                <a:lnTo>
                  <a:pt x="35" y="374"/>
                </a:lnTo>
                <a:lnTo>
                  <a:pt x="46" y="385"/>
                </a:lnTo>
                <a:lnTo>
                  <a:pt x="58" y="374"/>
                </a:lnTo>
                <a:lnTo>
                  <a:pt x="81" y="385"/>
                </a:lnTo>
                <a:lnTo>
                  <a:pt x="81" y="397"/>
                </a:lnTo>
                <a:lnTo>
                  <a:pt x="92" y="385"/>
                </a:lnTo>
                <a:lnTo>
                  <a:pt x="104" y="385"/>
                </a:lnTo>
                <a:lnTo>
                  <a:pt x="115" y="385"/>
                </a:lnTo>
                <a:lnTo>
                  <a:pt x="115" y="374"/>
                </a:lnTo>
                <a:lnTo>
                  <a:pt x="127" y="374"/>
                </a:lnTo>
                <a:lnTo>
                  <a:pt x="127" y="362"/>
                </a:lnTo>
                <a:lnTo>
                  <a:pt x="138" y="350"/>
                </a:lnTo>
                <a:lnTo>
                  <a:pt x="138" y="362"/>
                </a:lnTo>
                <a:lnTo>
                  <a:pt x="138" y="350"/>
                </a:lnTo>
                <a:lnTo>
                  <a:pt x="138" y="339"/>
                </a:lnTo>
                <a:lnTo>
                  <a:pt x="150" y="315"/>
                </a:lnTo>
                <a:lnTo>
                  <a:pt x="161" y="315"/>
                </a:lnTo>
                <a:lnTo>
                  <a:pt x="173" y="304"/>
                </a:lnTo>
                <a:lnTo>
                  <a:pt x="185" y="304"/>
                </a:lnTo>
                <a:lnTo>
                  <a:pt x="196" y="292"/>
                </a:lnTo>
                <a:lnTo>
                  <a:pt x="196" y="268"/>
                </a:lnTo>
                <a:lnTo>
                  <a:pt x="208" y="257"/>
                </a:lnTo>
                <a:lnTo>
                  <a:pt x="196" y="245"/>
                </a:lnTo>
                <a:lnTo>
                  <a:pt x="208" y="222"/>
                </a:lnTo>
                <a:lnTo>
                  <a:pt x="219" y="198"/>
                </a:lnTo>
                <a:lnTo>
                  <a:pt x="231" y="175"/>
                </a:lnTo>
                <a:lnTo>
                  <a:pt x="231" y="163"/>
                </a:lnTo>
                <a:lnTo>
                  <a:pt x="242" y="163"/>
                </a:lnTo>
                <a:lnTo>
                  <a:pt x="242" y="152"/>
                </a:lnTo>
                <a:lnTo>
                  <a:pt x="231" y="140"/>
                </a:lnTo>
                <a:lnTo>
                  <a:pt x="242" y="140"/>
                </a:lnTo>
                <a:lnTo>
                  <a:pt x="242" y="128"/>
                </a:lnTo>
                <a:lnTo>
                  <a:pt x="254" y="128"/>
                </a:lnTo>
                <a:lnTo>
                  <a:pt x="254" y="140"/>
                </a:lnTo>
                <a:lnTo>
                  <a:pt x="265" y="140"/>
                </a:lnTo>
                <a:lnTo>
                  <a:pt x="277" y="140"/>
                </a:lnTo>
                <a:lnTo>
                  <a:pt x="288" y="140"/>
                </a:lnTo>
                <a:lnTo>
                  <a:pt x="300" y="140"/>
                </a:lnTo>
                <a:lnTo>
                  <a:pt x="311" y="140"/>
                </a:lnTo>
                <a:lnTo>
                  <a:pt x="323" y="128"/>
                </a:lnTo>
                <a:lnTo>
                  <a:pt x="323" y="140"/>
                </a:lnTo>
                <a:lnTo>
                  <a:pt x="334" y="128"/>
                </a:lnTo>
                <a:lnTo>
                  <a:pt x="346" y="117"/>
                </a:lnTo>
                <a:lnTo>
                  <a:pt x="357" y="117"/>
                </a:lnTo>
                <a:lnTo>
                  <a:pt x="357" y="105"/>
                </a:lnTo>
                <a:lnTo>
                  <a:pt x="346" y="105"/>
                </a:lnTo>
                <a:lnTo>
                  <a:pt x="357" y="105"/>
                </a:lnTo>
                <a:lnTo>
                  <a:pt x="357" y="117"/>
                </a:lnTo>
                <a:lnTo>
                  <a:pt x="369" y="117"/>
                </a:lnTo>
                <a:lnTo>
                  <a:pt x="381" y="117"/>
                </a:lnTo>
                <a:lnTo>
                  <a:pt x="381" y="105"/>
                </a:lnTo>
                <a:lnTo>
                  <a:pt x="381" y="117"/>
                </a:lnTo>
                <a:lnTo>
                  <a:pt x="404" y="117"/>
                </a:lnTo>
                <a:lnTo>
                  <a:pt x="404" y="128"/>
                </a:lnTo>
                <a:lnTo>
                  <a:pt x="404" y="117"/>
                </a:lnTo>
                <a:lnTo>
                  <a:pt x="415" y="128"/>
                </a:lnTo>
                <a:lnTo>
                  <a:pt x="415" y="117"/>
                </a:lnTo>
                <a:lnTo>
                  <a:pt x="427" y="128"/>
                </a:lnTo>
                <a:lnTo>
                  <a:pt x="438" y="117"/>
                </a:lnTo>
                <a:lnTo>
                  <a:pt x="438" y="128"/>
                </a:lnTo>
                <a:lnTo>
                  <a:pt x="450" y="128"/>
                </a:lnTo>
                <a:lnTo>
                  <a:pt x="450" y="140"/>
                </a:lnTo>
                <a:lnTo>
                  <a:pt x="461" y="128"/>
                </a:lnTo>
                <a:lnTo>
                  <a:pt x="484" y="128"/>
                </a:lnTo>
                <a:lnTo>
                  <a:pt x="484" y="117"/>
                </a:lnTo>
                <a:lnTo>
                  <a:pt x="484" y="128"/>
                </a:lnTo>
                <a:lnTo>
                  <a:pt x="484" y="140"/>
                </a:lnTo>
                <a:lnTo>
                  <a:pt x="484" y="128"/>
                </a:lnTo>
                <a:lnTo>
                  <a:pt x="484" y="140"/>
                </a:lnTo>
                <a:lnTo>
                  <a:pt x="496" y="128"/>
                </a:lnTo>
                <a:close/>
                <a:moveTo>
                  <a:pt x="507" y="128"/>
                </a:moveTo>
                <a:lnTo>
                  <a:pt x="496" y="140"/>
                </a:lnTo>
                <a:lnTo>
                  <a:pt x="507" y="140"/>
                </a:lnTo>
                <a:lnTo>
                  <a:pt x="507" y="128"/>
                </a:lnTo>
                <a:close/>
                <a:moveTo>
                  <a:pt x="507" y="128"/>
                </a:moveTo>
                <a:lnTo>
                  <a:pt x="496" y="128"/>
                </a:lnTo>
                <a:lnTo>
                  <a:pt x="507" y="128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3" name="galicia"/>
          <p:cNvSpPr>
            <a:spLocks noEditPoints="1"/>
          </p:cNvSpPr>
          <p:nvPr/>
        </p:nvSpPr>
        <p:spPr bwMode="auto">
          <a:xfrm>
            <a:off x="3433579" y="1700808"/>
            <a:ext cx="900611" cy="926433"/>
          </a:xfrm>
          <a:custGeom>
            <a:avLst/>
            <a:gdLst>
              <a:gd name="T0" fmla="*/ 738 w 3608"/>
              <a:gd name="T1" fmla="*/ 2955 h 3924"/>
              <a:gd name="T2" fmla="*/ 899 w 3608"/>
              <a:gd name="T3" fmla="*/ 2756 h 3924"/>
              <a:gd name="T4" fmla="*/ 646 w 3608"/>
              <a:gd name="T5" fmla="*/ 2908 h 3924"/>
              <a:gd name="T6" fmla="*/ 600 w 3608"/>
              <a:gd name="T7" fmla="*/ 2803 h 3924"/>
              <a:gd name="T8" fmla="*/ 807 w 3608"/>
              <a:gd name="T9" fmla="*/ 2639 h 3924"/>
              <a:gd name="T10" fmla="*/ 576 w 3608"/>
              <a:gd name="T11" fmla="*/ 2663 h 3924"/>
              <a:gd name="T12" fmla="*/ 530 w 3608"/>
              <a:gd name="T13" fmla="*/ 2464 h 3924"/>
              <a:gd name="T14" fmla="*/ 611 w 3608"/>
              <a:gd name="T15" fmla="*/ 2488 h 3924"/>
              <a:gd name="T16" fmla="*/ 623 w 3608"/>
              <a:gd name="T17" fmla="*/ 2312 h 3924"/>
              <a:gd name="T18" fmla="*/ 761 w 3608"/>
              <a:gd name="T19" fmla="*/ 2126 h 3924"/>
              <a:gd name="T20" fmla="*/ 600 w 3608"/>
              <a:gd name="T21" fmla="*/ 2184 h 3924"/>
              <a:gd name="T22" fmla="*/ 461 w 3608"/>
              <a:gd name="T23" fmla="*/ 2266 h 3924"/>
              <a:gd name="T24" fmla="*/ 277 w 3608"/>
              <a:gd name="T25" fmla="*/ 2266 h 3924"/>
              <a:gd name="T26" fmla="*/ 450 w 3608"/>
              <a:gd name="T27" fmla="*/ 1950 h 3924"/>
              <a:gd name="T28" fmla="*/ 507 w 3608"/>
              <a:gd name="T29" fmla="*/ 1822 h 3924"/>
              <a:gd name="T30" fmla="*/ 334 w 3608"/>
              <a:gd name="T31" fmla="*/ 1869 h 3924"/>
              <a:gd name="T32" fmla="*/ 242 w 3608"/>
              <a:gd name="T33" fmla="*/ 1717 h 3924"/>
              <a:gd name="T34" fmla="*/ 161 w 3608"/>
              <a:gd name="T35" fmla="*/ 1542 h 3924"/>
              <a:gd name="T36" fmla="*/ 35 w 3608"/>
              <a:gd name="T37" fmla="*/ 1518 h 3924"/>
              <a:gd name="T38" fmla="*/ 138 w 3608"/>
              <a:gd name="T39" fmla="*/ 1215 h 3924"/>
              <a:gd name="T40" fmla="*/ 173 w 3608"/>
              <a:gd name="T41" fmla="*/ 1098 h 3924"/>
              <a:gd name="T42" fmla="*/ 415 w 3608"/>
              <a:gd name="T43" fmla="*/ 1016 h 3924"/>
              <a:gd name="T44" fmla="*/ 553 w 3608"/>
              <a:gd name="T45" fmla="*/ 865 h 3924"/>
              <a:gd name="T46" fmla="*/ 772 w 3608"/>
              <a:gd name="T47" fmla="*/ 841 h 3924"/>
              <a:gd name="T48" fmla="*/ 1210 w 3608"/>
              <a:gd name="T49" fmla="*/ 794 h 3924"/>
              <a:gd name="T50" fmla="*/ 1360 w 3608"/>
              <a:gd name="T51" fmla="*/ 818 h 3924"/>
              <a:gd name="T52" fmla="*/ 1533 w 3608"/>
              <a:gd name="T53" fmla="*/ 759 h 3924"/>
              <a:gd name="T54" fmla="*/ 1614 w 3608"/>
              <a:gd name="T55" fmla="*/ 689 h 3924"/>
              <a:gd name="T56" fmla="*/ 1637 w 3608"/>
              <a:gd name="T57" fmla="*/ 596 h 3924"/>
              <a:gd name="T58" fmla="*/ 1579 w 3608"/>
              <a:gd name="T59" fmla="*/ 573 h 3924"/>
              <a:gd name="T60" fmla="*/ 1453 w 3608"/>
              <a:gd name="T61" fmla="*/ 491 h 3924"/>
              <a:gd name="T62" fmla="*/ 1672 w 3608"/>
              <a:gd name="T63" fmla="*/ 292 h 3924"/>
              <a:gd name="T64" fmla="*/ 1844 w 3608"/>
              <a:gd name="T65" fmla="*/ 211 h 3924"/>
              <a:gd name="T66" fmla="*/ 2133 w 3608"/>
              <a:gd name="T67" fmla="*/ 35 h 3924"/>
              <a:gd name="T68" fmla="*/ 2098 w 3608"/>
              <a:gd name="T69" fmla="*/ 234 h 3924"/>
              <a:gd name="T70" fmla="*/ 2202 w 3608"/>
              <a:gd name="T71" fmla="*/ 141 h 3924"/>
              <a:gd name="T72" fmla="*/ 2386 w 3608"/>
              <a:gd name="T73" fmla="*/ 117 h 3924"/>
              <a:gd name="T74" fmla="*/ 2548 w 3608"/>
              <a:gd name="T75" fmla="*/ 199 h 3924"/>
              <a:gd name="T76" fmla="*/ 2755 w 3608"/>
              <a:gd name="T77" fmla="*/ 211 h 3924"/>
              <a:gd name="T78" fmla="*/ 2997 w 3608"/>
              <a:gd name="T79" fmla="*/ 468 h 3924"/>
              <a:gd name="T80" fmla="*/ 3251 w 3608"/>
              <a:gd name="T81" fmla="*/ 503 h 3924"/>
              <a:gd name="T82" fmla="*/ 3078 w 3608"/>
              <a:gd name="T83" fmla="*/ 783 h 3924"/>
              <a:gd name="T84" fmla="*/ 3251 w 3608"/>
              <a:gd name="T85" fmla="*/ 1156 h 3924"/>
              <a:gd name="T86" fmla="*/ 3551 w 3608"/>
              <a:gd name="T87" fmla="*/ 1332 h 3924"/>
              <a:gd name="T88" fmla="*/ 3320 w 3608"/>
              <a:gd name="T89" fmla="*/ 1600 h 3924"/>
              <a:gd name="T90" fmla="*/ 3458 w 3608"/>
              <a:gd name="T91" fmla="*/ 1869 h 3924"/>
              <a:gd name="T92" fmla="*/ 3228 w 3608"/>
              <a:gd name="T93" fmla="*/ 2254 h 3924"/>
              <a:gd name="T94" fmla="*/ 3239 w 3608"/>
              <a:gd name="T95" fmla="*/ 2581 h 3924"/>
              <a:gd name="T96" fmla="*/ 3539 w 3608"/>
              <a:gd name="T97" fmla="*/ 2838 h 3924"/>
              <a:gd name="T98" fmla="*/ 3401 w 3608"/>
              <a:gd name="T99" fmla="*/ 3142 h 3924"/>
              <a:gd name="T100" fmla="*/ 3239 w 3608"/>
              <a:gd name="T101" fmla="*/ 3550 h 3924"/>
              <a:gd name="T102" fmla="*/ 2940 w 3608"/>
              <a:gd name="T103" fmla="*/ 3725 h 3924"/>
              <a:gd name="T104" fmla="*/ 2525 w 3608"/>
              <a:gd name="T105" fmla="*/ 3807 h 3924"/>
              <a:gd name="T106" fmla="*/ 2167 w 3608"/>
              <a:gd name="T107" fmla="*/ 3702 h 3924"/>
              <a:gd name="T108" fmla="*/ 1741 w 3608"/>
              <a:gd name="T109" fmla="*/ 3784 h 3924"/>
              <a:gd name="T110" fmla="*/ 1487 w 3608"/>
              <a:gd name="T111" fmla="*/ 3562 h 3924"/>
              <a:gd name="T112" fmla="*/ 1395 w 3608"/>
              <a:gd name="T113" fmla="*/ 3223 h 3924"/>
              <a:gd name="T114" fmla="*/ 795 w 3608"/>
              <a:gd name="T115" fmla="*/ 3398 h 3924"/>
              <a:gd name="T116" fmla="*/ 473 w 3608"/>
              <a:gd name="T117" fmla="*/ 3422 h 3924"/>
              <a:gd name="T118" fmla="*/ 576 w 3608"/>
              <a:gd name="T119" fmla="*/ 3142 h 3924"/>
              <a:gd name="T120" fmla="*/ 565 w 3608"/>
              <a:gd name="T121" fmla="*/ 2348 h 3924"/>
              <a:gd name="T122" fmla="*/ 334 w 3608"/>
              <a:gd name="T123" fmla="*/ 2464 h 3924"/>
              <a:gd name="T124" fmla="*/ 473 w 3608"/>
              <a:gd name="T125" fmla="*/ 2978 h 39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08"/>
              <a:gd name="T190" fmla="*/ 0 h 3924"/>
              <a:gd name="T191" fmla="*/ 3608 w 3608"/>
              <a:gd name="T192" fmla="*/ 3924 h 39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08" h="3924">
                <a:moveTo>
                  <a:pt x="484" y="3036"/>
                </a:moveTo>
                <a:lnTo>
                  <a:pt x="473" y="3025"/>
                </a:lnTo>
                <a:lnTo>
                  <a:pt x="473" y="3036"/>
                </a:lnTo>
                <a:lnTo>
                  <a:pt x="461" y="3036"/>
                </a:lnTo>
                <a:lnTo>
                  <a:pt x="450" y="3025"/>
                </a:lnTo>
                <a:lnTo>
                  <a:pt x="461" y="3025"/>
                </a:lnTo>
                <a:lnTo>
                  <a:pt x="461" y="3001"/>
                </a:lnTo>
                <a:lnTo>
                  <a:pt x="461" y="3013"/>
                </a:lnTo>
                <a:lnTo>
                  <a:pt x="461" y="3001"/>
                </a:lnTo>
                <a:lnTo>
                  <a:pt x="461" y="3013"/>
                </a:lnTo>
                <a:lnTo>
                  <a:pt x="473" y="3013"/>
                </a:lnTo>
                <a:lnTo>
                  <a:pt x="484" y="3025"/>
                </a:lnTo>
                <a:lnTo>
                  <a:pt x="484" y="3036"/>
                </a:lnTo>
                <a:close/>
                <a:moveTo>
                  <a:pt x="646" y="3025"/>
                </a:moveTo>
                <a:lnTo>
                  <a:pt x="657" y="3013"/>
                </a:lnTo>
                <a:lnTo>
                  <a:pt x="657" y="2990"/>
                </a:lnTo>
                <a:lnTo>
                  <a:pt x="669" y="2978"/>
                </a:lnTo>
                <a:lnTo>
                  <a:pt x="669" y="2990"/>
                </a:lnTo>
                <a:lnTo>
                  <a:pt x="680" y="2990"/>
                </a:lnTo>
                <a:lnTo>
                  <a:pt x="692" y="2978"/>
                </a:lnTo>
                <a:lnTo>
                  <a:pt x="692" y="2966"/>
                </a:lnTo>
                <a:lnTo>
                  <a:pt x="703" y="2978"/>
                </a:lnTo>
                <a:lnTo>
                  <a:pt x="703" y="2966"/>
                </a:lnTo>
                <a:lnTo>
                  <a:pt x="703" y="2978"/>
                </a:lnTo>
                <a:lnTo>
                  <a:pt x="692" y="2978"/>
                </a:lnTo>
                <a:lnTo>
                  <a:pt x="692" y="2990"/>
                </a:lnTo>
                <a:lnTo>
                  <a:pt x="692" y="2978"/>
                </a:lnTo>
                <a:lnTo>
                  <a:pt x="692" y="2990"/>
                </a:lnTo>
                <a:lnTo>
                  <a:pt x="703" y="2978"/>
                </a:lnTo>
                <a:lnTo>
                  <a:pt x="703" y="2990"/>
                </a:lnTo>
                <a:lnTo>
                  <a:pt x="703" y="2978"/>
                </a:lnTo>
                <a:lnTo>
                  <a:pt x="715" y="2978"/>
                </a:lnTo>
                <a:lnTo>
                  <a:pt x="715" y="2966"/>
                </a:lnTo>
                <a:lnTo>
                  <a:pt x="715" y="2955"/>
                </a:lnTo>
                <a:lnTo>
                  <a:pt x="715" y="2966"/>
                </a:lnTo>
                <a:lnTo>
                  <a:pt x="726" y="2955"/>
                </a:lnTo>
                <a:lnTo>
                  <a:pt x="726" y="2966"/>
                </a:lnTo>
                <a:lnTo>
                  <a:pt x="726" y="2955"/>
                </a:lnTo>
                <a:lnTo>
                  <a:pt x="738" y="2955"/>
                </a:lnTo>
                <a:lnTo>
                  <a:pt x="749" y="2955"/>
                </a:lnTo>
                <a:lnTo>
                  <a:pt x="761" y="2955"/>
                </a:lnTo>
                <a:lnTo>
                  <a:pt x="761" y="2943"/>
                </a:lnTo>
                <a:lnTo>
                  <a:pt x="761" y="2931"/>
                </a:lnTo>
                <a:lnTo>
                  <a:pt x="761" y="2920"/>
                </a:lnTo>
                <a:lnTo>
                  <a:pt x="772" y="2920"/>
                </a:lnTo>
                <a:lnTo>
                  <a:pt x="772" y="2931"/>
                </a:lnTo>
                <a:lnTo>
                  <a:pt x="784" y="2931"/>
                </a:lnTo>
                <a:lnTo>
                  <a:pt x="784" y="2920"/>
                </a:lnTo>
                <a:lnTo>
                  <a:pt x="784" y="2931"/>
                </a:lnTo>
                <a:lnTo>
                  <a:pt x="784" y="2920"/>
                </a:lnTo>
                <a:lnTo>
                  <a:pt x="795" y="2920"/>
                </a:lnTo>
                <a:lnTo>
                  <a:pt x="807" y="2920"/>
                </a:lnTo>
                <a:lnTo>
                  <a:pt x="819" y="2896"/>
                </a:lnTo>
                <a:lnTo>
                  <a:pt x="819" y="2885"/>
                </a:lnTo>
                <a:lnTo>
                  <a:pt x="830" y="2885"/>
                </a:lnTo>
                <a:lnTo>
                  <a:pt x="830" y="2873"/>
                </a:lnTo>
                <a:lnTo>
                  <a:pt x="842" y="2873"/>
                </a:lnTo>
                <a:lnTo>
                  <a:pt x="853" y="2873"/>
                </a:lnTo>
                <a:lnTo>
                  <a:pt x="865" y="2873"/>
                </a:lnTo>
                <a:lnTo>
                  <a:pt x="876" y="2885"/>
                </a:lnTo>
                <a:lnTo>
                  <a:pt x="876" y="2873"/>
                </a:lnTo>
                <a:lnTo>
                  <a:pt x="888" y="2873"/>
                </a:lnTo>
                <a:lnTo>
                  <a:pt x="899" y="2885"/>
                </a:lnTo>
                <a:lnTo>
                  <a:pt x="899" y="2873"/>
                </a:lnTo>
                <a:lnTo>
                  <a:pt x="888" y="2873"/>
                </a:lnTo>
                <a:lnTo>
                  <a:pt x="888" y="2861"/>
                </a:lnTo>
                <a:lnTo>
                  <a:pt x="899" y="2861"/>
                </a:lnTo>
                <a:lnTo>
                  <a:pt x="899" y="2850"/>
                </a:lnTo>
                <a:lnTo>
                  <a:pt x="899" y="2838"/>
                </a:lnTo>
                <a:lnTo>
                  <a:pt x="888" y="2826"/>
                </a:lnTo>
                <a:lnTo>
                  <a:pt x="888" y="2838"/>
                </a:lnTo>
                <a:lnTo>
                  <a:pt x="888" y="2826"/>
                </a:lnTo>
                <a:lnTo>
                  <a:pt x="899" y="2803"/>
                </a:lnTo>
                <a:lnTo>
                  <a:pt x="911" y="2803"/>
                </a:lnTo>
                <a:lnTo>
                  <a:pt x="899" y="2791"/>
                </a:lnTo>
                <a:lnTo>
                  <a:pt x="911" y="2780"/>
                </a:lnTo>
                <a:lnTo>
                  <a:pt x="899" y="2768"/>
                </a:lnTo>
                <a:lnTo>
                  <a:pt x="911" y="2756"/>
                </a:lnTo>
                <a:lnTo>
                  <a:pt x="899" y="2756"/>
                </a:lnTo>
                <a:lnTo>
                  <a:pt x="888" y="2756"/>
                </a:lnTo>
                <a:lnTo>
                  <a:pt x="888" y="2745"/>
                </a:lnTo>
                <a:lnTo>
                  <a:pt x="876" y="2756"/>
                </a:lnTo>
                <a:lnTo>
                  <a:pt x="865" y="2768"/>
                </a:lnTo>
                <a:lnTo>
                  <a:pt x="865" y="2780"/>
                </a:lnTo>
                <a:lnTo>
                  <a:pt x="876" y="2780"/>
                </a:lnTo>
                <a:lnTo>
                  <a:pt x="876" y="2803"/>
                </a:lnTo>
                <a:lnTo>
                  <a:pt x="853" y="2803"/>
                </a:lnTo>
                <a:lnTo>
                  <a:pt x="853" y="2815"/>
                </a:lnTo>
                <a:lnTo>
                  <a:pt x="842" y="2803"/>
                </a:lnTo>
                <a:lnTo>
                  <a:pt x="830" y="2815"/>
                </a:lnTo>
                <a:lnTo>
                  <a:pt x="830" y="2826"/>
                </a:lnTo>
                <a:lnTo>
                  <a:pt x="842" y="2826"/>
                </a:lnTo>
                <a:lnTo>
                  <a:pt x="842" y="2838"/>
                </a:lnTo>
                <a:lnTo>
                  <a:pt x="842" y="2850"/>
                </a:lnTo>
                <a:lnTo>
                  <a:pt x="830" y="2861"/>
                </a:lnTo>
                <a:lnTo>
                  <a:pt x="807" y="2861"/>
                </a:lnTo>
                <a:lnTo>
                  <a:pt x="807" y="2873"/>
                </a:lnTo>
                <a:lnTo>
                  <a:pt x="795" y="2873"/>
                </a:lnTo>
                <a:lnTo>
                  <a:pt x="784" y="2885"/>
                </a:lnTo>
                <a:lnTo>
                  <a:pt x="772" y="2873"/>
                </a:lnTo>
                <a:lnTo>
                  <a:pt x="772" y="2885"/>
                </a:lnTo>
                <a:lnTo>
                  <a:pt x="761" y="2885"/>
                </a:lnTo>
                <a:lnTo>
                  <a:pt x="749" y="2885"/>
                </a:lnTo>
                <a:lnTo>
                  <a:pt x="749" y="2861"/>
                </a:lnTo>
                <a:lnTo>
                  <a:pt x="749" y="2873"/>
                </a:lnTo>
                <a:lnTo>
                  <a:pt x="738" y="2873"/>
                </a:lnTo>
                <a:lnTo>
                  <a:pt x="726" y="2873"/>
                </a:lnTo>
                <a:lnTo>
                  <a:pt x="726" y="2861"/>
                </a:lnTo>
                <a:lnTo>
                  <a:pt x="726" y="2873"/>
                </a:lnTo>
                <a:lnTo>
                  <a:pt x="715" y="2885"/>
                </a:lnTo>
                <a:lnTo>
                  <a:pt x="726" y="2885"/>
                </a:lnTo>
                <a:lnTo>
                  <a:pt x="715" y="2896"/>
                </a:lnTo>
                <a:lnTo>
                  <a:pt x="692" y="2896"/>
                </a:lnTo>
                <a:lnTo>
                  <a:pt x="692" y="2908"/>
                </a:lnTo>
                <a:lnTo>
                  <a:pt x="680" y="2920"/>
                </a:lnTo>
                <a:lnTo>
                  <a:pt x="669" y="2908"/>
                </a:lnTo>
                <a:lnTo>
                  <a:pt x="646" y="2908"/>
                </a:lnTo>
                <a:lnTo>
                  <a:pt x="657" y="2908"/>
                </a:lnTo>
                <a:lnTo>
                  <a:pt x="646" y="2908"/>
                </a:lnTo>
                <a:lnTo>
                  <a:pt x="646" y="2920"/>
                </a:lnTo>
                <a:lnTo>
                  <a:pt x="657" y="2920"/>
                </a:lnTo>
                <a:lnTo>
                  <a:pt x="646" y="2920"/>
                </a:lnTo>
                <a:lnTo>
                  <a:pt x="646" y="2931"/>
                </a:lnTo>
                <a:lnTo>
                  <a:pt x="634" y="2931"/>
                </a:lnTo>
                <a:lnTo>
                  <a:pt x="634" y="2943"/>
                </a:lnTo>
                <a:lnTo>
                  <a:pt x="634" y="2931"/>
                </a:lnTo>
                <a:lnTo>
                  <a:pt x="623" y="2931"/>
                </a:lnTo>
                <a:lnTo>
                  <a:pt x="611" y="2908"/>
                </a:lnTo>
                <a:lnTo>
                  <a:pt x="600" y="2908"/>
                </a:lnTo>
                <a:lnTo>
                  <a:pt x="600" y="2920"/>
                </a:lnTo>
                <a:lnTo>
                  <a:pt x="588" y="2931"/>
                </a:lnTo>
                <a:lnTo>
                  <a:pt x="576" y="2920"/>
                </a:lnTo>
                <a:lnTo>
                  <a:pt x="565" y="2908"/>
                </a:lnTo>
                <a:lnTo>
                  <a:pt x="542" y="2908"/>
                </a:lnTo>
                <a:lnTo>
                  <a:pt x="542" y="2920"/>
                </a:lnTo>
                <a:lnTo>
                  <a:pt x="530" y="2931"/>
                </a:lnTo>
                <a:lnTo>
                  <a:pt x="530" y="2920"/>
                </a:lnTo>
                <a:lnTo>
                  <a:pt x="519" y="2920"/>
                </a:lnTo>
                <a:lnTo>
                  <a:pt x="530" y="2885"/>
                </a:lnTo>
                <a:lnTo>
                  <a:pt x="530" y="2873"/>
                </a:lnTo>
                <a:lnTo>
                  <a:pt x="542" y="2850"/>
                </a:lnTo>
                <a:lnTo>
                  <a:pt x="553" y="2826"/>
                </a:lnTo>
                <a:lnTo>
                  <a:pt x="542" y="2815"/>
                </a:lnTo>
                <a:lnTo>
                  <a:pt x="553" y="2815"/>
                </a:lnTo>
                <a:lnTo>
                  <a:pt x="553" y="2803"/>
                </a:lnTo>
                <a:lnTo>
                  <a:pt x="553" y="2815"/>
                </a:lnTo>
                <a:lnTo>
                  <a:pt x="565" y="2826"/>
                </a:lnTo>
                <a:lnTo>
                  <a:pt x="565" y="2838"/>
                </a:lnTo>
                <a:lnTo>
                  <a:pt x="576" y="2850"/>
                </a:lnTo>
                <a:lnTo>
                  <a:pt x="588" y="2861"/>
                </a:lnTo>
                <a:lnTo>
                  <a:pt x="588" y="2873"/>
                </a:lnTo>
                <a:lnTo>
                  <a:pt x="600" y="2885"/>
                </a:lnTo>
                <a:lnTo>
                  <a:pt x="600" y="2873"/>
                </a:lnTo>
                <a:lnTo>
                  <a:pt x="600" y="2861"/>
                </a:lnTo>
                <a:lnTo>
                  <a:pt x="600" y="2850"/>
                </a:lnTo>
                <a:lnTo>
                  <a:pt x="600" y="2838"/>
                </a:lnTo>
                <a:lnTo>
                  <a:pt x="600" y="2826"/>
                </a:lnTo>
                <a:lnTo>
                  <a:pt x="611" y="2803"/>
                </a:lnTo>
                <a:lnTo>
                  <a:pt x="600" y="2803"/>
                </a:lnTo>
                <a:lnTo>
                  <a:pt x="600" y="2791"/>
                </a:lnTo>
                <a:lnTo>
                  <a:pt x="600" y="2780"/>
                </a:lnTo>
                <a:lnTo>
                  <a:pt x="588" y="2780"/>
                </a:lnTo>
                <a:lnTo>
                  <a:pt x="600" y="2768"/>
                </a:lnTo>
                <a:lnTo>
                  <a:pt x="588" y="2768"/>
                </a:lnTo>
                <a:lnTo>
                  <a:pt x="588" y="2756"/>
                </a:lnTo>
                <a:lnTo>
                  <a:pt x="576" y="2756"/>
                </a:lnTo>
                <a:lnTo>
                  <a:pt x="588" y="2745"/>
                </a:lnTo>
                <a:lnTo>
                  <a:pt x="600" y="2745"/>
                </a:lnTo>
                <a:lnTo>
                  <a:pt x="600" y="2756"/>
                </a:lnTo>
                <a:lnTo>
                  <a:pt x="611" y="2756"/>
                </a:lnTo>
                <a:lnTo>
                  <a:pt x="623" y="2756"/>
                </a:lnTo>
                <a:lnTo>
                  <a:pt x="634" y="2756"/>
                </a:lnTo>
                <a:lnTo>
                  <a:pt x="634" y="2768"/>
                </a:lnTo>
                <a:lnTo>
                  <a:pt x="646" y="2780"/>
                </a:lnTo>
                <a:lnTo>
                  <a:pt x="657" y="2780"/>
                </a:lnTo>
                <a:lnTo>
                  <a:pt x="669" y="2780"/>
                </a:lnTo>
                <a:lnTo>
                  <a:pt x="680" y="2768"/>
                </a:lnTo>
                <a:lnTo>
                  <a:pt x="692" y="2768"/>
                </a:lnTo>
                <a:lnTo>
                  <a:pt x="692" y="2756"/>
                </a:lnTo>
                <a:lnTo>
                  <a:pt x="703" y="2756"/>
                </a:lnTo>
                <a:lnTo>
                  <a:pt x="703" y="2745"/>
                </a:lnTo>
                <a:lnTo>
                  <a:pt x="715" y="2733"/>
                </a:lnTo>
                <a:lnTo>
                  <a:pt x="715" y="2721"/>
                </a:lnTo>
                <a:lnTo>
                  <a:pt x="715" y="2709"/>
                </a:lnTo>
                <a:lnTo>
                  <a:pt x="726" y="2709"/>
                </a:lnTo>
                <a:lnTo>
                  <a:pt x="738" y="2686"/>
                </a:lnTo>
                <a:lnTo>
                  <a:pt x="738" y="2698"/>
                </a:lnTo>
                <a:lnTo>
                  <a:pt x="738" y="2686"/>
                </a:lnTo>
                <a:lnTo>
                  <a:pt x="749" y="2674"/>
                </a:lnTo>
                <a:lnTo>
                  <a:pt x="761" y="2674"/>
                </a:lnTo>
                <a:lnTo>
                  <a:pt x="761" y="2663"/>
                </a:lnTo>
                <a:lnTo>
                  <a:pt x="784" y="2651"/>
                </a:lnTo>
                <a:lnTo>
                  <a:pt x="795" y="2663"/>
                </a:lnTo>
                <a:lnTo>
                  <a:pt x="795" y="2651"/>
                </a:lnTo>
                <a:lnTo>
                  <a:pt x="807" y="2651"/>
                </a:lnTo>
                <a:lnTo>
                  <a:pt x="795" y="2639"/>
                </a:lnTo>
                <a:lnTo>
                  <a:pt x="795" y="2651"/>
                </a:lnTo>
                <a:lnTo>
                  <a:pt x="795" y="2639"/>
                </a:lnTo>
                <a:lnTo>
                  <a:pt x="807" y="2639"/>
                </a:lnTo>
                <a:lnTo>
                  <a:pt x="807" y="2628"/>
                </a:lnTo>
                <a:lnTo>
                  <a:pt x="819" y="2639"/>
                </a:lnTo>
                <a:lnTo>
                  <a:pt x="842" y="2604"/>
                </a:lnTo>
                <a:lnTo>
                  <a:pt x="853" y="2604"/>
                </a:lnTo>
                <a:lnTo>
                  <a:pt x="865" y="2593"/>
                </a:lnTo>
                <a:lnTo>
                  <a:pt x="853" y="2593"/>
                </a:lnTo>
                <a:lnTo>
                  <a:pt x="853" y="2604"/>
                </a:lnTo>
                <a:lnTo>
                  <a:pt x="853" y="2593"/>
                </a:lnTo>
                <a:lnTo>
                  <a:pt x="853" y="2604"/>
                </a:lnTo>
                <a:lnTo>
                  <a:pt x="842" y="2604"/>
                </a:lnTo>
                <a:lnTo>
                  <a:pt x="830" y="2604"/>
                </a:lnTo>
                <a:lnTo>
                  <a:pt x="819" y="2604"/>
                </a:lnTo>
                <a:lnTo>
                  <a:pt x="807" y="2604"/>
                </a:lnTo>
                <a:lnTo>
                  <a:pt x="819" y="2593"/>
                </a:lnTo>
                <a:lnTo>
                  <a:pt x="807" y="2581"/>
                </a:lnTo>
                <a:lnTo>
                  <a:pt x="807" y="2569"/>
                </a:lnTo>
                <a:lnTo>
                  <a:pt x="795" y="2581"/>
                </a:lnTo>
                <a:lnTo>
                  <a:pt x="784" y="2581"/>
                </a:lnTo>
                <a:lnTo>
                  <a:pt x="784" y="2593"/>
                </a:lnTo>
                <a:lnTo>
                  <a:pt x="772" y="2604"/>
                </a:lnTo>
                <a:lnTo>
                  <a:pt x="761" y="2604"/>
                </a:lnTo>
                <a:lnTo>
                  <a:pt x="738" y="2616"/>
                </a:lnTo>
                <a:lnTo>
                  <a:pt x="726" y="2616"/>
                </a:lnTo>
                <a:lnTo>
                  <a:pt x="715" y="2639"/>
                </a:lnTo>
                <a:lnTo>
                  <a:pt x="703" y="2639"/>
                </a:lnTo>
                <a:lnTo>
                  <a:pt x="703" y="2651"/>
                </a:lnTo>
                <a:lnTo>
                  <a:pt x="692" y="2651"/>
                </a:lnTo>
                <a:lnTo>
                  <a:pt x="680" y="2663"/>
                </a:lnTo>
                <a:lnTo>
                  <a:pt x="669" y="2651"/>
                </a:lnTo>
                <a:lnTo>
                  <a:pt x="657" y="2639"/>
                </a:lnTo>
                <a:lnTo>
                  <a:pt x="646" y="2639"/>
                </a:lnTo>
                <a:lnTo>
                  <a:pt x="634" y="2639"/>
                </a:lnTo>
                <a:lnTo>
                  <a:pt x="623" y="2628"/>
                </a:lnTo>
                <a:lnTo>
                  <a:pt x="623" y="2639"/>
                </a:lnTo>
                <a:lnTo>
                  <a:pt x="611" y="2639"/>
                </a:lnTo>
                <a:lnTo>
                  <a:pt x="611" y="2651"/>
                </a:lnTo>
                <a:lnTo>
                  <a:pt x="600" y="2663"/>
                </a:lnTo>
                <a:lnTo>
                  <a:pt x="600" y="2651"/>
                </a:lnTo>
                <a:lnTo>
                  <a:pt x="588" y="2663"/>
                </a:lnTo>
                <a:lnTo>
                  <a:pt x="576" y="2663"/>
                </a:lnTo>
                <a:lnTo>
                  <a:pt x="588" y="2651"/>
                </a:lnTo>
                <a:lnTo>
                  <a:pt x="576" y="2651"/>
                </a:lnTo>
                <a:lnTo>
                  <a:pt x="576" y="2639"/>
                </a:lnTo>
                <a:lnTo>
                  <a:pt x="565" y="2639"/>
                </a:lnTo>
                <a:lnTo>
                  <a:pt x="565" y="2628"/>
                </a:lnTo>
                <a:lnTo>
                  <a:pt x="553" y="2604"/>
                </a:lnTo>
                <a:lnTo>
                  <a:pt x="542" y="2604"/>
                </a:lnTo>
                <a:lnTo>
                  <a:pt x="530" y="2604"/>
                </a:lnTo>
                <a:lnTo>
                  <a:pt x="530" y="2593"/>
                </a:lnTo>
                <a:lnTo>
                  <a:pt x="530" y="2581"/>
                </a:lnTo>
                <a:lnTo>
                  <a:pt x="542" y="2581"/>
                </a:lnTo>
                <a:lnTo>
                  <a:pt x="542" y="2569"/>
                </a:lnTo>
                <a:lnTo>
                  <a:pt x="530" y="2569"/>
                </a:lnTo>
                <a:lnTo>
                  <a:pt x="542" y="2569"/>
                </a:lnTo>
                <a:lnTo>
                  <a:pt x="542" y="2558"/>
                </a:lnTo>
                <a:lnTo>
                  <a:pt x="542" y="2534"/>
                </a:lnTo>
                <a:lnTo>
                  <a:pt x="530" y="2523"/>
                </a:lnTo>
                <a:lnTo>
                  <a:pt x="530" y="2511"/>
                </a:lnTo>
                <a:lnTo>
                  <a:pt x="519" y="2511"/>
                </a:lnTo>
                <a:lnTo>
                  <a:pt x="507" y="2511"/>
                </a:lnTo>
                <a:lnTo>
                  <a:pt x="496" y="2499"/>
                </a:lnTo>
                <a:lnTo>
                  <a:pt x="484" y="2499"/>
                </a:lnTo>
                <a:lnTo>
                  <a:pt x="484" y="2511"/>
                </a:lnTo>
                <a:lnTo>
                  <a:pt x="473" y="2523"/>
                </a:lnTo>
                <a:lnTo>
                  <a:pt x="461" y="2523"/>
                </a:lnTo>
                <a:lnTo>
                  <a:pt x="461" y="2511"/>
                </a:lnTo>
                <a:lnTo>
                  <a:pt x="461" y="2523"/>
                </a:lnTo>
                <a:lnTo>
                  <a:pt x="450" y="2499"/>
                </a:lnTo>
                <a:lnTo>
                  <a:pt x="461" y="2488"/>
                </a:lnTo>
                <a:lnTo>
                  <a:pt x="461" y="2476"/>
                </a:lnTo>
                <a:lnTo>
                  <a:pt x="450" y="2476"/>
                </a:lnTo>
                <a:lnTo>
                  <a:pt x="461" y="2464"/>
                </a:lnTo>
                <a:lnTo>
                  <a:pt x="473" y="2464"/>
                </a:lnTo>
                <a:lnTo>
                  <a:pt x="484" y="2476"/>
                </a:lnTo>
                <a:lnTo>
                  <a:pt x="484" y="2464"/>
                </a:lnTo>
                <a:lnTo>
                  <a:pt x="484" y="2476"/>
                </a:lnTo>
                <a:lnTo>
                  <a:pt x="496" y="2476"/>
                </a:lnTo>
                <a:lnTo>
                  <a:pt x="519" y="2464"/>
                </a:lnTo>
                <a:lnTo>
                  <a:pt x="519" y="2453"/>
                </a:lnTo>
                <a:lnTo>
                  <a:pt x="530" y="2464"/>
                </a:lnTo>
                <a:lnTo>
                  <a:pt x="530" y="2453"/>
                </a:lnTo>
                <a:lnTo>
                  <a:pt x="542" y="2453"/>
                </a:lnTo>
                <a:lnTo>
                  <a:pt x="530" y="2441"/>
                </a:lnTo>
                <a:lnTo>
                  <a:pt x="530" y="2453"/>
                </a:lnTo>
                <a:lnTo>
                  <a:pt x="530" y="2441"/>
                </a:lnTo>
                <a:lnTo>
                  <a:pt x="542" y="2429"/>
                </a:lnTo>
                <a:lnTo>
                  <a:pt x="542" y="2441"/>
                </a:lnTo>
                <a:lnTo>
                  <a:pt x="553" y="2429"/>
                </a:lnTo>
                <a:lnTo>
                  <a:pt x="553" y="2441"/>
                </a:lnTo>
                <a:lnTo>
                  <a:pt x="565" y="2429"/>
                </a:lnTo>
                <a:lnTo>
                  <a:pt x="565" y="2441"/>
                </a:lnTo>
                <a:lnTo>
                  <a:pt x="576" y="2453"/>
                </a:lnTo>
                <a:lnTo>
                  <a:pt x="565" y="2464"/>
                </a:lnTo>
                <a:lnTo>
                  <a:pt x="576" y="2476"/>
                </a:lnTo>
                <a:lnTo>
                  <a:pt x="565" y="2488"/>
                </a:lnTo>
                <a:lnTo>
                  <a:pt x="576" y="2488"/>
                </a:lnTo>
                <a:lnTo>
                  <a:pt x="565" y="2488"/>
                </a:lnTo>
                <a:lnTo>
                  <a:pt x="553" y="2499"/>
                </a:lnTo>
                <a:lnTo>
                  <a:pt x="553" y="2511"/>
                </a:lnTo>
                <a:lnTo>
                  <a:pt x="542" y="2511"/>
                </a:lnTo>
                <a:lnTo>
                  <a:pt x="553" y="2534"/>
                </a:lnTo>
                <a:lnTo>
                  <a:pt x="565" y="2534"/>
                </a:lnTo>
                <a:lnTo>
                  <a:pt x="576" y="2523"/>
                </a:lnTo>
                <a:lnTo>
                  <a:pt x="576" y="2511"/>
                </a:lnTo>
                <a:lnTo>
                  <a:pt x="576" y="2523"/>
                </a:lnTo>
                <a:lnTo>
                  <a:pt x="588" y="2523"/>
                </a:lnTo>
                <a:lnTo>
                  <a:pt x="576" y="2511"/>
                </a:lnTo>
                <a:lnTo>
                  <a:pt x="588" y="2511"/>
                </a:lnTo>
                <a:lnTo>
                  <a:pt x="588" y="2523"/>
                </a:lnTo>
                <a:lnTo>
                  <a:pt x="600" y="2523"/>
                </a:lnTo>
                <a:lnTo>
                  <a:pt x="600" y="2511"/>
                </a:lnTo>
                <a:lnTo>
                  <a:pt x="600" y="2523"/>
                </a:lnTo>
                <a:lnTo>
                  <a:pt x="611" y="2511"/>
                </a:lnTo>
                <a:lnTo>
                  <a:pt x="611" y="2523"/>
                </a:lnTo>
                <a:lnTo>
                  <a:pt x="623" y="2534"/>
                </a:lnTo>
                <a:lnTo>
                  <a:pt x="623" y="2523"/>
                </a:lnTo>
                <a:lnTo>
                  <a:pt x="623" y="2511"/>
                </a:lnTo>
                <a:lnTo>
                  <a:pt x="623" y="2499"/>
                </a:lnTo>
                <a:lnTo>
                  <a:pt x="611" y="2499"/>
                </a:lnTo>
                <a:lnTo>
                  <a:pt x="611" y="2488"/>
                </a:lnTo>
                <a:lnTo>
                  <a:pt x="611" y="2476"/>
                </a:lnTo>
                <a:lnTo>
                  <a:pt x="611" y="2464"/>
                </a:lnTo>
                <a:lnTo>
                  <a:pt x="623" y="2464"/>
                </a:lnTo>
                <a:lnTo>
                  <a:pt x="611" y="2453"/>
                </a:lnTo>
                <a:lnTo>
                  <a:pt x="623" y="2441"/>
                </a:lnTo>
                <a:lnTo>
                  <a:pt x="623" y="2453"/>
                </a:lnTo>
                <a:lnTo>
                  <a:pt x="634" y="2453"/>
                </a:lnTo>
                <a:lnTo>
                  <a:pt x="646" y="2453"/>
                </a:lnTo>
                <a:lnTo>
                  <a:pt x="646" y="2441"/>
                </a:lnTo>
                <a:lnTo>
                  <a:pt x="657" y="2441"/>
                </a:lnTo>
                <a:lnTo>
                  <a:pt x="646" y="2441"/>
                </a:lnTo>
                <a:lnTo>
                  <a:pt x="634" y="2441"/>
                </a:lnTo>
                <a:lnTo>
                  <a:pt x="634" y="2429"/>
                </a:lnTo>
                <a:lnTo>
                  <a:pt x="634" y="2418"/>
                </a:lnTo>
                <a:lnTo>
                  <a:pt x="623" y="2429"/>
                </a:lnTo>
                <a:lnTo>
                  <a:pt x="623" y="2418"/>
                </a:lnTo>
                <a:lnTo>
                  <a:pt x="634" y="2418"/>
                </a:lnTo>
                <a:lnTo>
                  <a:pt x="634" y="2406"/>
                </a:lnTo>
                <a:lnTo>
                  <a:pt x="634" y="2394"/>
                </a:lnTo>
                <a:lnTo>
                  <a:pt x="646" y="2394"/>
                </a:lnTo>
                <a:lnTo>
                  <a:pt x="634" y="2394"/>
                </a:lnTo>
                <a:lnTo>
                  <a:pt x="646" y="2383"/>
                </a:lnTo>
                <a:lnTo>
                  <a:pt x="634" y="2383"/>
                </a:lnTo>
                <a:lnTo>
                  <a:pt x="623" y="2394"/>
                </a:lnTo>
                <a:lnTo>
                  <a:pt x="623" y="2406"/>
                </a:lnTo>
                <a:lnTo>
                  <a:pt x="623" y="2394"/>
                </a:lnTo>
                <a:lnTo>
                  <a:pt x="623" y="2371"/>
                </a:lnTo>
                <a:lnTo>
                  <a:pt x="623" y="2359"/>
                </a:lnTo>
                <a:lnTo>
                  <a:pt x="623" y="2348"/>
                </a:lnTo>
                <a:lnTo>
                  <a:pt x="611" y="2336"/>
                </a:lnTo>
                <a:lnTo>
                  <a:pt x="611" y="2324"/>
                </a:lnTo>
                <a:lnTo>
                  <a:pt x="611" y="2312"/>
                </a:lnTo>
                <a:lnTo>
                  <a:pt x="623" y="2312"/>
                </a:lnTo>
                <a:lnTo>
                  <a:pt x="634" y="2324"/>
                </a:lnTo>
                <a:lnTo>
                  <a:pt x="623" y="2336"/>
                </a:lnTo>
                <a:lnTo>
                  <a:pt x="634" y="2336"/>
                </a:lnTo>
                <a:lnTo>
                  <a:pt x="634" y="2324"/>
                </a:lnTo>
                <a:lnTo>
                  <a:pt x="634" y="2312"/>
                </a:lnTo>
                <a:lnTo>
                  <a:pt x="623" y="2324"/>
                </a:lnTo>
                <a:lnTo>
                  <a:pt x="623" y="2312"/>
                </a:lnTo>
                <a:lnTo>
                  <a:pt x="623" y="2301"/>
                </a:lnTo>
                <a:lnTo>
                  <a:pt x="623" y="2289"/>
                </a:lnTo>
                <a:lnTo>
                  <a:pt x="634" y="2289"/>
                </a:lnTo>
                <a:lnTo>
                  <a:pt x="634" y="2277"/>
                </a:lnTo>
                <a:lnTo>
                  <a:pt x="634" y="2289"/>
                </a:lnTo>
                <a:lnTo>
                  <a:pt x="657" y="2289"/>
                </a:lnTo>
                <a:lnTo>
                  <a:pt x="669" y="2277"/>
                </a:lnTo>
                <a:lnTo>
                  <a:pt x="680" y="2289"/>
                </a:lnTo>
                <a:lnTo>
                  <a:pt x="669" y="2277"/>
                </a:lnTo>
                <a:lnTo>
                  <a:pt x="680" y="2266"/>
                </a:lnTo>
                <a:lnTo>
                  <a:pt x="680" y="2277"/>
                </a:lnTo>
                <a:lnTo>
                  <a:pt x="680" y="2266"/>
                </a:lnTo>
                <a:lnTo>
                  <a:pt x="692" y="2266"/>
                </a:lnTo>
                <a:lnTo>
                  <a:pt x="692" y="2254"/>
                </a:lnTo>
                <a:lnTo>
                  <a:pt x="692" y="2242"/>
                </a:lnTo>
                <a:lnTo>
                  <a:pt x="692" y="2254"/>
                </a:lnTo>
                <a:lnTo>
                  <a:pt x="703" y="2254"/>
                </a:lnTo>
                <a:lnTo>
                  <a:pt x="715" y="2254"/>
                </a:lnTo>
                <a:lnTo>
                  <a:pt x="715" y="2242"/>
                </a:lnTo>
                <a:lnTo>
                  <a:pt x="715" y="2254"/>
                </a:lnTo>
                <a:lnTo>
                  <a:pt x="715" y="2242"/>
                </a:lnTo>
                <a:lnTo>
                  <a:pt x="715" y="2231"/>
                </a:lnTo>
                <a:lnTo>
                  <a:pt x="703" y="2219"/>
                </a:lnTo>
                <a:lnTo>
                  <a:pt x="715" y="2207"/>
                </a:lnTo>
                <a:lnTo>
                  <a:pt x="715" y="2196"/>
                </a:lnTo>
                <a:lnTo>
                  <a:pt x="726" y="2196"/>
                </a:lnTo>
                <a:lnTo>
                  <a:pt x="726" y="2184"/>
                </a:lnTo>
                <a:lnTo>
                  <a:pt x="738" y="2172"/>
                </a:lnTo>
                <a:lnTo>
                  <a:pt x="738" y="2161"/>
                </a:lnTo>
                <a:lnTo>
                  <a:pt x="749" y="2161"/>
                </a:lnTo>
                <a:lnTo>
                  <a:pt x="761" y="2149"/>
                </a:lnTo>
                <a:lnTo>
                  <a:pt x="772" y="2126"/>
                </a:lnTo>
                <a:lnTo>
                  <a:pt x="784" y="2114"/>
                </a:lnTo>
                <a:lnTo>
                  <a:pt x="795" y="2091"/>
                </a:lnTo>
                <a:lnTo>
                  <a:pt x="784" y="2091"/>
                </a:lnTo>
                <a:lnTo>
                  <a:pt x="784" y="2079"/>
                </a:lnTo>
                <a:lnTo>
                  <a:pt x="784" y="2091"/>
                </a:lnTo>
                <a:lnTo>
                  <a:pt x="784" y="2102"/>
                </a:lnTo>
                <a:lnTo>
                  <a:pt x="772" y="2114"/>
                </a:lnTo>
                <a:lnTo>
                  <a:pt x="761" y="2126"/>
                </a:lnTo>
                <a:lnTo>
                  <a:pt x="761" y="2114"/>
                </a:lnTo>
                <a:lnTo>
                  <a:pt x="761" y="2126"/>
                </a:lnTo>
                <a:lnTo>
                  <a:pt x="749" y="2137"/>
                </a:lnTo>
                <a:lnTo>
                  <a:pt x="749" y="2149"/>
                </a:lnTo>
                <a:lnTo>
                  <a:pt x="738" y="2149"/>
                </a:lnTo>
                <a:lnTo>
                  <a:pt x="726" y="2149"/>
                </a:lnTo>
                <a:lnTo>
                  <a:pt x="726" y="2137"/>
                </a:lnTo>
                <a:lnTo>
                  <a:pt x="715" y="2149"/>
                </a:lnTo>
                <a:lnTo>
                  <a:pt x="703" y="2161"/>
                </a:lnTo>
                <a:lnTo>
                  <a:pt x="692" y="2161"/>
                </a:lnTo>
                <a:lnTo>
                  <a:pt x="680" y="2172"/>
                </a:lnTo>
                <a:lnTo>
                  <a:pt x="669" y="2172"/>
                </a:lnTo>
                <a:lnTo>
                  <a:pt x="669" y="2161"/>
                </a:lnTo>
                <a:lnTo>
                  <a:pt x="669" y="2172"/>
                </a:lnTo>
                <a:lnTo>
                  <a:pt x="657" y="2161"/>
                </a:lnTo>
                <a:lnTo>
                  <a:pt x="657" y="2149"/>
                </a:lnTo>
                <a:lnTo>
                  <a:pt x="646" y="2149"/>
                </a:lnTo>
                <a:lnTo>
                  <a:pt x="646" y="2137"/>
                </a:lnTo>
                <a:lnTo>
                  <a:pt x="657" y="2126"/>
                </a:lnTo>
                <a:lnTo>
                  <a:pt x="657" y="2114"/>
                </a:lnTo>
                <a:lnTo>
                  <a:pt x="646" y="2114"/>
                </a:lnTo>
                <a:lnTo>
                  <a:pt x="634" y="2114"/>
                </a:lnTo>
                <a:lnTo>
                  <a:pt x="634" y="2091"/>
                </a:lnTo>
                <a:lnTo>
                  <a:pt x="623" y="2079"/>
                </a:lnTo>
                <a:lnTo>
                  <a:pt x="623" y="2067"/>
                </a:lnTo>
                <a:lnTo>
                  <a:pt x="623" y="2079"/>
                </a:lnTo>
                <a:lnTo>
                  <a:pt x="623" y="2091"/>
                </a:lnTo>
                <a:lnTo>
                  <a:pt x="623" y="2079"/>
                </a:lnTo>
                <a:lnTo>
                  <a:pt x="623" y="2091"/>
                </a:lnTo>
                <a:lnTo>
                  <a:pt x="623" y="2114"/>
                </a:lnTo>
                <a:lnTo>
                  <a:pt x="611" y="2114"/>
                </a:lnTo>
                <a:lnTo>
                  <a:pt x="611" y="2126"/>
                </a:lnTo>
                <a:lnTo>
                  <a:pt x="600" y="2149"/>
                </a:lnTo>
                <a:lnTo>
                  <a:pt x="588" y="2149"/>
                </a:lnTo>
                <a:lnTo>
                  <a:pt x="600" y="2161"/>
                </a:lnTo>
                <a:lnTo>
                  <a:pt x="611" y="2161"/>
                </a:lnTo>
                <a:lnTo>
                  <a:pt x="623" y="2172"/>
                </a:lnTo>
                <a:lnTo>
                  <a:pt x="623" y="2184"/>
                </a:lnTo>
                <a:lnTo>
                  <a:pt x="611" y="2184"/>
                </a:lnTo>
                <a:lnTo>
                  <a:pt x="600" y="2184"/>
                </a:lnTo>
                <a:lnTo>
                  <a:pt x="588" y="2184"/>
                </a:lnTo>
                <a:lnTo>
                  <a:pt x="588" y="2196"/>
                </a:lnTo>
                <a:lnTo>
                  <a:pt x="588" y="2207"/>
                </a:lnTo>
                <a:lnTo>
                  <a:pt x="588" y="2219"/>
                </a:lnTo>
                <a:lnTo>
                  <a:pt x="588" y="2231"/>
                </a:lnTo>
                <a:lnTo>
                  <a:pt x="576" y="2219"/>
                </a:lnTo>
                <a:lnTo>
                  <a:pt x="576" y="2231"/>
                </a:lnTo>
                <a:lnTo>
                  <a:pt x="576" y="2219"/>
                </a:lnTo>
                <a:lnTo>
                  <a:pt x="565" y="2207"/>
                </a:lnTo>
                <a:lnTo>
                  <a:pt x="553" y="2207"/>
                </a:lnTo>
                <a:lnTo>
                  <a:pt x="542" y="2219"/>
                </a:lnTo>
                <a:lnTo>
                  <a:pt x="542" y="2207"/>
                </a:lnTo>
                <a:lnTo>
                  <a:pt x="553" y="2207"/>
                </a:lnTo>
                <a:lnTo>
                  <a:pt x="553" y="2196"/>
                </a:lnTo>
                <a:lnTo>
                  <a:pt x="553" y="2184"/>
                </a:lnTo>
                <a:lnTo>
                  <a:pt x="565" y="2184"/>
                </a:lnTo>
                <a:lnTo>
                  <a:pt x="565" y="2172"/>
                </a:lnTo>
                <a:lnTo>
                  <a:pt x="565" y="2161"/>
                </a:lnTo>
                <a:lnTo>
                  <a:pt x="542" y="2149"/>
                </a:lnTo>
                <a:lnTo>
                  <a:pt x="530" y="2149"/>
                </a:lnTo>
                <a:lnTo>
                  <a:pt x="542" y="2149"/>
                </a:lnTo>
                <a:lnTo>
                  <a:pt x="530" y="2149"/>
                </a:lnTo>
                <a:lnTo>
                  <a:pt x="530" y="2161"/>
                </a:lnTo>
                <a:lnTo>
                  <a:pt x="530" y="2172"/>
                </a:lnTo>
                <a:lnTo>
                  <a:pt x="519" y="2172"/>
                </a:lnTo>
                <a:lnTo>
                  <a:pt x="507" y="2184"/>
                </a:lnTo>
                <a:lnTo>
                  <a:pt x="496" y="2196"/>
                </a:lnTo>
                <a:lnTo>
                  <a:pt x="484" y="2207"/>
                </a:lnTo>
                <a:lnTo>
                  <a:pt x="484" y="2196"/>
                </a:lnTo>
                <a:lnTo>
                  <a:pt x="484" y="2207"/>
                </a:lnTo>
                <a:lnTo>
                  <a:pt x="473" y="2219"/>
                </a:lnTo>
                <a:lnTo>
                  <a:pt x="484" y="2219"/>
                </a:lnTo>
                <a:lnTo>
                  <a:pt x="473" y="2219"/>
                </a:lnTo>
                <a:lnTo>
                  <a:pt x="484" y="2231"/>
                </a:lnTo>
                <a:lnTo>
                  <a:pt x="496" y="2242"/>
                </a:lnTo>
                <a:lnTo>
                  <a:pt x="496" y="2254"/>
                </a:lnTo>
                <a:lnTo>
                  <a:pt x="484" y="2254"/>
                </a:lnTo>
                <a:lnTo>
                  <a:pt x="473" y="2266"/>
                </a:lnTo>
                <a:lnTo>
                  <a:pt x="473" y="2254"/>
                </a:lnTo>
                <a:lnTo>
                  <a:pt x="461" y="2266"/>
                </a:lnTo>
                <a:lnTo>
                  <a:pt x="461" y="2254"/>
                </a:lnTo>
                <a:lnTo>
                  <a:pt x="450" y="2254"/>
                </a:lnTo>
                <a:lnTo>
                  <a:pt x="438" y="2266"/>
                </a:lnTo>
                <a:lnTo>
                  <a:pt x="438" y="2277"/>
                </a:lnTo>
                <a:lnTo>
                  <a:pt x="438" y="2289"/>
                </a:lnTo>
                <a:lnTo>
                  <a:pt x="427" y="2289"/>
                </a:lnTo>
                <a:lnTo>
                  <a:pt x="404" y="2289"/>
                </a:lnTo>
                <a:lnTo>
                  <a:pt x="392" y="2301"/>
                </a:lnTo>
                <a:lnTo>
                  <a:pt x="392" y="2312"/>
                </a:lnTo>
                <a:lnTo>
                  <a:pt x="392" y="2301"/>
                </a:lnTo>
                <a:lnTo>
                  <a:pt x="392" y="2312"/>
                </a:lnTo>
                <a:lnTo>
                  <a:pt x="404" y="2324"/>
                </a:lnTo>
                <a:lnTo>
                  <a:pt x="404" y="2336"/>
                </a:lnTo>
                <a:lnTo>
                  <a:pt x="392" y="2348"/>
                </a:lnTo>
                <a:lnTo>
                  <a:pt x="381" y="2359"/>
                </a:lnTo>
                <a:lnTo>
                  <a:pt x="369" y="2359"/>
                </a:lnTo>
                <a:lnTo>
                  <a:pt x="357" y="2371"/>
                </a:lnTo>
                <a:lnTo>
                  <a:pt x="369" y="2394"/>
                </a:lnTo>
                <a:lnTo>
                  <a:pt x="357" y="2383"/>
                </a:lnTo>
                <a:lnTo>
                  <a:pt x="357" y="2371"/>
                </a:lnTo>
                <a:lnTo>
                  <a:pt x="346" y="2371"/>
                </a:lnTo>
                <a:lnTo>
                  <a:pt x="346" y="2383"/>
                </a:lnTo>
                <a:lnTo>
                  <a:pt x="334" y="2383"/>
                </a:lnTo>
                <a:lnTo>
                  <a:pt x="323" y="2371"/>
                </a:lnTo>
                <a:lnTo>
                  <a:pt x="323" y="2383"/>
                </a:lnTo>
                <a:lnTo>
                  <a:pt x="311" y="2371"/>
                </a:lnTo>
                <a:lnTo>
                  <a:pt x="311" y="2383"/>
                </a:lnTo>
                <a:lnTo>
                  <a:pt x="311" y="2371"/>
                </a:lnTo>
                <a:lnTo>
                  <a:pt x="311" y="2359"/>
                </a:lnTo>
                <a:lnTo>
                  <a:pt x="323" y="2359"/>
                </a:lnTo>
                <a:lnTo>
                  <a:pt x="311" y="2348"/>
                </a:lnTo>
                <a:lnTo>
                  <a:pt x="323" y="2348"/>
                </a:lnTo>
                <a:lnTo>
                  <a:pt x="323" y="2336"/>
                </a:lnTo>
                <a:lnTo>
                  <a:pt x="334" y="2336"/>
                </a:lnTo>
                <a:lnTo>
                  <a:pt x="334" y="2324"/>
                </a:lnTo>
                <a:lnTo>
                  <a:pt x="323" y="2301"/>
                </a:lnTo>
                <a:lnTo>
                  <a:pt x="311" y="2266"/>
                </a:lnTo>
                <a:lnTo>
                  <a:pt x="300" y="2266"/>
                </a:lnTo>
                <a:lnTo>
                  <a:pt x="288" y="2266"/>
                </a:lnTo>
                <a:lnTo>
                  <a:pt x="277" y="2266"/>
                </a:lnTo>
                <a:lnTo>
                  <a:pt x="277" y="2277"/>
                </a:lnTo>
                <a:lnTo>
                  <a:pt x="265" y="2277"/>
                </a:lnTo>
                <a:lnTo>
                  <a:pt x="254" y="2266"/>
                </a:lnTo>
                <a:lnTo>
                  <a:pt x="254" y="2254"/>
                </a:lnTo>
                <a:lnTo>
                  <a:pt x="265" y="2254"/>
                </a:lnTo>
                <a:lnTo>
                  <a:pt x="277" y="2242"/>
                </a:lnTo>
                <a:lnTo>
                  <a:pt x="277" y="2231"/>
                </a:lnTo>
                <a:lnTo>
                  <a:pt x="265" y="2231"/>
                </a:lnTo>
                <a:lnTo>
                  <a:pt x="277" y="2219"/>
                </a:lnTo>
                <a:lnTo>
                  <a:pt x="288" y="2219"/>
                </a:lnTo>
                <a:lnTo>
                  <a:pt x="300" y="2207"/>
                </a:lnTo>
                <a:lnTo>
                  <a:pt x="300" y="2196"/>
                </a:lnTo>
                <a:lnTo>
                  <a:pt x="300" y="2184"/>
                </a:lnTo>
                <a:lnTo>
                  <a:pt x="300" y="2172"/>
                </a:lnTo>
                <a:lnTo>
                  <a:pt x="300" y="2184"/>
                </a:lnTo>
                <a:lnTo>
                  <a:pt x="311" y="2172"/>
                </a:lnTo>
                <a:lnTo>
                  <a:pt x="323" y="2172"/>
                </a:lnTo>
                <a:lnTo>
                  <a:pt x="334" y="2137"/>
                </a:lnTo>
                <a:lnTo>
                  <a:pt x="334" y="2126"/>
                </a:lnTo>
                <a:lnTo>
                  <a:pt x="334" y="2114"/>
                </a:lnTo>
                <a:lnTo>
                  <a:pt x="334" y="2102"/>
                </a:lnTo>
                <a:lnTo>
                  <a:pt x="334" y="2091"/>
                </a:lnTo>
                <a:lnTo>
                  <a:pt x="334" y="2079"/>
                </a:lnTo>
                <a:lnTo>
                  <a:pt x="346" y="2079"/>
                </a:lnTo>
                <a:lnTo>
                  <a:pt x="346" y="2067"/>
                </a:lnTo>
                <a:lnTo>
                  <a:pt x="357" y="2032"/>
                </a:lnTo>
                <a:lnTo>
                  <a:pt x="346" y="2032"/>
                </a:lnTo>
                <a:lnTo>
                  <a:pt x="357" y="2032"/>
                </a:lnTo>
                <a:lnTo>
                  <a:pt x="357" y="2021"/>
                </a:lnTo>
                <a:lnTo>
                  <a:pt x="369" y="2009"/>
                </a:lnTo>
                <a:lnTo>
                  <a:pt x="381" y="2009"/>
                </a:lnTo>
                <a:lnTo>
                  <a:pt x="392" y="1986"/>
                </a:lnTo>
                <a:lnTo>
                  <a:pt x="392" y="1974"/>
                </a:lnTo>
                <a:lnTo>
                  <a:pt x="404" y="1974"/>
                </a:lnTo>
                <a:lnTo>
                  <a:pt x="415" y="1962"/>
                </a:lnTo>
                <a:lnTo>
                  <a:pt x="415" y="1950"/>
                </a:lnTo>
                <a:lnTo>
                  <a:pt x="427" y="1939"/>
                </a:lnTo>
                <a:lnTo>
                  <a:pt x="438" y="1939"/>
                </a:lnTo>
                <a:lnTo>
                  <a:pt x="438" y="1950"/>
                </a:lnTo>
                <a:lnTo>
                  <a:pt x="450" y="1950"/>
                </a:lnTo>
                <a:lnTo>
                  <a:pt x="461" y="1939"/>
                </a:lnTo>
                <a:lnTo>
                  <a:pt x="473" y="1927"/>
                </a:lnTo>
                <a:lnTo>
                  <a:pt x="473" y="1915"/>
                </a:lnTo>
                <a:lnTo>
                  <a:pt x="484" y="1915"/>
                </a:lnTo>
                <a:lnTo>
                  <a:pt x="496" y="1904"/>
                </a:lnTo>
                <a:lnTo>
                  <a:pt x="496" y="1892"/>
                </a:lnTo>
                <a:lnTo>
                  <a:pt x="496" y="1880"/>
                </a:lnTo>
                <a:lnTo>
                  <a:pt x="507" y="1880"/>
                </a:lnTo>
                <a:lnTo>
                  <a:pt x="507" y="1869"/>
                </a:lnTo>
                <a:lnTo>
                  <a:pt x="530" y="1857"/>
                </a:lnTo>
                <a:lnTo>
                  <a:pt x="542" y="1857"/>
                </a:lnTo>
                <a:lnTo>
                  <a:pt x="542" y="1869"/>
                </a:lnTo>
                <a:lnTo>
                  <a:pt x="553" y="1869"/>
                </a:lnTo>
                <a:lnTo>
                  <a:pt x="565" y="1869"/>
                </a:lnTo>
                <a:lnTo>
                  <a:pt x="565" y="1880"/>
                </a:lnTo>
                <a:lnTo>
                  <a:pt x="565" y="1857"/>
                </a:lnTo>
                <a:lnTo>
                  <a:pt x="553" y="1857"/>
                </a:lnTo>
                <a:lnTo>
                  <a:pt x="565" y="1857"/>
                </a:lnTo>
                <a:lnTo>
                  <a:pt x="565" y="1845"/>
                </a:lnTo>
                <a:lnTo>
                  <a:pt x="553" y="1845"/>
                </a:lnTo>
                <a:lnTo>
                  <a:pt x="553" y="1834"/>
                </a:lnTo>
                <a:lnTo>
                  <a:pt x="565" y="1822"/>
                </a:lnTo>
                <a:lnTo>
                  <a:pt x="565" y="1810"/>
                </a:lnTo>
                <a:lnTo>
                  <a:pt x="576" y="1810"/>
                </a:lnTo>
                <a:lnTo>
                  <a:pt x="588" y="1810"/>
                </a:lnTo>
                <a:lnTo>
                  <a:pt x="588" y="1799"/>
                </a:lnTo>
                <a:lnTo>
                  <a:pt x="588" y="1787"/>
                </a:lnTo>
                <a:lnTo>
                  <a:pt x="588" y="1810"/>
                </a:lnTo>
                <a:lnTo>
                  <a:pt x="576" y="1810"/>
                </a:lnTo>
                <a:lnTo>
                  <a:pt x="565" y="1799"/>
                </a:lnTo>
                <a:lnTo>
                  <a:pt x="565" y="1787"/>
                </a:lnTo>
                <a:lnTo>
                  <a:pt x="553" y="1787"/>
                </a:lnTo>
                <a:lnTo>
                  <a:pt x="565" y="1787"/>
                </a:lnTo>
                <a:lnTo>
                  <a:pt x="553" y="1799"/>
                </a:lnTo>
                <a:lnTo>
                  <a:pt x="542" y="1834"/>
                </a:lnTo>
                <a:lnTo>
                  <a:pt x="530" y="1845"/>
                </a:lnTo>
                <a:lnTo>
                  <a:pt x="519" y="1845"/>
                </a:lnTo>
                <a:lnTo>
                  <a:pt x="519" y="1834"/>
                </a:lnTo>
                <a:lnTo>
                  <a:pt x="507" y="1834"/>
                </a:lnTo>
                <a:lnTo>
                  <a:pt x="507" y="1822"/>
                </a:lnTo>
                <a:lnTo>
                  <a:pt x="507" y="1834"/>
                </a:lnTo>
                <a:lnTo>
                  <a:pt x="496" y="1834"/>
                </a:lnTo>
                <a:lnTo>
                  <a:pt x="484" y="1845"/>
                </a:lnTo>
                <a:lnTo>
                  <a:pt x="496" y="1845"/>
                </a:lnTo>
                <a:lnTo>
                  <a:pt x="484" y="1857"/>
                </a:lnTo>
                <a:lnTo>
                  <a:pt x="484" y="1869"/>
                </a:lnTo>
                <a:lnTo>
                  <a:pt x="473" y="1869"/>
                </a:lnTo>
                <a:lnTo>
                  <a:pt x="461" y="1880"/>
                </a:lnTo>
                <a:lnTo>
                  <a:pt x="461" y="1869"/>
                </a:lnTo>
                <a:lnTo>
                  <a:pt x="461" y="1857"/>
                </a:lnTo>
                <a:lnTo>
                  <a:pt x="450" y="1857"/>
                </a:lnTo>
                <a:lnTo>
                  <a:pt x="450" y="1845"/>
                </a:lnTo>
                <a:lnTo>
                  <a:pt x="438" y="1857"/>
                </a:lnTo>
                <a:lnTo>
                  <a:pt x="438" y="1869"/>
                </a:lnTo>
                <a:lnTo>
                  <a:pt x="427" y="1869"/>
                </a:lnTo>
                <a:lnTo>
                  <a:pt x="427" y="1880"/>
                </a:lnTo>
                <a:lnTo>
                  <a:pt x="427" y="1869"/>
                </a:lnTo>
                <a:lnTo>
                  <a:pt x="415" y="1869"/>
                </a:lnTo>
                <a:lnTo>
                  <a:pt x="404" y="1869"/>
                </a:lnTo>
                <a:lnTo>
                  <a:pt x="404" y="1857"/>
                </a:lnTo>
                <a:lnTo>
                  <a:pt x="404" y="1869"/>
                </a:lnTo>
                <a:lnTo>
                  <a:pt x="392" y="1857"/>
                </a:lnTo>
                <a:lnTo>
                  <a:pt x="392" y="1869"/>
                </a:lnTo>
                <a:lnTo>
                  <a:pt x="392" y="1845"/>
                </a:lnTo>
                <a:lnTo>
                  <a:pt x="392" y="1834"/>
                </a:lnTo>
                <a:lnTo>
                  <a:pt x="381" y="1822"/>
                </a:lnTo>
                <a:lnTo>
                  <a:pt x="381" y="1834"/>
                </a:lnTo>
                <a:lnTo>
                  <a:pt x="369" y="1834"/>
                </a:lnTo>
                <a:lnTo>
                  <a:pt x="369" y="1845"/>
                </a:lnTo>
                <a:lnTo>
                  <a:pt x="357" y="1845"/>
                </a:lnTo>
                <a:lnTo>
                  <a:pt x="346" y="1845"/>
                </a:lnTo>
                <a:lnTo>
                  <a:pt x="346" y="1857"/>
                </a:lnTo>
                <a:lnTo>
                  <a:pt x="346" y="1845"/>
                </a:lnTo>
                <a:lnTo>
                  <a:pt x="334" y="1845"/>
                </a:lnTo>
                <a:lnTo>
                  <a:pt x="323" y="1857"/>
                </a:lnTo>
                <a:lnTo>
                  <a:pt x="323" y="1845"/>
                </a:lnTo>
                <a:lnTo>
                  <a:pt x="311" y="1857"/>
                </a:lnTo>
                <a:lnTo>
                  <a:pt x="323" y="1857"/>
                </a:lnTo>
                <a:lnTo>
                  <a:pt x="323" y="1869"/>
                </a:lnTo>
                <a:lnTo>
                  <a:pt x="334" y="1869"/>
                </a:lnTo>
                <a:lnTo>
                  <a:pt x="334" y="1880"/>
                </a:lnTo>
                <a:lnTo>
                  <a:pt x="334" y="1892"/>
                </a:lnTo>
                <a:lnTo>
                  <a:pt x="323" y="1904"/>
                </a:lnTo>
                <a:lnTo>
                  <a:pt x="311" y="1904"/>
                </a:lnTo>
                <a:lnTo>
                  <a:pt x="300" y="1904"/>
                </a:lnTo>
                <a:lnTo>
                  <a:pt x="288" y="1915"/>
                </a:lnTo>
                <a:lnTo>
                  <a:pt x="300" y="1927"/>
                </a:lnTo>
                <a:lnTo>
                  <a:pt x="300" y="1939"/>
                </a:lnTo>
                <a:lnTo>
                  <a:pt x="288" y="1939"/>
                </a:lnTo>
                <a:lnTo>
                  <a:pt x="277" y="1939"/>
                </a:lnTo>
                <a:lnTo>
                  <a:pt x="277" y="1927"/>
                </a:lnTo>
                <a:lnTo>
                  <a:pt x="265" y="1904"/>
                </a:lnTo>
                <a:lnTo>
                  <a:pt x="254" y="1904"/>
                </a:lnTo>
                <a:lnTo>
                  <a:pt x="242" y="1904"/>
                </a:lnTo>
                <a:lnTo>
                  <a:pt x="242" y="1915"/>
                </a:lnTo>
                <a:lnTo>
                  <a:pt x="242" y="1904"/>
                </a:lnTo>
                <a:lnTo>
                  <a:pt x="242" y="1892"/>
                </a:lnTo>
                <a:lnTo>
                  <a:pt x="231" y="1880"/>
                </a:lnTo>
                <a:lnTo>
                  <a:pt x="231" y="1869"/>
                </a:lnTo>
                <a:lnTo>
                  <a:pt x="231" y="1857"/>
                </a:lnTo>
                <a:lnTo>
                  <a:pt x="219" y="1834"/>
                </a:lnTo>
                <a:lnTo>
                  <a:pt x="208" y="1834"/>
                </a:lnTo>
                <a:lnTo>
                  <a:pt x="208" y="1822"/>
                </a:lnTo>
                <a:lnTo>
                  <a:pt x="196" y="1822"/>
                </a:lnTo>
                <a:lnTo>
                  <a:pt x="208" y="1822"/>
                </a:lnTo>
                <a:lnTo>
                  <a:pt x="196" y="1822"/>
                </a:lnTo>
                <a:lnTo>
                  <a:pt x="196" y="1810"/>
                </a:lnTo>
                <a:lnTo>
                  <a:pt x="208" y="1810"/>
                </a:lnTo>
                <a:lnTo>
                  <a:pt x="219" y="1799"/>
                </a:lnTo>
                <a:lnTo>
                  <a:pt x="219" y="1810"/>
                </a:lnTo>
                <a:lnTo>
                  <a:pt x="231" y="1810"/>
                </a:lnTo>
                <a:lnTo>
                  <a:pt x="242" y="1799"/>
                </a:lnTo>
                <a:lnTo>
                  <a:pt x="254" y="1799"/>
                </a:lnTo>
                <a:lnTo>
                  <a:pt x="265" y="1787"/>
                </a:lnTo>
                <a:lnTo>
                  <a:pt x="265" y="1775"/>
                </a:lnTo>
                <a:lnTo>
                  <a:pt x="265" y="1752"/>
                </a:lnTo>
                <a:lnTo>
                  <a:pt x="265" y="1740"/>
                </a:lnTo>
                <a:lnTo>
                  <a:pt x="254" y="1729"/>
                </a:lnTo>
                <a:lnTo>
                  <a:pt x="242" y="1729"/>
                </a:lnTo>
                <a:lnTo>
                  <a:pt x="242" y="1717"/>
                </a:lnTo>
                <a:lnTo>
                  <a:pt x="231" y="1729"/>
                </a:lnTo>
                <a:lnTo>
                  <a:pt x="231" y="1717"/>
                </a:lnTo>
                <a:lnTo>
                  <a:pt x="219" y="1717"/>
                </a:lnTo>
                <a:lnTo>
                  <a:pt x="219" y="1705"/>
                </a:lnTo>
                <a:lnTo>
                  <a:pt x="219" y="1694"/>
                </a:lnTo>
                <a:lnTo>
                  <a:pt x="208" y="1694"/>
                </a:lnTo>
                <a:lnTo>
                  <a:pt x="219" y="1682"/>
                </a:lnTo>
                <a:lnTo>
                  <a:pt x="208" y="1682"/>
                </a:lnTo>
                <a:lnTo>
                  <a:pt x="208" y="1670"/>
                </a:lnTo>
                <a:lnTo>
                  <a:pt x="219" y="1659"/>
                </a:lnTo>
                <a:lnTo>
                  <a:pt x="208" y="1659"/>
                </a:lnTo>
                <a:lnTo>
                  <a:pt x="219" y="1647"/>
                </a:lnTo>
                <a:lnTo>
                  <a:pt x="231" y="1635"/>
                </a:lnTo>
                <a:lnTo>
                  <a:pt x="219" y="1635"/>
                </a:lnTo>
                <a:lnTo>
                  <a:pt x="219" y="1624"/>
                </a:lnTo>
                <a:lnTo>
                  <a:pt x="231" y="1624"/>
                </a:lnTo>
                <a:lnTo>
                  <a:pt x="242" y="1612"/>
                </a:lnTo>
                <a:lnTo>
                  <a:pt x="254" y="1612"/>
                </a:lnTo>
                <a:lnTo>
                  <a:pt x="242" y="1612"/>
                </a:lnTo>
                <a:lnTo>
                  <a:pt x="242" y="1600"/>
                </a:lnTo>
                <a:lnTo>
                  <a:pt x="231" y="1600"/>
                </a:lnTo>
                <a:lnTo>
                  <a:pt x="219" y="1600"/>
                </a:lnTo>
                <a:lnTo>
                  <a:pt x="219" y="1588"/>
                </a:lnTo>
                <a:lnTo>
                  <a:pt x="208" y="1600"/>
                </a:lnTo>
                <a:lnTo>
                  <a:pt x="208" y="1588"/>
                </a:lnTo>
                <a:lnTo>
                  <a:pt x="196" y="1588"/>
                </a:lnTo>
                <a:lnTo>
                  <a:pt x="196" y="1577"/>
                </a:lnTo>
                <a:lnTo>
                  <a:pt x="196" y="1565"/>
                </a:lnTo>
                <a:lnTo>
                  <a:pt x="185" y="1565"/>
                </a:lnTo>
                <a:lnTo>
                  <a:pt x="185" y="1553"/>
                </a:lnTo>
                <a:lnTo>
                  <a:pt x="185" y="1542"/>
                </a:lnTo>
                <a:lnTo>
                  <a:pt x="185" y="1530"/>
                </a:lnTo>
                <a:lnTo>
                  <a:pt x="173" y="1518"/>
                </a:lnTo>
                <a:lnTo>
                  <a:pt x="173" y="1530"/>
                </a:lnTo>
                <a:lnTo>
                  <a:pt x="173" y="1518"/>
                </a:lnTo>
                <a:lnTo>
                  <a:pt x="161" y="1495"/>
                </a:lnTo>
                <a:lnTo>
                  <a:pt x="161" y="1507"/>
                </a:lnTo>
                <a:lnTo>
                  <a:pt x="161" y="1518"/>
                </a:lnTo>
                <a:lnTo>
                  <a:pt x="161" y="1530"/>
                </a:lnTo>
                <a:lnTo>
                  <a:pt x="161" y="1542"/>
                </a:lnTo>
                <a:lnTo>
                  <a:pt x="173" y="1553"/>
                </a:lnTo>
                <a:lnTo>
                  <a:pt x="161" y="1565"/>
                </a:lnTo>
                <a:lnTo>
                  <a:pt x="173" y="1577"/>
                </a:lnTo>
                <a:lnTo>
                  <a:pt x="161" y="1577"/>
                </a:lnTo>
                <a:lnTo>
                  <a:pt x="150" y="1577"/>
                </a:lnTo>
                <a:lnTo>
                  <a:pt x="138" y="1577"/>
                </a:lnTo>
                <a:lnTo>
                  <a:pt x="127" y="1577"/>
                </a:lnTo>
                <a:lnTo>
                  <a:pt x="138" y="1553"/>
                </a:lnTo>
                <a:lnTo>
                  <a:pt x="127" y="1553"/>
                </a:lnTo>
                <a:lnTo>
                  <a:pt x="115" y="1553"/>
                </a:lnTo>
                <a:lnTo>
                  <a:pt x="127" y="1542"/>
                </a:lnTo>
                <a:lnTo>
                  <a:pt x="115" y="1530"/>
                </a:lnTo>
                <a:lnTo>
                  <a:pt x="104" y="1530"/>
                </a:lnTo>
                <a:lnTo>
                  <a:pt x="92" y="1542"/>
                </a:lnTo>
                <a:lnTo>
                  <a:pt x="104" y="1542"/>
                </a:lnTo>
                <a:lnTo>
                  <a:pt x="92" y="1553"/>
                </a:lnTo>
                <a:lnTo>
                  <a:pt x="81" y="1553"/>
                </a:lnTo>
                <a:lnTo>
                  <a:pt x="58" y="1565"/>
                </a:lnTo>
                <a:lnTo>
                  <a:pt x="46" y="1577"/>
                </a:lnTo>
                <a:lnTo>
                  <a:pt x="58" y="1588"/>
                </a:lnTo>
                <a:lnTo>
                  <a:pt x="58" y="1600"/>
                </a:lnTo>
                <a:lnTo>
                  <a:pt x="46" y="1612"/>
                </a:lnTo>
                <a:lnTo>
                  <a:pt x="46" y="1635"/>
                </a:lnTo>
                <a:lnTo>
                  <a:pt x="35" y="1647"/>
                </a:lnTo>
                <a:lnTo>
                  <a:pt x="35" y="1624"/>
                </a:lnTo>
                <a:lnTo>
                  <a:pt x="23" y="1624"/>
                </a:lnTo>
                <a:lnTo>
                  <a:pt x="23" y="1612"/>
                </a:lnTo>
                <a:lnTo>
                  <a:pt x="35" y="1588"/>
                </a:lnTo>
                <a:lnTo>
                  <a:pt x="35" y="1577"/>
                </a:lnTo>
                <a:lnTo>
                  <a:pt x="23" y="1565"/>
                </a:lnTo>
                <a:lnTo>
                  <a:pt x="12" y="1565"/>
                </a:lnTo>
                <a:lnTo>
                  <a:pt x="12" y="1553"/>
                </a:lnTo>
                <a:lnTo>
                  <a:pt x="0" y="1553"/>
                </a:lnTo>
                <a:lnTo>
                  <a:pt x="12" y="1542"/>
                </a:lnTo>
                <a:lnTo>
                  <a:pt x="12" y="1530"/>
                </a:lnTo>
                <a:lnTo>
                  <a:pt x="23" y="1530"/>
                </a:lnTo>
                <a:lnTo>
                  <a:pt x="12" y="1518"/>
                </a:lnTo>
                <a:lnTo>
                  <a:pt x="23" y="1530"/>
                </a:lnTo>
                <a:lnTo>
                  <a:pt x="23" y="1518"/>
                </a:lnTo>
                <a:lnTo>
                  <a:pt x="35" y="1518"/>
                </a:lnTo>
                <a:lnTo>
                  <a:pt x="35" y="1495"/>
                </a:lnTo>
                <a:lnTo>
                  <a:pt x="46" y="1483"/>
                </a:lnTo>
                <a:lnTo>
                  <a:pt x="58" y="1460"/>
                </a:lnTo>
                <a:lnTo>
                  <a:pt x="69" y="1460"/>
                </a:lnTo>
                <a:lnTo>
                  <a:pt x="58" y="1448"/>
                </a:lnTo>
                <a:lnTo>
                  <a:pt x="69" y="1437"/>
                </a:lnTo>
                <a:lnTo>
                  <a:pt x="69" y="1425"/>
                </a:lnTo>
                <a:lnTo>
                  <a:pt x="69" y="1413"/>
                </a:lnTo>
                <a:lnTo>
                  <a:pt x="69" y="1402"/>
                </a:lnTo>
                <a:lnTo>
                  <a:pt x="69" y="1390"/>
                </a:lnTo>
                <a:lnTo>
                  <a:pt x="58" y="1378"/>
                </a:lnTo>
                <a:lnTo>
                  <a:pt x="58" y="1390"/>
                </a:lnTo>
                <a:lnTo>
                  <a:pt x="46" y="1390"/>
                </a:lnTo>
                <a:lnTo>
                  <a:pt x="46" y="1378"/>
                </a:lnTo>
                <a:lnTo>
                  <a:pt x="46" y="1332"/>
                </a:lnTo>
                <a:lnTo>
                  <a:pt x="35" y="1320"/>
                </a:lnTo>
                <a:lnTo>
                  <a:pt x="23" y="1320"/>
                </a:lnTo>
                <a:lnTo>
                  <a:pt x="23" y="1308"/>
                </a:lnTo>
                <a:lnTo>
                  <a:pt x="23" y="1297"/>
                </a:lnTo>
                <a:lnTo>
                  <a:pt x="35" y="1285"/>
                </a:lnTo>
                <a:lnTo>
                  <a:pt x="35" y="1297"/>
                </a:lnTo>
                <a:lnTo>
                  <a:pt x="35" y="1320"/>
                </a:lnTo>
                <a:lnTo>
                  <a:pt x="46" y="1308"/>
                </a:lnTo>
                <a:lnTo>
                  <a:pt x="46" y="1320"/>
                </a:lnTo>
                <a:lnTo>
                  <a:pt x="58" y="1320"/>
                </a:lnTo>
                <a:lnTo>
                  <a:pt x="58" y="1308"/>
                </a:lnTo>
                <a:lnTo>
                  <a:pt x="69" y="1308"/>
                </a:lnTo>
                <a:lnTo>
                  <a:pt x="81" y="1297"/>
                </a:lnTo>
                <a:lnTo>
                  <a:pt x="92" y="1273"/>
                </a:lnTo>
                <a:lnTo>
                  <a:pt x="92" y="1262"/>
                </a:lnTo>
                <a:lnTo>
                  <a:pt x="92" y="1250"/>
                </a:lnTo>
                <a:lnTo>
                  <a:pt x="92" y="1238"/>
                </a:lnTo>
                <a:lnTo>
                  <a:pt x="92" y="1227"/>
                </a:lnTo>
                <a:lnTo>
                  <a:pt x="104" y="1227"/>
                </a:lnTo>
                <a:lnTo>
                  <a:pt x="104" y="1238"/>
                </a:lnTo>
                <a:lnTo>
                  <a:pt x="115" y="1227"/>
                </a:lnTo>
                <a:lnTo>
                  <a:pt x="127" y="1238"/>
                </a:lnTo>
                <a:lnTo>
                  <a:pt x="138" y="1238"/>
                </a:lnTo>
                <a:lnTo>
                  <a:pt x="138" y="1227"/>
                </a:lnTo>
                <a:lnTo>
                  <a:pt x="138" y="1215"/>
                </a:lnTo>
                <a:lnTo>
                  <a:pt x="138" y="1203"/>
                </a:lnTo>
                <a:lnTo>
                  <a:pt x="138" y="1191"/>
                </a:lnTo>
                <a:lnTo>
                  <a:pt x="150" y="1203"/>
                </a:lnTo>
                <a:lnTo>
                  <a:pt x="150" y="1215"/>
                </a:lnTo>
                <a:lnTo>
                  <a:pt x="161" y="1215"/>
                </a:lnTo>
                <a:lnTo>
                  <a:pt x="173" y="1215"/>
                </a:lnTo>
                <a:lnTo>
                  <a:pt x="173" y="1227"/>
                </a:lnTo>
                <a:lnTo>
                  <a:pt x="173" y="1238"/>
                </a:lnTo>
                <a:lnTo>
                  <a:pt x="185" y="1238"/>
                </a:lnTo>
                <a:lnTo>
                  <a:pt x="196" y="1238"/>
                </a:lnTo>
                <a:lnTo>
                  <a:pt x="196" y="1215"/>
                </a:lnTo>
                <a:lnTo>
                  <a:pt x="185" y="1215"/>
                </a:lnTo>
                <a:lnTo>
                  <a:pt x="196" y="1215"/>
                </a:lnTo>
                <a:lnTo>
                  <a:pt x="208" y="1215"/>
                </a:lnTo>
                <a:lnTo>
                  <a:pt x="219" y="1215"/>
                </a:lnTo>
                <a:lnTo>
                  <a:pt x="219" y="1203"/>
                </a:lnTo>
                <a:lnTo>
                  <a:pt x="231" y="1180"/>
                </a:lnTo>
                <a:lnTo>
                  <a:pt x="231" y="1168"/>
                </a:lnTo>
                <a:lnTo>
                  <a:pt x="219" y="1168"/>
                </a:lnTo>
                <a:lnTo>
                  <a:pt x="219" y="1156"/>
                </a:lnTo>
                <a:lnTo>
                  <a:pt x="231" y="1133"/>
                </a:lnTo>
                <a:lnTo>
                  <a:pt x="231" y="1121"/>
                </a:lnTo>
                <a:lnTo>
                  <a:pt x="219" y="1133"/>
                </a:lnTo>
                <a:lnTo>
                  <a:pt x="219" y="1145"/>
                </a:lnTo>
                <a:lnTo>
                  <a:pt x="208" y="1145"/>
                </a:lnTo>
                <a:lnTo>
                  <a:pt x="208" y="1156"/>
                </a:lnTo>
                <a:lnTo>
                  <a:pt x="196" y="1156"/>
                </a:lnTo>
                <a:lnTo>
                  <a:pt x="196" y="1168"/>
                </a:lnTo>
                <a:lnTo>
                  <a:pt x="185" y="1168"/>
                </a:lnTo>
                <a:lnTo>
                  <a:pt x="185" y="1180"/>
                </a:lnTo>
                <a:lnTo>
                  <a:pt x="173" y="1168"/>
                </a:lnTo>
                <a:lnTo>
                  <a:pt x="173" y="1156"/>
                </a:lnTo>
                <a:lnTo>
                  <a:pt x="173" y="1168"/>
                </a:lnTo>
                <a:lnTo>
                  <a:pt x="161" y="1156"/>
                </a:lnTo>
                <a:lnTo>
                  <a:pt x="173" y="1156"/>
                </a:lnTo>
                <a:lnTo>
                  <a:pt x="173" y="1133"/>
                </a:lnTo>
                <a:lnTo>
                  <a:pt x="161" y="1121"/>
                </a:lnTo>
                <a:lnTo>
                  <a:pt x="161" y="1110"/>
                </a:lnTo>
                <a:lnTo>
                  <a:pt x="161" y="1098"/>
                </a:lnTo>
                <a:lnTo>
                  <a:pt x="173" y="1098"/>
                </a:lnTo>
                <a:lnTo>
                  <a:pt x="161" y="1110"/>
                </a:lnTo>
                <a:lnTo>
                  <a:pt x="173" y="1110"/>
                </a:lnTo>
                <a:lnTo>
                  <a:pt x="185" y="1110"/>
                </a:lnTo>
                <a:lnTo>
                  <a:pt x="185" y="1098"/>
                </a:lnTo>
                <a:lnTo>
                  <a:pt x="196" y="1098"/>
                </a:lnTo>
                <a:lnTo>
                  <a:pt x="196" y="1086"/>
                </a:lnTo>
                <a:lnTo>
                  <a:pt x="208" y="1086"/>
                </a:lnTo>
                <a:lnTo>
                  <a:pt x="208" y="1063"/>
                </a:lnTo>
                <a:lnTo>
                  <a:pt x="219" y="1051"/>
                </a:lnTo>
                <a:lnTo>
                  <a:pt x="219" y="1040"/>
                </a:lnTo>
                <a:lnTo>
                  <a:pt x="219" y="1051"/>
                </a:lnTo>
                <a:lnTo>
                  <a:pt x="231" y="1051"/>
                </a:lnTo>
                <a:lnTo>
                  <a:pt x="231" y="1063"/>
                </a:lnTo>
                <a:lnTo>
                  <a:pt x="231" y="1051"/>
                </a:lnTo>
                <a:lnTo>
                  <a:pt x="231" y="1063"/>
                </a:lnTo>
                <a:lnTo>
                  <a:pt x="242" y="1063"/>
                </a:lnTo>
                <a:lnTo>
                  <a:pt x="254" y="1051"/>
                </a:lnTo>
                <a:lnTo>
                  <a:pt x="254" y="1040"/>
                </a:lnTo>
                <a:lnTo>
                  <a:pt x="265" y="1040"/>
                </a:lnTo>
                <a:lnTo>
                  <a:pt x="277" y="1040"/>
                </a:lnTo>
                <a:lnTo>
                  <a:pt x="277" y="1028"/>
                </a:lnTo>
                <a:lnTo>
                  <a:pt x="288" y="1040"/>
                </a:lnTo>
                <a:lnTo>
                  <a:pt x="300" y="1040"/>
                </a:lnTo>
                <a:lnTo>
                  <a:pt x="300" y="1051"/>
                </a:lnTo>
                <a:lnTo>
                  <a:pt x="311" y="1063"/>
                </a:lnTo>
                <a:lnTo>
                  <a:pt x="323" y="1051"/>
                </a:lnTo>
                <a:lnTo>
                  <a:pt x="311" y="1051"/>
                </a:lnTo>
                <a:lnTo>
                  <a:pt x="323" y="1051"/>
                </a:lnTo>
                <a:lnTo>
                  <a:pt x="334" y="1051"/>
                </a:lnTo>
                <a:lnTo>
                  <a:pt x="334" y="1075"/>
                </a:lnTo>
                <a:lnTo>
                  <a:pt x="334" y="1063"/>
                </a:lnTo>
                <a:lnTo>
                  <a:pt x="346" y="1063"/>
                </a:lnTo>
                <a:lnTo>
                  <a:pt x="346" y="1075"/>
                </a:lnTo>
                <a:lnTo>
                  <a:pt x="357" y="1075"/>
                </a:lnTo>
                <a:lnTo>
                  <a:pt x="357" y="1063"/>
                </a:lnTo>
                <a:lnTo>
                  <a:pt x="369" y="1063"/>
                </a:lnTo>
                <a:lnTo>
                  <a:pt x="381" y="1063"/>
                </a:lnTo>
                <a:lnTo>
                  <a:pt x="415" y="1051"/>
                </a:lnTo>
                <a:lnTo>
                  <a:pt x="415" y="1028"/>
                </a:lnTo>
                <a:lnTo>
                  <a:pt x="415" y="1016"/>
                </a:lnTo>
                <a:lnTo>
                  <a:pt x="427" y="1005"/>
                </a:lnTo>
                <a:lnTo>
                  <a:pt x="427" y="1016"/>
                </a:lnTo>
                <a:lnTo>
                  <a:pt x="438" y="1016"/>
                </a:lnTo>
                <a:lnTo>
                  <a:pt x="438" y="1005"/>
                </a:lnTo>
                <a:lnTo>
                  <a:pt x="450" y="993"/>
                </a:lnTo>
                <a:lnTo>
                  <a:pt x="461" y="993"/>
                </a:lnTo>
                <a:lnTo>
                  <a:pt x="450" y="981"/>
                </a:lnTo>
                <a:lnTo>
                  <a:pt x="450" y="970"/>
                </a:lnTo>
                <a:lnTo>
                  <a:pt x="461" y="981"/>
                </a:lnTo>
                <a:lnTo>
                  <a:pt x="473" y="993"/>
                </a:lnTo>
                <a:lnTo>
                  <a:pt x="461" y="1005"/>
                </a:lnTo>
                <a:lnTo>
                  <a:pt x="473" y="1005"/>
                </a:lnTo>
                <a:lnTo>
                  <a:pt x="484" y="1016"/>
                </a:lnTo>
                <a:lnTo>
                  <a:pt x="484" y="1005"/>
                </a:lnTo>
                <a:lnTo>
                  <a:pt x="496" y="1005"/>
                </a:lnTo>
                <a:lnTo>
                  <a:pt x="496" y="993"/>
                </a:lnTo>
                <a:lnTo>
                  <a:pt x="507" y="993"/>
                </a:lnTo>
                <a:lnTo>
                  <a:pt x="519" y="993"/>
                </a:lnTo>
                <a:lnTo>
                  <a:pt x="530" y="993"/>
                </a:lnTo>
                <a:lnTo>
                  <a:pt x="542" y="993"/>
                </a:lnTo>
                <a:lnTo>
                  <a:pt x="542" y="981"/>
                </a:lnTo>
                <a:lnTo>
                  <a:pt x="542" y="993"/>
                </a:lnTo>
                <a:lnTo>
                  <a:pt x="553" y="993"/>
                </a:lnTo>
                <a:lnTo>
                  <a:pt x="565" y="981"/>
                </a:lnTo>
                <a:lnTo>
                  <a:pt x="553" y="970"/>
                </a:lnTo>
                <a:lnTo>
                  <a:pt x="553" y="958"/>
                </a:lnTo>
                <a:lnTo>
                  <a:pt x="542" y="970"/>
                </a:lnTo>
                <a:lnTo>
                  <a:pt x="542" y="946"/>
                </a:lnTo>
                <a:lnTo>
                  <a:pt x="542" y="935"/>
                </a:lnTo>
                <a:lnTo>
                  <a:pt x="542" y="923"/>
                </a:lnTo>
                <a:lnTo>
                  <a:pt x="530" y="923"/>
                </a:lnTo>
                <a:lnTo>
                  <a:pt x="519" y="923"/>
                </a:lnTo>
                <a:lnTo>
                  <a:pt x="507" y="923"/>
                </a:lnTo>
                <a:lnTo>
                  <a:pt x="507" y="911"/>
                </a:lnTo>
                <a:lnTo>
                  <a:pt x="496" y="900"/>
                </a:lnTo>
                <a:lnTo>
                  <a:pt x="496" y="888"/>
                </a:lnTo>
                <a:lnTo>
                  <a:pt x="519" y="876"/>
                </a:lnTo>
                <a:lnTo>
                  <a:pt x="530" y="876"/>
                </a:lnTo>
                <a:lnTo>
                  <a:pt x="542" y="865"/>
                </a:lnTo>
                <a:lnTo>
                  <a:pt x="553" y="865"/>
                </a:lnTo>
                <a:lnTo>
                  <a:pt x="565" y="876"/>
                </a:lnTo>
                <a:lnTo>
                  <a:pt x="576" y="888"/>
                </a:lnTo>
                <a:lnTo>
                  <a:pt x="588" y="888"/>
                </a:lnTo>
                <a:lnTo>
                  <a:pt x="576" y="876"/>
                </a:lnTo>
                <a:lnTo>
                  <a:pt x="588" y="865"/>
                </a:lnTo>
                <a:lnTo>
                  <a:pt x="600" y="865"/>
                </a:lnTo>
                <a:lnTo>
                  <a:pt x="611" y="865"/>
                </a:lnTo>
                <a:lnTo>
                  <a:pt x="611" y="853"/>
                </a:lnTo>
                <a:lnTo>
                  <a:pt x="611" y="841"/>
                </a:lnTo>
                <a:lnTo>
                  <a:pt x="611" y="829"/>
                </a:lnTo>
                <a:lnTo>
                  <a:pt x="611" y="818"/>
                </a:lnTo>
                <a:lnTo>
                  <a:pt x="623" y="818"/>
                </a:lnTo>
                <a:lnTo>
                  <a:pt x="634" y="818"/>
                </a:lnTo>
                <a:lnTo>
                  <a:pt x="646" y="818"/>
                </a:lnTo>
                <a:lnTo>
                  <a:pt x="657" y="829"/>
                </a:lnTo>
                <a:lnTo>
                  <a:pt x="669" y="829"/>
                </a:lnTo>
                <a:lnTo>
                  <a:pt x="669" y="818"/>
                </a:lnTo>
                <a:lnTo>
                  <a:pt x="680" y="818"/>
                </a:lnTo>
                <a:lnTo>
                  <a:pt x="680" y="829"/>
                </a:lnTo>
                <a:lnTo>
                  <a:pt x="692" y="818"/>
                </a:lnTo>
                <a:lnTo>
                  <a:pt x="692" y="829"/>
                </a:lnTo>
                <a:lnTo>
                  <a:pt x="692" y="818"/>
                </a:lnTo>
                <a:lnTo>
                  <a:pt x="703" y="829"/>
                </a:lnTo>
                <a:lnTo>
                  <a:pt x="703" y="818"/>
                </a:lnTo>
                <a:lnTo>
                  <a:pt x="703" y="806"/>
                </a:lnTo>
                <a:lnTo>
                  <a:pt x="703" y="783"/>
                </a:lnTo>
                <a:lnTo>
                  <a:pt x="715" y="783"/>
                </a:lnTo>
                <a:lnTo>
                  <a:pt x="715" y="771"/>
                </a:lnTo>
                <a:lnTo>
                  <a:pt x="726" y="771"/>
                </a:lnTo>
                <a:lnTo>
                  <a:pt x="726" y="783"/>
                </a:lnTo>
                <a:lnTo>
                  <a:pt x="726" y="806"/>
                </a:lnTo>
                <a:lnTo>
                  <a:pt x="738" y="806"/>
                </a:lnTo>
                <a:lnTo>
                  <a:pt x="749" y="818"/>
                </a:lnTo>
                <a:lnTo>
                  <a:pt x="761" y="818"/>
                </a:lnTo>
                <a:lnTo>
                  <a:pt x="749" y="818"/>
                </a:lnTo>
                <a:lnTo>
                  <a:pt x="761" y="829"/>
                </a:lnTo>
                <a:lnTo>
                  <a:pt x="761" y="841"/>
                </a:lnTo>
                <a:lnTo>
                  <a:pt x="772" y="841"/>
                </a:lnTo>
                <a:lnTo>
                  <a:pt x="772" y="853"/>
                </a:lnTo>
                <a:lnTo>
                  <a:pt x="772" y="841"/>
                </a:lnTo>
                <a:lnTo>
                  <a:pt x="784" y="853"/>
                </a:lnTo>
                <a:lnTo>
                  <a:pt x="784" y="865"/>
                </a:lnTo>
                <a:lnTo>
                  <a:pt x="795" y="865"/>
                </a:lnTo>
                <a:lnTo>
                  <a:pt x="807" y="865"/>
                </a:lnTo>
                <a:lnTo>
                  <a:pt x="819" y="865"/>
                </a:lnTo>
                <a:lnTo>
                  <a:pt x="830" y="876"/>
                </a:lnTo>
                <a:lnTo>
                  <a:pt x="842" y="888"/>
                </a:lnTo>
                <a:lnTo>
                  <a:pt x="865" y="888"/>
                </a:lnTo>
                <a:lnTo>
                  <a:pt x="876" y="876"/>
                </a:lnTo>
                <a:lnTo>
                  <a:pt x="876" y="888"/>
                </a:lnTo>
                <a:lnTo>
                  <a:pt x="888" y="900"/>
                </a:lnTo>
                <a:lnTo>
                  <a:pt x="911" y="900"/>
                </a:lnTo>
                <a:lnTo>
                  <a:pt x="945" y="876"/>
                </a:lnTo>
                <a:lnTo>
                  <a:pt x="968" y="876"/>
                </a:lnTo>
                <a:lnTo>
                  <a:pt x="991" y="865"/>
                </a:lnTo>
                <a:lnTo>
                  <a:pt x="1015" y="853"/>
                </a:lnTo>
                <a:lnTo>
                  <a:pt x="1026" y="853"/>
                </a:lnTo>
                <a:lnTo>
                  <a:pt x="1038" y="853"/>
                </a:lnTo>
                <a:lnTo>
                  <a:pt x="1038" y="841"/>
                </a:lnTo>
                <a:lnTo>
                  <a:pt x="1049" y="853"/>
                </a:lnTo>
                <a:lnTo>
                  <a:pt x="1061" y="841"/>
                </a:lnTo>
                <a:lnTo>
                  <a:pt x="1061" y="853"/>
                </a:lnTo>
                <a:lnTo>
                  <a:pt x="1072" y="853"/>
                </a:lnTo>
                <a:lnTo>
                  <a:pt x="1095" y="853"/>
                </a:lnTo>
                <a:lnTo>
                  <a:pt x="1095" y="865"/>
                </a:lnTo>
                <a:lnTo>
                  <a:pt x="1107" y="865"/>
                </a:lnTo>
                <a:lnTo>
                  <a:pt x="1130" y="865"/>
                </a:lnTo>
                <a:lnTo>
                  <a:pt x="1164" y="853"/>
                </a:lnTo>
                <a:lnTo>
                  <a:pt x="1164" y="841"/>
                </a:lnTo>
                <a:lnTo>
                  <a:pt x="1176" y="841"/>
                </a:lnTo>
                <a:lnTo>
                  <a:pt x="1187" y="841"/>
                </a:lnTo>
                <a:lnTo>
                  <a:pt x="1187" y="829"/>
                </a:lnTo>
                <a:lnTo>
                  <a:pt x="1199" y="818"/>
                </a:lnTo>
                <a:lnTo>
                  <a:pt x="1210" y="794"/>
                </a:lnTo>
                <a:lnTo>
                  <a:pt x="1199" y="794"/>
                </a:lnTo>
                <a:lnTo>
                  <a:pt x="1210" y="794"/>
                </a:lnTo>
                <a:lnTo>
                  <a:pt x="1199" y="794"/>
                </a:lnTo>
                <a:lnTo>
                  <a:pt x="1210" y="783"/>
                </a:lnTo>
                <a:lnTo>
                  <a:pt x="1222" y="783"/>
                </a:lnTo>
                <a:lnTo>
                  <a:pt x="1210" y="794"/>
                </a:lnTo>
                <a:lnTo>
                  <a:pt x="1222" y="794"/>
                </a:lnTo>
                <a:lnTo>
                  <a:pt x="1234" y="794"/>
                </a:lnTo>
                <a:lnTo>
                  <a:pt x="1234" y="783"/>
                </a:lnTo>
                <a:lnTo>
                  <a:pt x="1245" y="783"/>
                </a:lnTo>
                <a:lnTo>
                  <a:pt x="1234" y="783"/>
                </a:lnTo>
                <a:lnTo>
                  <a:pt x="1245" y="783"/>
                </a:lnTo>
                <a:lnTo>
                  <a:pt x="1257" y="783"/>
                </a:lnTo>
                <a:lnTo>
                  <a:pt x="1257" y="771"/>
                </a:lnTo>
                <a:lnTo>
                  <a:pt x="1257" y="759"/>
                </a:lnTo>
                <a:lnTo>
                  <a:pt x="1268" y="759"/>
                </a:lnTo>
                <a:lnTo>
                  <a:pt x="1280" y="759"/>
                </a:lnTo>
                <a:lnTo>
                  <a:pt x="1280" y="748"/>
                </a:lnTo>
                <a:lnTo>
                  <a:pt x="1291" y="736"/>
                </a:lnTo>
                <a:lnTo>
                  <a:pt x="1291" y="748"/>
                </a:lnTo>
                <a:lnTo>
                  <a:pt x="1303" y="748"/>
                </a:lnTo>
                <a:lnTo>
                  <a:pt x="1314" y="748"/>
                </a:lnTo>
                <a:lnTo>
                  <a:pt x="1314" y="759"/>
                </a:lnTo>
                <a:lnTo>
                  <a:pt x="1326" y="771"/>
                </a:lnTo>
                <a:lnTo>
                  <a:pt x="1337" y="759"/>
                </a:lnTo>
                <a:lnTo>
                  <a:pt x="1337" y="748"/>
                </a:lnTo>
                <a:lnTo>
                  <a:pt x="1326" y="748"/>
                </a:lnTo>
                <a:lnTo>
                  <a:pt x="1326" y="736"/>
                </a:lnTo>
                <a:lnTo>
                  <a:pt x="1337" y="736"/>
                </a:lnTo>
                <a:lnTo>
                  <a:pt x="1326" y="736"/>
                </a:lnTo>
                <a:lnTo>
                  <a:pt x="1337" y="736"/>
                </a:lnTo>
                <a:lnTo>
                  <a:pt x="1349" y="736"/>
                </a:lnTo>
                <a:lnTo>
                  <a:pt x="1337" y="724"/>
                </a:lnTo>
                <a:lnTo>
                  <a:pt x="1360" y="736"/>
                </a:lnTo>
                <a:lnTo>
                  <a:pt x="1349" y="748"/>
                </a:lnTo>
                <a:lnTo>
                  <a:pt x="1349" y="759"/>
                </a:lnTo>
                <a:lnTo>
                  <a:pt x="1360" y="771"/>
                </a:lnTo>
                <a:lnTo>
                  <a:pt x="1360" y="783"/>
                </a:lnTo>
                <a:lnTo>
                  <a:pt x="1360" y="771"/>
                </a:lnTo>
                <a:lnTo>
                  <a:pt x="1349" y="771"/>
                </a:lnTo>
                <a:lnTo>
                  <a:pt x="1337" y="771"/>
                </a:lnTo>
                <a:lnTo>
                  <a:pt x="1337" y="783"/>
                </a:lnTo>
                <a:lnTo>
                  <a:pt x="1349" y="783"/>
                </a:lnTo>
                <a:lnTo>
                  <a:pt x="1349" y="794"/>
                </a:lnTo>
                <a:lnTo>
                  <a:pt x="1360" y="806"/>
                </a:lnTo>
                <a:lnTo>
                  <a:pt x="1360" y="818"/>
                </a:lnTo>
                <a:lnTo>
                  <a:pt x="1360" y="829"/>
                </a:lnTo>
                <a:lnTo>
                  <a:pt x="1372" y="829"/>
                </a:lnTo>
                <a:lnTo>
                  <a:pt x="1383" y="818"/>
                </a:lnTo>
                <a:lnTo>
                  <a:pt x="1383" y="829"/>
                </a:lnTo>
                <a:lnTo>
                  <a:pt x="1395" y="829"/>
                </a:lnTo>
                <a:lnTo>
                  <a:pt x="1395" y="818"/>
                </a:lnTo>
                <a:lnTo>
                  <a:pt x="1406" y="818"/>
                </a:lnTo>
                <a:lnTo>
                  <a:pt x="1418" y="818"/>
                </a:lnTo>
                <a:lnTo>
                  <a:pt x="1406" y="806"/>
                </a:lnTo>
                <a:lnTo>
                  <a:pt x="1418" y="806"/>
                </a:lnTo>
                <a:lnTo>
                  <a:pt x="1406" y="794"/>
                </a:lnTo>
                <a:lnTo>
                  <a:pt x="1418" y="794"/>
                </a:lnTo>
                <a:lnTo>
                  <a:pt x="1406" y="794"/>
                </a:lnTo>
                <a:lnTo>
                  <a:pt x="1418" y="783"/>
                </a:lnTo>
                <a:lnTo>
                  <a:pt x="1429" y="771"/>
                </a:lnTo>
                <a:lnTo>
                  <a:pt x="1418" y="771"/>
                </a:lnTo>
                <a:lnTo>
                  <a:pt x="1429" y="771"/>
                </a:lnTo>
                <a:lnTo>
                  <a:pt x="1429" y="748"/>
                </a:lnTo>
                <a:lnTo>
                  <a:pt x="1418" y="748"/>
                </a:lnTo>
                <a:lnTo>
                  <a:pt x="1406" y="748"/>
                </a:lnTo>
                <a:lnTo>
                  <a:pt x="1418" y="736"/>
                </a:lnTo>
                <a:lnTo>
                  <a:pt x="1429" y="736"/>
                </a:lnTo>
                <a:lnTo>
                  <a:pt x="1418" y="724"/>
                </a:lnTo>
                <a:lnTo>
                  <a:pt x="1429" y="713"/>
                </a:lnTo>
                <a:lnTo>
                  <a:pt x="1441" y="713"/>
                </a:lnTo>
                <a:lnTo>
                  <a:pt x="1429" y="713"/>
                </a:lnTo>
                <a:lnTo>
                  <a:pt x="1441" y="713"/>
                </a:lnTo>
                <a:lnTo>
                  <a:pt x="1453" y="713"/>
                </a:lnTo>
                <a:lnTo>
                  <a:pt x="1464" y="713"/>
                </a:lnTo>
                <a:lnTo>
                  <a:pt x="1476" y="713"/>
                </a:lnTo>
                <a:lnTo>
                  <a:pt x="1487" y="724"/>
                </a:lnTo>
                <a:lnTo>
                  <a:pt x="1487" y="713"/>
                </a:lnTo>
                <a:lnTo>
                  <a:pt x="1487" y="724"/>
                </a:lnTo>
                <a:lnTo>
                  <a:pt x="1487" y="736"/>
                </a:lnTo>
                <a:lnTo>
                  <a:pt x="1487" y="748"/>
                </a:lnTo>
                <a:lnTo>
                  <a:pt x="1499" y="748"/>
                </a:lnTo>
                <a:lnTo>
                  <a:pt x="1510" y="748"/>
                </a:lnTo>
                <a:lnTo>
                  <a:pt x="1522" y="748"/>
                </a:lnTo>
                <a:lnTo>
                  <a:pt x="1533" y="748"/>
                </a:lnTo>
                <a:lnTo>
                  <a:pt x="1533" y="759"/>
                </a:lnTo>
                <a:lnTo>
                  <a:pt x="1533" y="771"/>
                </a:lnTo>
                <a:lnTo>
                  <a:pt x="1545" y="783"/>
                </a:lnTo>
                <a:lnTo>
                  <a:pt x="1556" y="794"/>
                </a:lnTo>
                <a:lnTo>
                  <a:pt x="1556" y="806"/>
                </a:lnTo>
                <a:lnTo>
                  <a:pt x="1545" y="806"/>
                </a:lnTo>
                <a:lnTo>
                  <a:pt x="1556" y="829"/>
                </a:lnTo>
                <a:lnTo>
                  <a:pt x="1556" y="818"/>
                </a:lnTo>
                <a:lnTo>
                  <a:pt x="1568" y="829"/>
                </a:lnTo>
                <a:lnTo>
                  <a:pt x="1579" y="841"/>
                </a:lnTo>
                <a:lnTo>
                  <a:pt x="1591" y="853"/>
                </a:lnTo>
                <a:lnTo>
                  <a:pt x="1602" y="865"/>
                </a:lnTo>
                <a:lnTo>
                  <a:pt x="1614" y="865"/>
                </a:lnTo>
                <a:lnTo>
                  <a:pt x="1602" y="841"/>
                </a:lnTo>
                <a:lnTo>
                  <a:pt x="1614" y="853"/>
                </a:lnTo>
                <a:lnTo>
                  <a:pt x="1602" y="829"/>
                </a:lnTo>
                <a:lnTo>
                  <a:pt x="1591" y="818"/>
                </a:lnTo>
                <a:lnTo>
                  <a:pt x="1602" y="806"/>
                </a:lnTo>
                <a:lnTo>
                  <a:pt x="1614" y="806"/>
                </a:lnTo>
                <a:lnTo>
                  <a:pt x="1614" y="794"/>
                </a:lnTo>
                <a:lnTo>
                  <a:pt x="1602" y="794"/>
                </a:lnTo>
                <a:lnTo>
                  <a:pt x="1602" y="783"/>
                </a:lnTo>
                <a:lnTo>
                  <a:pt x="1602" y="771"/>
                </a:lnTo>
                <a:lnTo>
                  <a:pt x="1602" y="759"/>
                </a:lnTo>
                <a:lnTo>
                  <a:pt x="1591" y="748"/>
                </a:lnTo>
                <a:lnTo>
                  <a:pt x="1602" y="748"/>
                </a:lnTo>
                <a:lnTo>
                  <a:pt x="1602" y="736"/>
                </a:lnTo>
                <a:lnTo>
                  <a:pt x="1614" y="724"/>
                </a:lnTo>
                <a:lnTo>
                  <a:pt x="1614" y="713"/>
                </a:lnTo>
                <a:lnTo>
                  <a:pt x="1625" y="713"/>
                </a:lnTo>
                <a:lnTo>
                  <a:pt x="1637" y="701"/>
                </a:lnTo>
                <a:lnTo>
                  <a:pt x="1649" y="701"/>
                </a:lnTo>
                <a:lnTo>
                  <a:pt x="1672" y="701"/>
                </a:lnTo>
                <a:lnTo>
                  <a:pt x="1672" y="689"/>
                </a:lnTo>
                <a:lnTo>
                  <a:pt x="1660" y="689"/>
                </a:lnTo>
                <a:lnTo>
                  <a:pt x="1649" y="689"/>
                </a:lnTo>
                <a:lnTo>
                  <a:pt x="1649" y="678"/>
                </a:lnTo>
                <a:lnTo>
                  <a:pt x="1637" y="678"/>
                </a:lnTo>
                <a:lnTo>
                  <a:pt x="1625" y="678"/>
                </a:lnTo>
                <a:lnTo>
                  <a:pt x="1625" y="689"/>
                </a:lnTo>
                <a:lnTo>
                  <a:pt x="1614" y="689"/>
                </a:lnTo>
                <a:lnTo>
                  <a:pt x="1602" y="678"/>
                </a:lnTo>
                <a:lnTo>
                  <a:pt x="1579" y="666"/>
                </a:lnTo>
                <a:lnTo>
                  <a:pt x="1568" y="678"/>
                </a:lnTo>
                <a:lnTo>
                  <a:pt x="1579" y="689"/>
                </a:lnTo>
                <a:lnTo>
                  <a:pt x="1568" y="689"/>
                </a:lnTo>
                <a:lnTo>
                  <a:pt x="1556" y="678"/>
                </a:lnTo>
                <a:lnTo>
                  <a:pt x="1545" y="678"/>
                </a:lnTo>
                <a:lnTo>
                  <a:pt x="1556" y="678"/>
                </a:lnTo>
                <a:lnTo>
                  <a:pt x="1545" y="666"/>
                </a:lnTo>
                <a:lnTo>
                  <a:pt x="1522" y="654"/>
                </a:lnTo>
                <a:lnTo>
                  <a:pt x="1522" y="643"/>
                </a:lnTo>
                <a:lnTo>
                  <a:pt x="1510" y="643"/>
                </a:lnTo>
                <a:lnTo>
                  <a:pt x="1510" y="654"/>
                </a:lnTo>
                <a:lnTo>
                  <a:pt x="1510" y="643"/>
                </a:lnTo>
                <a:lnTo>
                  <a:pt x="1499" y="643"/>
                </a:lnTo>
                <a:lnTo>
                  <a:pt x="1476" y="643"/>
                </a:lnTo>
                <a:lnTo>
                  <a:pt x="1464" y="631"/>
                </a:lnTo>
                <a:lnTo>
                  <a:pt x="1476" y="631"/>
                </a:lnTo>
                <a:lnTo>
                  <a:pt x="1487" y="631"/>
                </a:lnTo>
                <a:lnTo>
                  <a:pt x="1487" y="619"/>
                </a:lnTo>
                <a:lnTo>
                  <a:pt x="1476" y="619"/>
                </a:lnTo>
                <a:lnTo>
                  <a:pt x="1476" y="608"/>
                </a:lnTo>
                <a:lnTo>
                  <a:pt x="1487" y="608"/>
                </a:lnTo>
                <a:lnTo>
                  <a:pt x="1510" y="608"/>
                </a:lnTo>
                <a:lnTo>
                  <a:pt x="1522" y="596"/>
                </a:lnTo>
                <a:lnTo>
                  <a:pt x="1522" y="608"/>
                </a:lnTo>
                <a:lnTo>
                  <a:pt x="1533" y="596"/>
                </a:lnTo>
                <a:lnTo>
                  <a:pt x="1533" y="608"/>
                </a:lnTo>
                <a:lnTo>
                  <a:pt x="1545" y="608"/>
                </a:lnTo>
                <a:lnTo>
                  <a:pt x="1545" y="596"/>
                </a:lnTo>
                <a:lnTo>
                  <a:pt x="1556" y="596"/>
                </a:lnTo>
                <a:lnTo>
                  <a:pt x="1568" y="596"/>
                </a:lnTo>
                <a:lnTo>
                  <a:pt x="1579" y="608"/>
                </a:lnTo>
                <a:lnTo>
                  <a:pt x="1579" y="596"/>
                </a:lnTo>
                <a:lnTo>
                  <a:pt x="1591" y="608"/>
                </a:lnTo>
                <a:lnTo>
                  <a:pt x="1602" y="608"/>
                </a:lnTo>
                <a:lnTo>
                  <a:pt x="1614" y="608"/>
                </a:lnTo>
                <a:lnTo>
                  <a:pt x="1625" y="608"/>
                </a:lnTo>
                <a:lnTo>
                  <a:pt x="1637" y="608"/>
                </a:lnTo>
                <a:lnTo>
                  <a:pt x="1637" y="596"/>
                </a:lnTo>
                <a:lnTo>
                  <a:pt x="1637" y="608"/>
                </a:lnTo>
                <a:lnTo>
                  <a:pt x="1649" y="608"/>
                </a:lnTo>
                <a:lnTo>
                  <a:pt x="1649" y="596"/>
                </a:lnTo>
                <a:lnTo>
                  <a:pt x="1660" y="596"/>
                </a:lnTo>
                <a:lnTo>
                  <a:pt x="1660" y="584"/>
                </a:lnTo>
                <a:lnTo>
                  <a:pt x="1672" y="584"/>
                </a:lnTo>
                <a:lnTo>
                  <a:pt x="1683" y="573"/>
                </a:lnTo>
                <a:lnTo>
                  <a:pt x="1683" y="561"/>
                </a:lnTo>
                <a:lnTo>
                  <a:pt x="1695" y="549"/>
                </a:lnTo>
                <a:lnTo>
                  <a:pt x="1695" y="538"/>
                </a:lnTo>
                <a:lnTo>
                  <a:pt x="1683" y="538"/>
                </a:lnTo>
                <a:lnTo>
                  <a:pt x="1695" y="538"/>
                </a:lnTo>
                <a:lnTo>
                  <a:pt x="1695" y="526"/>
                </a:lnTo>
                <a:lnTo>
                  <a:pt x="1706" y="526"/>
                </a:lnTo>
                <a:lnTo>
                  <a:pt x="1695" y="526"/>
                </a:lnTo>
                <a:lnTo>
                  <a:pt x="1706" y="514"/>
                </a:lnTo>
                <a:lnTo>
                  <a:pt x="1706" y="503"/>
                </a:lnTo>
                <a:lnTo>
                  <a:pt x="1695" y="503"/>
                </a:lnTo>
                <a:lnTo>
                  <a:pt x="1683" y="503"/>
                </a:lnTo>
                <a:lnTo>
                  <a:pt x="1683" y="514"/>
                </a:lnTo>
                <a:lnTo>
                  <a:pt x="1683" y="503"/>
                </a:lnTo>
                <a:lnTo>
                  <a:pt x="1695" y="514"/>
                </a:lnTo>
                <a:lnTo>
                  <a:pt x="1683" y="526"/>
                </a:lnTo>
                <a:lnTo>
                  <a:pt x="1683" y="538"/>
                </a:lnTo>
                <a:lnTo>
                  <a:pt x="1672" y="538"/>
                </a:lnTo>
                <a:lnTo>
                  <a:pt x="1660" y="549"/>
                </a:lnTo>
                <a:lnTo>
                  <a:pt x="1649" y="561"/>
                </a:lnTo>
                <a:lnTo>
                  <a:pt x="1637" y="549"/>
                </a:lnTo>
                <a:lnTo>
                  <a:pt x="1637" y="561"/>
                </a:lnTo>
                <a:lnTo>
                  <a:pt x="1649" y="561"/>
                </a:lnTo>
                <a:lnTo>
                  <a:pt x="1649" y="573"/>
                </a:lnTo>
                <a:lnTo>
                  <a:pt x="1637" y="573"/>
                </a:lnTo>
                <a:lnTo>
                  <a:pt x="1625" y="573"/>
                </a:lnTo>
                <a:lnTo>
                  <a:pt x="1625" y="561"/>
                </a:lnTo>
                <a:lnTo>
                  <a:pt x="1614" y="561"/>
                </a:lnTo>
                <a:lnTo>
                  <a:pt x="1614" y="573"/>
                </a:lnTo>
                <a:lnTo>
                  <a:pt x="1602" y="573"/>
                </a:lnTo>
                <a:lnTo>
                  <a:pt x="1591" y="573"/>
                </a:lnTo>
                <a:lnTo>
                  <a:pt x="1591" y="584"/>
                </a:lnTo>
                <a:lnTo>
                  <a:pt x="1579" y="573"/>
                </a:lnTo>
                <a:lnTo>
                  <a:pt x="1591" y="573"/>
                </a:lnTo>
                <a:lnTo>
                  <a:pt x="1591" y="561"/>
                </a:lnTo>
                <a:lnTo>
                  <a:pt x="1579" y="573"/>
                </a:lnTo>
                <a:lnTo>
                  <a:pt x="1568" y="573"/>
                </a:lnTo>
                <a:lnTo>
                  <a:pt x="1568" y="561"/>
                </a:lnTo>
                <a:lnTo>
                  <a:pt x="1579" y="549"/>
                </a:lnTo>
                <a:lnTo>
                  <a:pt x="1579" y="538"/>
                </a:lnTo>
                <a:lnTo>
                  <a:pt x="1568" y="538"/>
                </a:lnTo>
                <a:lnTo>
                  <a:pt x="1568" y="549"/>
                </a:lnTo>
                <a:lnTo>
                  <a:pt x="1556" y="549"/>
                </a:lnTo>
                <a:lnTo>
                  <a:pt x="1556" y="561"/>
                </a:lnTo>
                <a:lnTo>
                  <a:pt x="1556" y="573"/>
                </a:lnTo>
                <a:lnTo>
                  <a:pt x="1545" y="573"/>
                </a:lnTo>
                <a:lnTo>
                  <a:pt x="1545" y="584"/>
                </a:lnTo>
                <a:lnTo>
                  <a:pt x="1522" y="584"/>
                </a:lnTo>
                <a:lnTo>
                  <a:pt x="1522" y="596"/>
                </a:lnTo>
                <a:lnTo>
                  <a:pt x="1510" y="596"/>
                </a:lnTo>
                <a:lnTo>
                  <a:pt x="1499" y="596"/>
                </a:lnTo>
                <a:lnTo>
                  <a:pt x="1499" y="584"/>
                </a:lnTo>
                <a:lnTo>
                  <a:pt x="1487" y="584"/>
                </a:lnTo>
                <a:lnTo>
                  <a:pt x="1476" y="584"/>
                </a:lnTo>
                <a:lnTo>
                  <a:pt x="1476" y="573"/>
                </a:lnTo>
                <a:lnTo>
                  <a:pt x="1464" y="584"/>
                </a:lnTo>
                <a:lnTo>
                  <a:pt x="1453" y="584"/>
                </a:lnTo>
                <a:lnTo>
                  <a:pt x="1441" y="596"/>
                </a:lnTo>
                <a:lnTo>
                  <a:pt x="1429" y="584"/>
                </a:lnTo>
                <a:lnTo>
                  <a:pt x="1441" y="584"/>
                </a:lnTo>
                <a:lnTo>
                  <a:pt x="1429" y="573"/>
                </a:lnTo>
                <a:lnTo>
                  <a:pt x="1441" y="573"/>
                </a:lnTo>
                <a:lnTo>
                  <a:pt x="1441" y="561"/>
                </a:lnTo>
                <a:lnTo>
                  <a:pt x="1453" y="561"/>
                </a:lnTo>
                <a:lnTo>
                  <a:pt x="1464" y="549"/>
                </a:lnTo>
                <a:lnTo>
                  <a:pt x="1464" y="538"/>
                </a:lnTo>
                <a:lnTo>
                  <a:pt x="1476" y="514"/>
                </a:lnTo>
                <a:lnTo>
                  <a:pt x="1464" y="514"/>
                </a:lnTo>
                <a:lnTo>
                  <a:pt x="1464" y="503"/>
                </a:lnTo>
                <a:lnTo>
                  <a:pt x="1453" y="503"/>
                </a:lnTo>
                <a:lnTo>
                  <a:pt x="1464" y="503"/>
                </a:lnTo>
                <a:lnTo>
                  <a:pt x="1464" y="491"/>
                </a:lnTo>
                <a:lnTo>
                  <a:pt x="1453" y="491"/>
                </a:lnTo>
                <a:lnTo>
                  <a:pt x="1464" y="468"/>
                </a:lnTo>
                <a:lnTo>
                  <a:pt x="1476" y="468"/>
                </a:lnTo>
                <a:lnTo>
                  <a:pt x="1487" y="468"/>
                </a:lnTo>
                <a:lnTo>
                  <a:pt x="1499" y="468"/>
                </a:lnTo>
                <a:lnTo>
                  <a:pt x="1510" y="456"/>
                </a:lnTo>
                <a:lnTo>
                  <a:pt x="1510" y="444"/>
                </a:lnTo>
                <a:lnTo>
                  <a:pt x="1499" y="432"/>
                </a:lnTo>
                <a:lnTo>
                  <a:pt x="1487" y="432"/>
                </a:lnTo>
                <a:lnTo>
                  <a:pt x="1487" y="421"/>
                </a:lnTo>
                <a:lnTo>
                  <a:pt x="1487" y="409"/>
                </a:lnTo>
                <a:lnTo>
                  <a:pt x="1476" y="409"/>
                </a:lnTo>
                <a:lnTo>
                  <a:pt x="1476" y="397"/>
                </a:lnTo>
                <a:lnTo>
                  <a:pt x="1476" y="386"/>
                </a:lnTo>
                <a:lnTo>
                  <a:pt x="1487" y="386"/>
                </a:lnTo>
                <a:lnTo>
                  <a:pt x="1499" y="386"/>
                </a:lnTo>
                <a:lnTo>
                  <a:pt x="1499" y="397"/>
                </a:lnTo>
                <a:lnTo>
                  <a:pt x="1510" y="409"/>
                </a:lnTo>
                <a:lnTo>
                  <a:pt x="1533" y="409"/>
                </a:lnTo>
                <a:lnTo>
                  <a:pt x="1533" y="397"/>
                </a:lnTo>
                <a:lnTo>
                  <a:pt x="1533" y="409"/>
                </a:lnTo>
                <a:lnTo>
                  <a:pt x="1545" y="421"/>
                </a:lnTo>
                <a:lnTo>
                  <a:pt x="1568" y="409"/>
                </a:lnTo>
                <a:lnTo>
                  <a:pt x="1579" y="397"/>
                </a:lnTo>
                <a:lnTo>
                  <a:pt x="1591" y="397"/>
                </a:lnTo>
                <a:lnTo>
                  <a:pt x="1602" y="386"/>
                </a:lnTo>
                <a:lnTo>
                  <a:pt x="1614" y="374"/>
                </a:lnTo>
                <a:lnTo>
                  <a:pt x="1625" y="362"/>
                </a:lnTo>
                <a:lnTo>
                  <a:pt x="1625" y="351"/>
                </a:lnTo>
                <a:lnTo>
                  <a:pt x="1637" y="351"/>
                </a:lnTo>
                <a:lnTo>
                  <a:pt x="1637" y="339"/>
                </a:lnTo>
                <a:lnTo>
                  <a:pt x="1649" y="339"/>
                </a:lnTo>
                <a:lnTo>
                  <a:pt x="1649" y="327"/>
                </a:lnTo>
                <a:lnTo>
                  <a:pt x="1660" y="327"/>
                </a:lnTo>
                <a:lnTo>
                  <a:pt x="1672" y="316"/>
                </a:lnTo>
                <a:lnTo>
                  <a:pt x="1660" y="316"/>
                </a:lnTo>
                <a:lnTo>
                  <a:pt x="1660" y="304"/>
                </a:lnTo>
                <a:lnTo>
                  <a:pt x="1672" y="304"/>
                </a:lnTo>
                <a:lnTo>
                  <a:pt x="1672" y="316"/>
                </a:lnTo>
                <a:lnTo>
                  <a:pt x="1672" y="304"/>
                </a:lnTo>
                <a:lnTo>
                  <a:pt x="1672" y="292"/>
                </a:lnTo>
                <a:lnTo>
                  <a:pt x="1683" y="292"/>
                </a:lnTo>
                <a:lnTo>
                  <a:pt x="1683" y="304"/>
                </a:lnTo>
                <a:lnTo>
                  <a:pt x="1695" y="316"/>
                </a:lnTo>
                <a:lnTo>
                  <a:pt x="1718" y="304"/>
                </a:lnTo>
                <a:lnTo>
                  <a:pt x="1729" y="304"/>
                </a:lnTo>
                <a:lnTo>
                  <a:pt x="1729" y="292"/>
                </a:lnTo>
                <a:lnTo>
                  <a:pt x="1729" y="281"/>
                </a:lnTo>
                <a:lnTo>
                  <a:pt x="1741" y="281"/>
                </a:lnTo>
                <a:lnTo>
                  <a:pt x="1752" y="269"/>
                </a:lnTo>
                <a:lnTo>
                  <a:pt x="1764" y="269"/>
                </a:lnTo>
                <a:lnTo>
                  <a:pt x="1764" y="257"/>
                </a:lnTo>
                <a:lnTo>
                  <a:pt x="1775" y="257"/>
                </a:lnTo>
                <a:lnTo>
                  <a:pt x="1787" y="257"/>
                </a:lnTo>
                <a:lnTo>
                  <a:pt x="1787" y="246"/>
                </a:lnTo>
                <a:lnTo>
                  <a:pt x="1798" y="257"/>
                </a:lnTo>
                <a:lnTo>
                  <a:pt x="1798" y="246"/>
                </a:lnTo>
                <a:lnTo>
                  <a:pt x="1798" y="234"/>
                </a:lnTo>
                <a:lnTo>
                  <a:pt x="1810" y="234"/>
                </a:lnTo>
                <a:lnTo>
                  <a:pt x="1810" y="222"/>
                </a:lnTo>
                <a:lnTo>
                  <a:pt x="1810" y="211"/>
                </a:lnTo>
                <a:lnTo>
                  <a:pt x="1821" y="211"/>
                </a:lnTo>
                <a:lnTo>
                  <a:pt x="1810" y="222"/>
                </a:lnTo>
                <a:lnTo>
                  <a:pt x="1821" y="222"/>
                </a:lnTo>
                <a:lnTo>
                  <a:pt x="1821" y="234"/>
                </a:lnTo>
                <a:lnTo>
                  <a:pt x="1821" y="246"/>
                </a:lnTo>
                <a:lnTo>
                  <a:pt x="1821" y="257"/>
                </a:lnTo>
                <a:lnTo>
                  <a:pt x="1833" y="257"/>
                </a:lnTo>
                <a:lnTo>
                  <a:pt x="1844" y="257"/>
                </a:lnTo>
                <a:lnTo>
                  <a:pt x="1844" y="246"/>
                </a:lnTo>
                <a:lnTo>
                  <a:pt x="1868" y="246"/>
                </a:lnTo>
                <a:lnTo>
                  <a:pt x="1868" y="222"/>
                </a:lnTo>
                <a:lnTo>
                  <a:pt x="1856" y="234"/>
                </a:lnTo>
                <a:lnTo>
                  <a:pt x="1844" y="222"/>
                </a:lnTo>
                <a:lnTo>
                  <a:pt x="1844" y="234"/>
                </a:lnTo>
                <a:lnTo>
                  <a:pt x="1833" y="222"/>
                </a:lnTo>
                <a:lnTo>
                  <a:pt x="1844" y="222"/>
                </a:lnTo>
                <a:lnTo>
                  <a:pt x="1833" y="222"/>
                </a:lnTo>
                <a:lnTo>
                  <a:pt x="1844" y="211"/>
                </a:lnTo>
                <a:lnTo>
                  <a:pt x="1833" y="211"/>
                </a:lnTo>
                <a:lnTo>
                  <a:pt x="1844" y="211"/>
                </a:lnTo>
                <a:lnTo>
                  <a:pt x="1833" y="199"/>
                </a:lnTo>
                <a:lnTo>
                  <a:pt x="1844" y="199"/>
                </a:lnTo>
                <a:lnTo>
                  <a:pt x="1844" y="187"/>
                </a:lnTo>
                <a:lnTo>
                  <a:pt x="1844" y="176"/>
                </a:lnTo>
                <a:lnTo>
                  <a:pt x="1856" y="187"/>
                </a:lnTo>
                <a:lnTo>
                  <a:pt x="1856" y="176"/>
                </a:lnTo>
                <a:lnTo>
                  <a:pt x="1844" y="176"/>
                </a:lnTo>
                <a:lnTo>
                  <a:pt x="1856" y="164"/>
                </a:lnTo>
                <a:lnTo>
                  <a:pt x="1844" y="152"/>
                </a:lnTo>
                <a:lnTo>
                  <a:pt x="1856" y="164"/>
                </a:lnTo>
                <a:lnTo>
                  <a:pt x="1856" y="152"/>
                </a:lnTo>
                <a:lnTo>
                  <a:pt x="1856" y="141"/>
                </a:lnTo>
                <a:lnTo>
                  <a:pt x="1868" y="141"/>
                </a:lnTo>
                <a:lnTo>
                  <a:pt x="1868" y="129"/>
                </a:lnTo>
                <a:lnTo>
                  <a:pt x="1879" y="129"/>
                </a:lnTo>
                <a:lnTo>
                  <a:pt x="1891" y="129"/>
                </a:lnTo>
                <a:lnTo>
                  <a:pt x="1902" y="129"/>
                </a:lnTo>
                <a:lnTo>
                  <a:pt x="1914" y="129"/>
                </a:lnTo>
                <a:lnTo>
                  <a:pt x="1925" y="129"/>
                </a:lnTo>
                <a:lnTo>
                  <a:pt x="1937" y="141"/>
                </a:lnTo>
                <a:lnTo>
                  <a:pt x="1948" y="141"/>
                </a:lnTo>
                <a:lnTo>
                  <a:pt x="1960" y="141"/>
                </a:lnTo>
                <a:lnTo>
                  <a:pt x="1983" y="129"/>
                </a:lnTo>
                <a:lnTo>
                  <a:pt x="1983" y="117"/>
                </a:lnTo>
                <a:lnTo>
                  <a:pt x="2006" y="117"/>
                </a:lnTo>
                <a:lnTo>
                  <a:pt x="2017" y="106"/>
                </a:lnTo>
                <a:lnTo>
                  <a:pt x="2029" y="94"/>
                </a:lnTo>
                <a:lnTo>
                  <a:pt x="2017" y="82"/>
                </a:lnTo>
                <a:lnTo>
                  <a:pt x="2040" y="82"/>
                </a:lnTo>
                <a:lnTo>
                  <a:pt x="2052" y="82"/>
                </a:lnTo>
                <a:lnTo>
                  <a:pt x="2064" y="82"/>
                </a:lnTo>
                <a:lnTo>
                  <a:pt x="2064" y="70"/>
                </a:lnTo>
                <a:lnTo>
                  <a:pt x="2075" y="70"/>
                </a:lnTo>
                <a:lnTo>
                  <a:pt x="2064" y="59"/>
                </a:lnTo>
                <a:lnTo>
                  <a:pt x="2075" y="47"/>
                </a:lnTo>
                <a:lnTo>
                  <a:pt x="2087" y="35"/>
                </a:lnTo>
                <a:lnTo>
                  <a:pt x="2087" y="24"/>
                </a:lnTo>
                <a:lnTo>
                  <a:pt x="2098" y="35"/>
                </a:lnTo>
                <a:lnTo>
                  <a:pt x="2110" y="35"/>
                </a:lnTo>
                <a:lnTo>
                  <a:pt x="2133" y="35"/>
                </a:lnTo>
                <a:lnTo>
                  <a:pt x="2144" y="24"/>
                </a:lnTo>
                <a:lnTo>
                  <a:pt x="2156" y="47"/>
                </a:lnTo>
                <a:lnTo>
                  <a:pt x="2144" y="47"/>
                </a:lnTo>
                <a:lnTo>
                  <a:pt x="2144" y="59"/>
                </a:lnTo>
                <a:lnTo>
                  <a:pt x="2144" y="70"/>
                </a:lnTo>
                <a:lnTo>
                  <a:pt x="2144" y="82"/>
                </a:lnTo>
                <a:lnTo>
                  <a:pt x="2144" y="94"/>
                </a:lnTo>
                <a:lnTo>
                  <a:pt x="2133" y="94"/>
                </a:lnTo>
                <a:lnTo>
                  <a:pt x="2133" y="106"/>
                </a:lnTo>
                <a:lnTo>
                  <a:pt x="2144" y="117"/>
                </a:lnTo>
                <a:lnTo>
                  <a:pt x="2156" y="117"/>
                </a:lnTo>
                <a:lnTo>
                  <a:pt x="2156" y="129"/>
                </a:lnTo>
                <a:lnTo>
                  <a:pt x="2156" y="141"/>
                </a:lnTo>
                <a:lnTo>
                  <a:pt x="2156" y="152"/>
                </a:lnTo>
                <a:lnTo>
                  <a:pt x="2144" y="141"/>
                </a:lnTo>
                <a:lnTo>
                  <a:pt x="2133" y="141"/>
                </a:lnTo>
                <a:lnTo>
                  <a:pt x="2121" y="129"/>
                </a:lnTo>
                <a:lnTo>
                  <a:pt x="2121" y="117"/>
                </a:lnTo>
                <a:lnTo>
                  <a:pt x="2121" y="129"/>
                </a:lnTo>
                <a:lnTo>
                  <a:pt x="2121" y="141"/>
                </a:lnTo>
                <a:lnTo>
                  <a:pt x="2133" y="141"/>
                </a:lnTo>
                <a:lnTo>
                  <a:pt x="2133" y="152"/>
                </a:lnTo>
                <a:lnTo>
                  <a:pt x="2121" y="152"/>
                </a:lnTo>
                <a:lnTo>
                  <a:pt x="2121" y="164"/>
                </a:lnTo>
                <a:lnTo>
                  <a:pt x="2121" y="176"/>
                </a:lnTo>
                <a:lnTo>
                  <a:pt x="2110" y="176"/>
                </a:lnTo>
                <a:lnTo>
                  <a:pt x="2110" y="187"/>
                </a:lnTo>
                <a:lnTo>
                  <a:pt x="2121" y="187"/>
                </a:lnTo>
                <a:lnTo>
                  <a:pt x="2110" y="187"/>
                </a:lnTo>
                <a:lnTo>
                  <a:pt x="2098" y="187"/>
                </a:lnTo>
                <a:lnTo>
                  <a:pt x="2098" y="199"/>
                </a:lnTo>
                <a:lnTo>
                  <a:pt x="2121" y="199"/>
                </a:lnTo>
                <a:lnTo>
                  <a:pt x="2121" y="211"/>
                </a:lnTo>
                <a:lnTo>
                  <a:pt x="2121" y="222"/>
                </a:lnTo>
                <a:lnTo>
                  <a:pt x="2110" y="211"/>
                </a:lnTo>
                <a:lnTo>
                  <a:pt x="2098" y="211"/>
                </a:lnTo>
                <a:lnTo>
                  <a:pt x="2087" y="222"/>
                </a:lnTo>
                <a:lnTo>
                  <a:pt x="2075" y="222"/>
                </a:lnTo>
                <a:lnTo>
                  <a:pt x="2087" y="234"/>
                </a:lnTo>
                <a:lnTo>
                  <a:pt x="2098" y="234"/>
                </a:lnTo>
                <a:lnTo>
                  <a:pt x="2110" y="234"/>
                </a:lnTo>
                <a:lnTo>
                  <a:pt x="2121" y="246"/>
                </a:lnTo>
                <a:lnTo>
                  <a:pt x="2121" y="234"/>
                </a:lnTo>
                <a:lnTo>
                  <a:pt x="2133" y="246"/>
                </a:lnTo>
                <a:lnTo>
                  <a:pt x="2133" y="234"/>
                </a:lnTo>
                <a:lnTo>
                  <a:pt x="2144" y="222"/>
                </a:lnTo>
                <a:lnTo>
                  <a:pt x="2156" y="222"/>
                </a:lnTo>
                <a:lnTo>
                  <a:pt x="2156" y="234"/>
                </a:lnTo>
                <a:lnTo>
                  <a:pt x="2167" y="234"/>
                </a:lnTo>
                <a:lnTo>
                  <a:pt x="2167" y="222"/>
                </a:lnTo>
                <a:lnTo>
                  <a:pt x="2167" y="211"/>
                </a:lnTo>
                <a:lnTo>
                  <a:pt x="2156" y="211"/>
                </a:lnTo>
                <a:lnTo>
                  <a:pt x="2156" y="199"/>
                </a:lnTo>
                <a:lnTo>
                  <a:pt x="2144" y="199"/>
                </a:lnTo>
                <a:lnTo>
                  <a:pt x="2144" y="187"/>
                </a:lnTo>
                <a:lnTo>
                  <a:pt x="2133" y="164"/>
                </a:lnTo>
                <a:lnTo>
                  <a:pt x="2156" y="152"/>
                </a:lnTo>
                <a:lnTo>
                  <a:pt x="2167" y="164"/>
                </a:lnTo>
                <a:lnTo>
                  <a:pt x="2179" y="164"/>
                </a:lnTo>
                <a:lnTo>
                  <a:pt x="2190" y="164"/>
                </a:lnTo>
                <a:lnTo>
                  <a:pt x="2179" y="164"/>
                </a:lnTo>
                <a:lnTo>
                  <a:pt x="2167" y="164"/>
                </a:lnTo>
                <a:lnTo>
                  <a:pt x="2179" y="176"/>
                </a:lnTo>
                <a:lnTo>
                  <a:pt x="2167" y="176"/>
                </a:lnTo>
                <a:lnTo>
                  <a:pt x="2179" y="176"/>
                </a:lnTo>
                <a:lnTo>
                  <a:pt x="2179" y="187"/>
                </a:lnTo>
                <a:lnTo>
                  <a:pt x="2179" y="176"/>
                </a:lnTo>
                <a:lnTo>
                  <a:pt x="2202" y="176"/>
                </a:lnTo>
                <a:lnTo>
                  <a:pt x="2190" y="176"/>
                </a:lnTo>
                <a:lnTo>
                  <a:pt x="2202" y="187"/>
                </a:lnTo>
                <a:lnTo>
                  <a:pt x="2190" y="187"/>
                </a:lnTo>
                <a:lnTo>
                  <a:pt x="2213" y="176"/>
                </a:lnTo>
                <a:lnTo>
                  <a:pt x="2213" y="187"/>
                </a:lnTo>
                <a:lnTo>
                  <a:pt x="2213" y="176"/>
                </a:lnTo>
                <a:lnTo>
                  <a:pt x="2202" y="176"/>
                </a:lnTo>
                <a:lnTo>
                  <a:pt x="2202" y="164"/>
                </a:lnTo>
                <a:lnTo>
                  <a:pt x="2190" y="164"/>
                </a:lnTo>
                <a:lnTo>
                  <a:pt x="2190" y="152"/>
                </a:lnTo>
                <a:lnTo>
                  <a:pt x="2190" y="141"/>
                </a:lnTo>
                <a:lnTo>
                  <a:pt x="2202" y="141"/>
                </a:lnTo>
                <a:lnTo>
                  <a:pt x="2213" y="141"/>
                </a:lnTo>
                <a:lnTo>
                  <a:pt x="2225" y="141"/>
                </a:lnTo>
                <a:lnTo>
                  <a:pt x="2213" y="129"/>
                </a:lnTo>
                <a:lnTo>
                  <a:pt x="2213" y="117"/>
                </a:lnTo>
                <a:lnTo>
                  <a:pt x="2225" y="117"/>
                </a:lnTo>
                <a:lnTo>
                  <a:pt x="2225" y="129"/>
                </a:lnTo>
                <a:lnTo>
                  <a:pt x="2236" y="129"/>
                </a:lnTo>
                <a:lnTo>
                  <a:pt x="2236" y="117"/>
                </a:lnTo>
                <a:lnTo>
                  <a:pt x="2248" y="106"/>
                </a:lnTo>
                <a:lnTo>
                  <a:pt x="2259" y="106"/>
                </a:lnTo>
                <a:lnTo>
                  <a:pt x="2271" y="106"/>
                </a:lnTo>
                <a:lnTo>
                  <a:pt x="2271" y="94"/>
                </a:lnTo>
                <a:lnTo>
                  <a:pt x="2283" y="94"/>
                </a:lnTo>
                <a:lnTo>
                  <a:pt x="2294" y="94"/>
                </a:lnTo>
                <a:lnTo>
                  <a:pt x="2306" y="82"/>
                </a:lnTo>
                <a:lnTo>
                  <a:pt x="2317" y="82"/>
                </a:lnTo>
                <a:lnTo>
                  <a:pt x="2329" y="82"/>
                </a:lnTo>
                <a:lnTo>
                  <a:pt x="2340" y="82"/>
                </a:lnTo>
                <a:lnTo>
                  <a:pt x="2340" y="70"/>
                </a:lnTo>
                <a:lnTo>
                  <a:pt x="2352" y="70"/>
                </a:lnTo>
                <a:lnTo>
                  <a:pt x="2352" y="47"/>
                </a:lnTo>
                <a:lnTo>
                  <a:pt x="2363" y="47"/>
                </a:lnTo>
                <a:lnTo>
                  <a:pt x="2386" y="35"/>
                </a:lnTo>
                <a:lnTo>
                  <a:pt x="2398" y="35"/>
                </a:lnTo>
                <a:lnTo>
                  <a:pt x="2398" y="0"/>
                </a:lnTo>
                <a:lnTo>
                  <a:pt x="2398" y="12"/>
                </a:lnTo>
                <a:lnTo>
                  <a:pt x="2409" y="12"/>
                </a:lnTo>
                <a:lnTo>
                  <a:pt x="2432" y="35"/>
                </a:lnTo>
                <a:lnTo>
                  <a:pt x="2421" y="35"/>
                </a:lnTo>
                <a:lnTo>
                  <a:pt x="2421" y="47"/>
                </a:lnTo>
                <a:lnTo>
                  <a:pt x="2421" y="35"/>
                </a:lnTo>
                <a:lnTo>
                  <a:pt x="2409" y="47"/>
                </a:lnTo>
                <a:lnTo>
                  <a:pt x="2409" y="59"/>
                </a:lnTo>
                <a:lnTo>
                  <a:pt x="2386" y="70"/>
                </a:lnTo>
                <a:lnTo>
                  <a:pt x="2398" y="82"/>
                </a:lnTo>
                <a:lnTo>
                  <a:pt x="2386" y="82"/>
                </a:lnTo>
                <a:lnTo>
                  <a:pt x="2398" y="94"/>
                </a:lnTo>
                <a:lnTo>
                  <a:pt x="2386" y="94"/>
                </a:lnTo>
                <a:lnTo>
                  <a:pt x="2375" y="106"/>
                </a:lnTo>
                <a:lnTo>
                  <a:pt x="2386" y="117"/>
                </a:lnTo>
                <a:lnTo>
                  <a:pt x="2398" y="117"/>
                </a:lnTo>
                <a:lnTo>
                  <a:pt x="2409" y="117"/>
                </a:lnTo>
                <a:lnTo>
                  <a:pt x="2409" y="106"/>
                </a:lnTo>
                <a:lnTo>
                  <a:pt x="2409" y="94"/>
                </a:lnTo>
                <a:lnTo>
                  <a:pt x="2421" y="82"/>
                </a:lnTo>
                <a:lnTo>
                  <a:pt x="2421" y="94"/>
                </a:lnTo>
                <a:lnTo>
                  <a:pt x="2432" y="94"/>
                </a:lnTo>
                <a:lnTo>
                  <a:pt x="2444" y="94"/>
                </a:lnTo>
                <a:lnTo>
                  <a:pt x="2444" y="82"/>
                </a:lnTo>
                <a:lnTo>
                  <a:pt x="2467" y="82"/>
                </a:lnTo>
                <a:lnTo>
                  <a:pt x="2467" y="94"/>
                </a:lnTo>
                <a:lnTo>
                  <a:pt x="2467" y="106"/>
                </a:lnTo>
                <a:lnTo>
                  <a:pt x="2467" y="117"/>
                </a:lnTo>
                <a:lnTo>
                  <a:pt x="2467" y="129"/>
                </a:lnTo>
                <a:lnTo>
                  <a:pt x="2478" y="129"/>
                </a:lnTo>
                <a:lnTo>
                  <a:pt x="2467" y="141"/>
                </a:lnTo>
                <a:lnTo>
                  <a:pt x="2478" y="152"/>
                </a:lnTo>
                <a:lnTo>
                  <a:pt x="2490" y="152"/>
                </a:lnTo>
                <a:lnTo>
                  <a:pt x="2502" y="152"/>
                </a:lnTo>
                <a:lnTo>
                  <a:pt x="2502" y="164"/>
                </a:lnTo>
                <a:lnTo>
                  <a:pt x="2490" y="164"/>
                </a:lnTo>
                <a:lnTo>
                  <a:pt x="2502" y="164"/>
                </a:lnTo>
                <a:lnTo>
                  <a:pt x="2490" y="176"/>
                </a:lnTo>
                <a:lnTo>
                  <a:pt x="2490" y="187"/>
                </a:lnTo>
                <a:lnTo>
                  <a:pt x="2502" y="187"/>
                </a:lnTo>
                <a:lnTo>
                  <a:pt x="2502" y="199"/>
                </a:lnTo>
                <a:lnTo>
                  <a:pt x="2490" y="211"/>
                </a:lnTo>
                <a:lnTo>
                  <a:pt x="2490" y="234"/>
                </a:lnTo>
                <a:lnTo>
                  <a:pt x="2502" y="246"/>
                </a:lnTo>
                <a:lnTo>
                  <a:pt x="2513" y="246"/>
                </a:lnTo>
                <a:lnTo>
                  <a:pt x="2513" y="234"/>
                </a:lnTo>
                <a:lnTo>
                  <a:pt x="2513" y="257"/>
                </a:lnTo>
                <a:lnTo>
                  <a:pt x="2513" y="269"/>
                </a:lnTo>
                <a:lnTo>
                  <a:pt x="2513" y="257"/>
                </a:lnTo>
                <a:lnTo>
                  <a:pt x="2513" y="234"/>
                </a:lnTo>
                <a:lnTo>
                  <a:pt x="2513" y="222"/>
                </a:lnTo>
                <a:lnTo>
                  <a:pt x="2525" y="222"/>
                </a:lnTo>
                <a:lnTo>
                  <a:pt x="2525" y="211"/>
                </a:lnTo>
                <a:lnTo>
                  <a:pt x="2536" y="211"/>
                </a:lnTo>
                <a:lnTo>
                  <a:pt x="2548" y="199"/>
                </a:lnTo>
                <a:lnTo>
                  <a:pt x="2536" y="199"/>
                </a:lnTo>
                <a:lnTo>
                  <a:pt x="2536" y="187"/>
                </a:lnTo>
                <a:lnTo>
                  <a:pt x="2536" y="176"/>
                </a:lnTo>
                <a:lnTo>
                  <a:pt x="2536" y="164"/>
                </a:lnTo>
                <a:lnTo>
                  <a:pt x="2548" y="164"/>
                </a:lnTo>
                <a:lnTo>
                  <a:pt x="2571" y="164"/>
                </a:lnTo>
                <a:lnTo>
                  <a:pt x="2582" y="164"/>
                </a:lnTo>
                <a:lnTo>
                  <a:pt x="2582" y="152"/>
                </a:lnTo>
                <a:lnTo>
                  <a:pt x="2582" y="141"/>
                </a:lnTo>
                <a:lnTo>
                  <a:pt x="2582" y="129"/>
                </a:lnTo>
                <a:lnTo>
                  <a:pt x="2594" y="129"/>
                </a:lnTo>
                <a:lnTo>
                  <a:pt x="2605" y="141"/>
                </a:lnTo>
                <a:lnTo>
                  <a:pt x="2617" y="117"/>
                </a:lnTo>
                <a:lnTo>
                  <a:pt x="2628" y="141"/>
                </a:lnTo>
                <a:lnTo>
                  <a:pt x="2628" y="152"/>
                </a:lnTo>
                <a:lnTo>
                  <a:pt x="2640" y="152"/>
                </a:lnTo>
                <a:lnTo>
                  <a:pt x="2640" y="141"/>
                </a:lnTo>
                <a:lnTo>
                  <a:pt x="2651" y="152"/>
                </a:lnTo>
                <a:lnTo>
                  <a:pt x="2663" y="141"/>
                </a:lnTo>
                <a:lnTo>
                  <a:pt x="2674" y="152"/>
                </a:lnTo>
                <a:lnTo>
                  <a:pt x="2698" y="152"/>
                </a:lnTo>
                <a:lnTo>
                  <a:pt x="2698" y="164"/>
                </a:lnTo>
                <a:lnTo>
                  <a:pt x="2686" y="164"/>
                </a:lnTo>
                <a:lnTo>
                  <a:pt x="2698" y="164"/>
                </a:lnTo>
                <a:lnTo>
                  <a:pt x="2686" y="164"/>
                </a:lnTo>
                <a:lnTo>
                  <a:pt x="2674" y="176"/>
                </a:lnTo>
                <a:lnTo>
                  <a:pt x="2686" y="187"/>
                </a:lnTo>
                <a:lnTo>
                  <a:pt x="2698" y="187"/>
                </a:lnTo>
                <a:lnTo>
                  <a:pt x="2698" y="199"/>
                </a:lnTo>
                <a:lnTo>
                  <a:pt x="2709" y="199"/>
                </a:lnTo>
                <a:lnTo>
                  <a:pt x="2721" y="199"/>
                </a:lnTo>
                <a:lnTo>
                  <a:pt x="2732" y="199"/>
                </a:lnTo>
                <a:lnTo>
                  <a:pt x="2732" y="211"/>
                </a:lnTo>
                <a:lnTo>
                  <a:pt x="2721" y="211"/>
                </a:lnTo>
                <a:lnTo>
                  <a:pt x="2732" y="211"/>
                </a:lnTo>
                <a:lnTo>
                  <a:pt x="2732" y="199"/>
                </a:lnTo>
                <a:lnTo>
                  <a:pt x="2744" y="199"/>
                </a:lnTo>
                <a:lnTo>
                  <a:pt x="2732" y="211"/>
                </a:lnTo>
                <a:lnTo>
                  <a:pt x="2744" y="211"/>
                </a:lnTo>
                <a:lnTo>
                  <a:pt x="2755" y="211"/>
                </a:lnTo>
                <a:lnTo>
                  <a:pt x="2755" y="222"/>
                </a:lnTo>
                <a:lnTo>
                  <a:pt x="2767" y="222"/>
                </a:lnTo>
                <a:lnTo>
                  <a:pt x="2778" y="222"/>
                </a:lnTo>
                <a:lnTo>
                  <a:pt x="2778" y="234"/>
                </a:lnTo>
                <a:lnTo>
                  <a:pt x="2790" y="234"/>
                </a:lnTo>
                <a:lnTo>
                  <a:pt x="2778" y="234"/>
                </a:lnTo>
                <a:lnTo>
                  <a:pt x="2790" y="234"/>
                </a:lnTo>
                <a:lnTo>
                  <a:pt x="2801" y="246"/>
                </a:lnTo>
                <a:lnTo>
                  <a:pt x="2824" y="257"/>
                </a:lnTo>
                <a:lnTo>
                  <a:pt x="2824" y="246"/>
                </a:lnTo>
                <a:lnTo>
                  <a:pt x="2836" y="257"/>
                </a:lnTo>
                <a:lnTo>
                  <a:pt x="2847" y="257"/>
                </a:lnTo>
                <a:lnTo>
                  <a:pt x="2847" y="281"/>
                </a:lnTo>
                <a:lnTo>
                  <a:pt x="2859" y="292"/>
                </a:lnTo>
                <a:lnTo>
                  <a:pt x="2847" y="281"/>
                </a:lnTo>
                <a:lnTo>
                  <a:pt x="2847" y="292"/>
                </a:lnTo>
                <a:lnTo>
                  <a:pt x="2859" y="304"/>
                </a:lnTo>
                <a:lnTo>
                  <a:pt x="2859" y="316"/>
                </a:lnTo>
                <a:lnTo>
                  <a:pt x="2870" y="316"/>
                </a:lnTo>
                <a:lnTo>
                  <a:pt x="2870" y="327"/>
                </a:lnTo>
                <a:lnTo>
                  <a:pt x="2882" y="327"/>
                </a:lnTo>
                <a:lnTo>
                  <a:pt x="2882" y="339"/>
                </a:lnTo>
                <a:lnTo>
                  <a:pt x="2870" y="339"/>
                </a:lnTo>
                <a:lnTo>
                  <a:pt x="2882" y="351"/>
                </a:lnTo>
                <a:lnTo>
                  <a:pt x="2882" y="339"/>
                </a:lnTo>
                <a:lnTo>
                  <a:pt x="2882" y="351"/>
                </a:lnTo>
                <a:lnTo>
                  <a:pt x="2893" y="351"/>
                </a:lnTo>
                <a:lnTo>
                  <a:pt x="2893" y="362"/>
                </a:lnTo>
                <a:lnTo>
                  <a:pt x="2905" y="374"/>
                </a:lnTo>
                <a:lnTo>
                  <a:pt x="2917" y="397"/>
                </a:lnTo>
                <a:lnTo>
                  <a:pt x="2928" y="409"/>
                </a:lnTo>
                <a:lnTo>
                  <a:pt x="2928" y="421"/>
                </a:lnTo>
                <a:lnTo>
                  <a:pt x="2940" y="421"/>
                </a:lnTo>
                <a:lnTo>
                  <a:pt x="2951" y="432"/>
                </a:lnTo>
                <a:lnTo>
                  <a:pt x="2963" y="432"/>
                </a:lnTo>
                <a:lnTo>
                  <a:pt x="2963" y="444"/>
                </a:lnTo>
                <a:lnTo>
                  <a:pt x="2986" y="456"/>
                </a:lnTo>
                <a:lnTo>
                  <a:pt x="2997" y="456"/>
                </a:lnTo>
                <a:lnTo>
                  <a:pt x="2986" y="468"/>
                </a:lnTo>
                <a:lnTo>
                  <a:pt x="2997" y="468"/>
                </a:lnTo>
                <a:lnTo>
                  <a:pt x="2974" y="479"/>
                </a:lnTo>
                <a:lnTo>
                  <a:pt x="2974" y="491"/>
                </a:lnTo>
                <a:lnTo>
                  <a:pt x="2963" y="491"/>
                </a:lnTo>
                <a:lnTo>
                  <a:pt x="2963" y="479"/>
                </a:lnTo>
                <a:lnTo>
                  <a:pt x="2974" y="491"/>
                </a:lnTo>
                <a:lnTo>
                  <a:pt x="2986" y="491"/>
                </a:lnTo>
                <a:lnTo>
                  <a:pt x="2986" y="503"/>
                </a:lnTo>
                <a:lnTo>
                  <a:pt x="2974" y="503"/>
                </a:lnTo>
                <a:lnTo>
                  <a:pt x="2974" y="514"/>
                </a:lnTo>
                <a:lnTo>
                  <a:pt x="2997" y="503"/>
                </a:lnTo>
                <a:lnTo>
                  <a:pt x="2997" y="491"/>
                </a:lnTo>
                <a:lnTo>
                  <a:pt x="2997" y="479"/>
                </a:lnTo>
                <a:lnTo>
                  <a:pt x="3009" y="479"/>
                </a:lnTo>
                <a:lnTo>
                  <a:pt x="3009" y="468"/>
                </a:lnTo>
                <a:lnTo>
                  <a:pt x="3032" y="479"/>
                </a:lnTo>
                <a:lnTo>
                  <a:pt x="3043" y="491"/>
                </a:lnTo>
                <a:lnTo>
                  <a:pt x="3055" y="491"/>
                </a:lnTo>
                <a:lnTo>
                  <a:pt x="3066" y="491"/>
                </a:lnTo>
                <a:lnTo>
                  <a:pt x="3078" y="491"/>
                </a:lnTo>
                <a:lnTo>
                  <a:pt x="3089" y="491"/>
                </a:lnTo>
                <a:lnTo>
                  <a:pt x="3089" y="503"/>
                </a:lnTo>
                <a:lnTo>
                  <a:pt x="3101" y="503"/>
                </a:lnTo>
                <a:lnTo>
                  <a:pt x="3112" y="503"/>
                </a:lnTo>
                <a:lnTo>
                  <a:pt x="3112" y="514"/>
                </a:lnTo>
                <a:lnTo>
                  <a:pt x="3159" y="503"/>
                </a:lnTo>
                <a:lnTo>
                  <a:pt x="3170" y="514"/>
                </a:lnTo>
                <a:lnTo>
                  <a:pt x="3170" y="503"/>
                </a:lnTo>
                <a:lnTo>
                  <a:pt x="3182" y="503"/>
                </a:lnTo>
                <a:lnTo>
                  <a:pt x="3170" y="503"/>
                </a:lnTo>
                <a:lnTo>
                  <a:pt x="3182" y="491"/>
                </a:lnTo>
                <a:lnTo>
                  <a:pt x="3193" y="503"/>
                </a:lnTo>
                <a:lnTo>
                  <a:pt x="3205" y="503"/>
                </a:lnTo>
                <a:lnTo>
                  <a:pt x="3216" y="514"/>
                </a:lnTo>
                <a:lnTo>
                  <a:pt x="3216" y="503"/>
                </a:lnTo>
                <a:lnTo>
                  <a:pt x="3228" y="503"/>
                </a:lnTo>
                <a:lnTo>
                  <a:pt x="3239" y="514"/>
                </a:lnTo>
                <a:lnTo>
                  <a:pt x="3251" y="514"/>
                </a:lnTo>
                <a:lnTo>
                  <a:pt x="3251" y="503"/>
                </a:lnTo>
                <a:lnTo>
                  <a:pt x="3262" y="514"/>
                </a:lnTo>
                <a:lnTo>
                  <a:pt x="3251" y="503"/>
                </a:lnTo>
                <a:lnTo>
                  <a:pt x="3262" y="503"/>
                </a:lnTo>
                <a:lnTo>
                  <a:pt x="3262" y="514"/>
                </a:lnTo>
                <a:lnTo>
                  <a:pt x="3274" y="514"/>
                </a:lnTo>
                <a:lnTo>
                  <a:pt x="3274" y="526"/>
                </a:lnTo>
                <a:lnTo>
                  <a:pt x="3274" y="514"/>
                </a:lnTo>
                <a:lnTo>
                  <a:pt x="3285" y="514"/>
                </a:lnTo>
                <a:lnTo>
                  <a:pt x="3297" y="526"/>
                </a:lnTo>
                <a:lnTo>
                  <a:pt x="3285" y="526"/>
                </a:lnTo>
                <a:lnTo>
                  <a:pt x="3285" y="538"/>
                </a:lnTo>
                <a:lnTo>
                  <a:pt x="3297" y="538"/>
                </a:lnTo>
                <a:lnTo>
                  <a:pt x="3297" y="549"/>
                </a:lnTo>
                <a:lnTo>
                  <a:pt x="3285" y="573"/>
                </a:lnTo>
                <a:lnTo>
                  <a:pt x="3274" y="596"/>
                </a:lnTo>
                <a:lnTo>
                  <a:pt x="3262" y="619"/>
                </a:lnTo>
                <a:lnTo>
                  <a:pt x="3274" y="631"/>
                </a:lnTo>
                <a:lnTo>
                  <a:pt x="3262" y="643"/>
                </a:lnTo>
                <a:lnTo>
                  <a:pt x="3262" y="666"/>
                </a:lnTo>
                <a:lnTo>
                  <a:pt x="3251" y="678"/>
                </a:lnTo>
                <a:lnTo>
                  <a:pt x="3239" y="678"/>
                </a:lnTo>
                <a:lnTo>
                  <a:pt x="3228" y="689"/>
                </a:lnTo>
                <a:lnTo>
                  <a:pt x="3216" y="689"/>
                </a:lnTo>
                <a:lnTo>
                  <a:pt x="3205" y="713"/>
                </a:lnTo>
                <a:lnTo>
                  <a:pt x="3205" y="724"/>
                </a:lnTo>
                <a:lnTo>
                  <a:pt x="3205" y="736"/>
                </a:lnTo>
                <a:lnTo>
                  <a:pt x="3205" y="724"/>
                </a:lnTo>
                <a:lnTo>
                  <a:pt x="3193" y="736"/>
                </a:lnTo>
                <a:lnTo>
                  <a:pt x="3193" y="748"/>
                </a:lnTo>
                <a:lnTo>
                  <a:pt x="3182" y="748"/>
                </a:lnTo>
                <a:lnTo>
                  <a:pt x="3182" y="759"/>
                </a:lnTo>
                <a:lnTo>
                  <a:pt x="3170" y="759"/>
                </a:lnTo>
                <a:lnTo>
                  <a:pt x="3159" y="759"/>
                </a:lnTo>
                <a:lnTo>
                  <a:pt x="3147" y="771"/>
                </a:lnTo>
                <a:lnTo>
                  <a:pt x="3147" y="759"/>
                </a:lnTo>
                <a:lnTo>
                  <a:pt x="3124" y="748"/>
                </a:lnTo>
                <a:lnTo>
                  <a:pt x="3112" y="759"/>
                </a:lnTo>
                <a:lnTo>
                  <a:pt x="3101" y="748"/>
                </a:lnTo>
                <a:lnTo>
                  <a:pt x="3089" y="748"/>
                </a:lnTo>
                <a:lnTo>
                  <a:pt x="3078" y="759"/>
                </a:lnTo>
                <a:lnTo>
                  <a:pt x="3089" y="771"/>
                </a:lnTo>
                <a:lnTo>
                  <a:pt x="3078" y="783"/>
                </a:lnTo>
                <a:lnTo>
                  <a:pt x="3089" y="794"/>
                </a:lnTo>
                <a:lnTo>
                  <a:pt x="3089" y="806"/>
                </a:lnTo>
                <a:lnTo>
                  <a:pt x="3078" y="794"/>
                </a:lnTo>
                <a:lnTo>
                  <a:pt x="3078" y="806"/>
                </a:lnTo>
                <a:lnTo>
                  <a:pt x="3066" y="818"/>
                </a:lnTo>
                <a:lnTo>
                  <a:pt x="3066" y="829"/>
                </a:lnTo>
                <a:lnTo>
                  <a:pt x="3078" y="829"/>
                </a:lnTo>
                <a:lnTo>
                  <a:pt x="3078" y="841"/>
                </a:lnTo>
                <a:lnTo>
                  <a:pt x="3089" y="853"/>
                </a:lnTo>
                <a:lnTo>
                  <a:pt x="3101" y="865"/>
                </a:lnTo>
                <a:lnTo>
                  <a:pt x="3112" y="853"/>
                </a:lnTo>
                <a:lnTo>
                  <a:pt x="3124" y="841"/>
                </a:lnTo>
                <a:lnTo>
                  <a:pt x="3136" y="841"/>
                </a:lnTo>
                <a:lnTo>
                  <a:pt x="3136" y="853"/>
                </a:lnTo>
                <a:lnTo>
                  <a:pt x="3147" y="865"/>
                </a:lnTo>
                <a:lnTo>
                  <a:pt x="3136" y="888"/>
                </a:lnTo>
                <a:lnTo>
                  <a:pt x="3136" y="900"/>
                </a:lnTo>
                <a:lnTo>
                  <a:pt x="3136" y="911"/>
                </a:lnTo>
                <a:lnTo>
                  <a:pt x="3136" y="923"/>
                </a:lnTo>
                <a:lnTo>
                  <a:pt x="3136" y="946"/>
                </a:lnTo>
                <a:lnTo>
                  <a:pt x="3147" y="946"/>
                </a:lnTo>
                <a:lnTo>
                  <a:pt x="3159" y="958"/>
                </a:lnTo>
                <a:lnTo>
                  <a:pt x="3159" y="981"/>
                </a:lnTo>
                <a:lnTo>
                  <a:pt x="3170" y="981"/>
                </a:lnTo>
                <a:lnTo>
                  <a:pt x="3170" y="1005"/>
                </a:lnTo>
                <a:lnTo>
                  <a:pt x="3182" y="1005"/>
                </a:lnTo>
                <a:lnTo>
                  <a:pt x="3193" y="1016"/>
                </a:lnTo>
                <a:lnTo>
                  <a:pt x="3205" y="1016"/>
                </a:lnTo>
                <a:lnTo>
                  <a:pt x="3216" y="1005"/>
                </a:lnTo>
                <a:lnTo>
                  <a:pt x="3228" y="1005"/>
                </a:lnTo>
                <a:lnTo>
                  <a:pt x="3228" y="1016"/>
                </a:lnTo>
                <a:lnTo>
                  <a:pt x="3228" y="1040"/>
                </a:lnTo>
                <a:lnTo>
                  <a:pt x="3216" y="1051"/>
                </a:lnTo>
                <a:lnTo>
                  <a:pt x="3216" y="1063"/>
                </a:lnTo>
                <a:lnTo>
                  <a:pt x="3216" y="1075"/>
                </a:lnTo>
                <a:lnTo>
                  <a:pt x="3216" y="1110"/>
                </a:lnTo>
                <a:lnTo>
                  <a:pt x="3228" y="1121"/>
                </a:lnTo>
                <a:lnTo>
                  <a:pt x="3239" y="1133"/>
                </a:lnTo>
                <a:lnTo>
                  <a:pt x="3239" y="1145"/>
                </a:lnTo>
                <a:lnTo>
                  <a:pt x="3251" y="1156"/>
                </a:lnTo>
                <a:lnTo>
                  <a:pt x="3262" y="1156"/>
                </a:lnTo>
                <a:lnTo>
                  <a:pt x="3285" y="1191"/>
                </a:lnTo>
                <a:lnTo>
                  <a:pt x="3285" y="1180"/>
                </a:lnTo>
                <a:lnTo>
                  <a:pt x="3285" y="1168"/>
                </a:lnTo>
                <a:lnTo>
                  <a:pt x="3297" y="1168"/>
                </a:lnTo>
                <a:lnTo>
                  <a:pt x="3308" y="1203"/>
                </a:lnTo>
                <a:lnTo>
                  <a:pt x="3320" y="1203"/>
                </a:lnTo>
                <a:lnTo>
                  <a:pt x="3332" y="1215"/>
                </a:lnTo>
                <a:lnTo>
                  <a:pt x="3355" y="1203"/>
                </a:lnTo>
                <a:lnTo>
                  <a:pt x="3355" y="1227"/>
                </a:lnTo>
                <a:lnTo>
                  <a:pt x="3355" y="1238"/>
                </a:lnTo>
                <a:lnTo>
                  <a:pt x="3343" y="1262"/>
                </a:lnTo>
                <a:lnTo>
                  <a:pt x="3332" y="1285"/>
                </a:lnTo>
                <a:lnTo>
                  <a:pt x="3343" y="1320"/>
                </a:lnTo>
                <a:lnTo>
                  <a:pt x="3355" y="1320"/>
                </a:lnTo>
                <a:lnTo>
                  <a:pt x="3366" y="1332"/>
                </a:lnTo>
                <a:lnTo>
                  <a:pt x="3366" y="1343"/>
                </a:lnTo>
                <a:lnTo>
                  <a:pt x="3389" y="1355"/>
                </a:lnTo>
                <a:lnTo>
                  <a:pt x="3389" y="1343"/>
                </a:lnTo>
                <a:lnTo>
                  <a:pt x="3401" y="1332"/>
                </a:lnTo>
                <a:lnTo>
                  <a:pt x="3412" y="1332"/>
                </a:lnTo>
                <a:lnTo>
                  <a:pt x="3424" y="1320"/>
                </a:lnTo>
                <a:lnTo>
                  <a:pt x="3435" y="1320"/>
                </a:lnTo>
                <a:lnTo>
                  <a:pt x="3447" y="1308"/>
                </a:lnTo>
                <a:lnTo>
                  <a:pt x="3458" y="1308"/>
                </a:lnTo>
                <a:lnTo>
                  <a:pt x="3470" y="1308"/>
                </a:lnTo>
                <a:lnTo>
                  <a:pt x="3470" y="1297"/>
                </a:lnTo>
                <a:lnTo>
                  <a:pt x="3470" y="1285"/>
                </a:lnTo>
                <a:lnTo>
                  <a:pt x="3481" y="1273"/>
                </a:lnTo>
                <a:lnTo>
                  <a:pt x="3481" y="1250"/>
                </a:lnTo>
                <a:lnTo>
                  <a:pt x="3493" y="1250"/>
                </a:lnTo>
                <a:lnTo>
                  <a:pt x="3493" y="1238"/>
                </a:lnTo>
                <a:lnTo>
                  <a:pt x="3493" y="1262"/>
                </a:lnTo>
                <a:lnTo>
                  <a:pt x="3504" y="1262"/>
                </a:lnTo>
                <a:lnTo>
                  <a:pt x="3516" y="1285"/>
                </a:lnTo>
                <a:lnTo>
                  <a:pt x="3527" y="1285"/>
                </a:lnTo>
                <a:lnTo>
                  <a:pt x="3539" y="1297"/>
                </a:lnTo>
                <a:lnTo>
                  <a:pt x="3539" y="1308"/>
                </a:lnTo>
                <a:lnTo>
                  <a:pt x="3551" y="1320"/>
                </a:lnTo>
                <a:lnTo>
                  <a:pt x="3551" y="1332"/>
                </a:lnTo>
                <a:lnTo>
                  <a:pt x="3562" y="1343"/>
                </a:lnTo>
                <a:lnTo>
                  <a:pt x="3551" y="1343"/>
                </a:lnTo>
                <a:lnTo>
                  <a:pt x="3551" y="1355"/>
                </a:lnTo>
                <a:lnTo>
                  <a:pt x="3551" y="1367"/>
                </a:lnTo>
                <a:lnTo>
                  <a:pt x="3551" y="1378"/>
                </a:lnTo>
                <a:lnTo>
                  <a:pt x="3527" y="1390"/>
                </a:lnTo>
                <a:lnTo>
                  <a:pt x="3516" y="1402"/>
                </a:lnTo>
                <a:lnTo>
                  <a:pt x="3504" y="1402"/>
                </a:lnTo>
                <a:lnTo>
                  <a:pt x="3504" y="1413"/>
                </a:lnTo>
                <a:lnTo>
                  <a:pt x="3493" y="1413"/>
                </a:lnTo>
                <a:lnTo>
                  <a:pt x="3481" y="1437"/>
                </a:lnTo>
                <a:lnTo>
                  <a:pt x="3458" y="1437"/>
                </a:lnTo>
                <a:lnTo>
                  <a:pt x="3447" y="1437"/>
                </a:lnTo>
                <a:lnTo>
                  <a:pt x="3435" y="1448"/>
                </a:lnTo>
                <a:lnTo>
                  <a:pt x="3424" y="1460"/>
                </a:lnTo>
                <a:lnTo>
                  <a:pt x="3412" y="1472"/>
                </a:lnTo>
                <a:lnTo>
                  <a:pt x="3401" y="1448"/>
                </a:lnTo>
                <a:lnTo>
                  <a:pt x="3389" y="1448"/>
                </a:lnTo>
                <a:lnTo>
                  <a:pt x="3389" y="1437"/>
                </a:lnTo>
                <a:lnTo>
                  <a:pt x="3378" y="1448"/>
                </a:lnTo>
                <a:lnTo>
                  <a:pt x="3378" y="1460"/>
                </a:lnTo>
                <a:lnTo>
                  <a:pt x="3366" y="1460"/>
                </a:lnTo>
                <a:lnTo>
                  <a:pt x="3366" y="1483"/>
                </a:lnTo>
                <a:lnTo>
                  <a:pt x="3355" y="1472"/>
                </a:lnTo>
                <a:lnTo>
                  <a:pt x="3355" y="1483"/>
                </a:lnTo>
                <a:lnTo>
                  <a:pt x="3355" y="1495"/>
                </a:lnTo>
                <a:lnTo>
                  <a:pt x="3343" y="1495"/>
                </a:lnTo>
                <a:lnTo>
                  <a:pt x="3343" y="1507"/>
                </a:lnTo>
                <a:lnTo>
                  <a:pt x="3343" y="1518"/>
                </a:lnTo>
                <a:lnTo>
                  <a:pt x="3343" y="1542"/>
                </a:lnTo>
                <a:lnTo>
                  <a:pt x="3332" y="1542"/>
                </a:lnTo>
                <a:lnTo>
                  <a:pt x="3332" y="1553"/>
                </a:lnTo>
                <a:lnTo>
                  <a:pt x="3332" y="1542"/>
                </a:lnTo>
                <a:lnTo>
                  <a:pt x="3320" y="1530"/>
                </a:lnTo>
                <a:lnTo>
                  <a:pt x="3308" y="1553"/>
                </a:lnTo>
                <a:lnTo>
                  <a:pt x="3297" y="1553"/>
                </a:lnTo>
                <a:lnTo>
                  <a:pt x="3297" y="1565"/>
                </a:lnTo>
                <a:lnTo>
                  <a:pt x="3308" y="1577"/>
                </a:lnTo>
                <a:lnTo>
                  <a:pt x="3308" y="1600"/>
                </a:lnTo>
                <a:lnTo>
                  <a:pt x="3320" y="1600"/>
                </a:lnTo>
                <a:lnTo>
                  <a:pt x="3320" y="1612"/>
                </a:lnTo>
                <a:lnTo>
                  <a:pt x="3332" y="1612"/>
                </a:lnTo>
                <a:lnTo>
                  <a:pt x="3332" y="1624"/>
                </a:lnTo>
                <a:lnTo>
                  <a:pt x="3343" y="1635"/>
                </a:lnTo>
                <a:lnTo>
                  <a:pt x="3343" y="1624"/>
                </a:lnTo>
                <a:lnTo>
                  <a:pt x="3355" y="1624"/>
                </a:lnTo>
                <a:lnTo>
                  <a:pt x="3343" y="1612"/>
                </a:lnTo>
                <a:lnTo>
                  <a:pt x="3343" y="1600"/>
                </a:lnTo>
                <a:lnTo>
                  <a:pt x="3343" y="1588"/>
                </a:lnTo>
                <a:lnTo>
                  <a:pt x="3343" y="1577"/>
                </a:lnTo>
                <a:lnTo>
                  <a:pt x="3343" y="1565"/>
                </a:lnTo>
                <a:lnTo>
                  <a:pt x="3343" y="1553"/>
                </a:lnTo>
                <a:lnTo>
                  <a:pt x="3355" y="1553"/>
                </a:lnTo>
                <a:lnTo>
                  <a:pt x="3355" y="1542"/>
                </a:lnTo>
                <a:lnTo>
                  <a:pt x="3366" y="1553"/>
                </a:lnTo>
                <a:lnTo>
                  <a:pt x="3378" y="1588"/>
                </a:lnTo>
                <a:lnTo>
                  <a:pt x="3389" y="1600"/>
                </a:lnTo>
                <a:lnTo>
                  <a:pt x="3401" y="1612"/>
                </a:lnTo>
                <a:lnTo>
                  <a:pt x="3412" y="1635"/>
                </a:lnTo>
                <a:lnTo>
                  <a:pt x="3435" y="1635"/>
                </a:lnTo>
                <a:lnTo>
                  <a:pt x="3458" y="1635"/>
                </a:lnTo>
                <a:lnTo>
                  <a:pt x="3470" y="1635"/>
                </a:lnTo>
                <a:lnTo>
                  <a:pt x="3481" y="1647"/>
                </a:lnTo>
                <a:lnTo>
                  <a:pt x="3481" y="1659"/>
                </a:lnTo>
                <a:lnTo>
                  <a:pt x="3516" y="1705"/>
                </a:lnTo>
                <a:lnTo>
                  <a:pt x="3516" y="1740"/>
                </a:lnTo>
                <a:lnTo>
                  <a:pt x="3504" y="1764"/>
                </a:lnTo>
                <a:lnTo>
                  <a:pt x="3516" y="1787"/>
                </a:lnTo>
                <a:lnTo>
                  <a:pt x="3527" y="1787"/>
                </a:lnTo>
                <a:lnTo>
                  <a:pt x="3493" y="1787"/>
                </a:lnTo>
                <a:lnTo>
                  <a:pt x="3504" y="1799"/>
                </a:lnTo>
                <a:lnTo>
                  <a:pt x="3516" y="1822"/>
                </a:lnTo>
                <a:lnTo>
                  <a:pt x="3527" y="1834"/>
                </a:lnTo>
                <a:lnTo>
                  <a:pt x="3527" y="1857"/>
                </a:lnTo>
                <a:lnTo>
                  <a:pt x="3539" y="1880"/>
                </a:lnTo>
                <a:lnTo>
                  <a:pt x="3516" y="1869"/>
                </a:lnTo>
                <a:lnTo>
                  <a:pt x="3516" y="1857"/>
                </a:lnTo>
                <a:lnTo>
                  <a:pt x="3504" y="1857"/>
                </a:lnTo>
                <a:lnTo>
                  <a:pt x="3516" y="1857"/>
                </a:lnTo>
                <a:lnTo>
                  <a:pt x="3458" y="1869"/>
                </a:lnTo>
                <a:lnTo>
                  <a:pt x="3481" y="1915"/>
                </a:lnTo>
                <a:lnTo>
                  <a:pt x="3481" y="1939"/>
                </a:lnTo>
                <a:lnTo>
                  <a:pt x="3493" y="1950"/>
                </a:lnTo>
                <a:lnTo>
                  <a:pt x="3504" y="1950"/>
                </a:lnTo>
                <a:lnTo>
                  <a:pt x="3493" y="1962"/>
                </a:lnTo>
                <a:lnTo>
                  <a:pt x="3504" y="1962"/>
                </a:lnTo>
                <a:lnTo>
                  <a:pt x="3481" y="1974"/>
                </a:lnTo>
                <a:lnTo>
                  <a:pt x="3481" y="1986"/>
                </a:lnTo>
                <a:lnTo>
                  <a:pt x="3470" y="1997"/>
                </a:lnTo>
                <a:lnTo>
                  <a:pt x="3458" y="2009"/>
                </a:lnTo>
                <a:lnTo>
                  <a:pt x="3470" y="2021"/>
                </a:lnTo>
                <a:lnTo>
                  <a:pt x="3458" y="2032"/>
                </a:lnTo>
                <a:lnTo>
                  <a:pt x="3447" y="2044"/>
                </a:lnTo>
                <a:lnTo>
                  <a:pt x="3435" y="2056"/>
                </a:lnTo>
                <a:lnTo>
                  <a:pt x="3424" y="2056"/>
                </a:lnTo>
                <a:lnTo>
                  <a:pt x="3412" y="2067"/>
                </a:lnTo>
                <a:lnTo>
                  <a:pt x="3412" y="2079"/>
                </a:lnTo>
                <a:lnTo>
                  <a:pt x="3401" y="2091"/>
                </a:lnTo>
                <a:lnTo>
                  <a:pt x="3355" y="2126"/>
                </a:lnTo>
                <a:lnTo>
                  <a:pt x="3343" y="2126"/>
                </a:lnTo>
                <a:lnTo>
                  <a:pt x="3332" y="2091"/>
                </a:lnTo>
                <a:lnTo>
                  <a:pt x="3320" y="2091"/>
                </a:lnTo>
                <a:lnTo>
                  <a:pt x="3308" y="2102"/>
                </a:lnTo>
                <a:lnTo>
                  <a:pt x="3320" y="2114"/>
                </a:lnTo>
                <a:lnTo>
                  <a:pt x="3308" y="2126"/>
                </a:lnTo>
                <a:lnTo>
                  <a:pt x="3308" y="2137"/>
                </a:lnTo>
                <a:lnTo>
                  <a:pt x="3308" y="2149"/>
                </a:lnTo>
                <a:lnTo>
                  <a:pt x="3285" y="2161"/>
                </a:lnTo>
                <a:lnTo>
                  <a:pt x="3274" y="2149"/>
                </a:lnTo>
                <a:lnTo>
                  <a:pt x="3262" y="2149"/>
                </a:lnTo>
                <a:lnTo>
                  <a:pt x="3251" y="2149"/>
                </a:lnTo>
                <a:lnTo>
                  <a:pt x="3228" y="2172"/>
                </a:lnTo>
                <a:lnTo>
                  <a:pt x="3239" y="2172"/>
                </a:lnTo>
                <a:lnTo>
                  <a:pt x="3228" y="2172"/>
                </a:lnTo>
                <a:lnTo>
                  <a:pt x="3216" y="2172"/>
                </a:lnTo>
                <a:lnTo>
                  <a:pt x="3205" y="2196"/>
                </a:lnTo>
                <a:lnTo>
                  <a:pt x="3193" y="2207"/>
                </a:lnTo>
                <a:lnTo>
                  <a:pt x="3216" y="2231"/>
                </a:lnTo>
                <a:lnTo>
                  <a:pt x="3216" y="2242"/>
                </a:lnTo>
                <a:lnTo>
                  <a:pt x="3228" y="2254"/>
                </a:lnTo>
                <a:lnTo>
                  <a:pt x="3228" y="2266"/>
                </a:lnTo>
                <a:lnTo>
                  <a:pt x="3239" y="2266"/>
                </a:lnTo>
                <a:lnTo>
                  <a:pt x="3228" y="2277"/>
                </a:lnTo>
                <a:lnTo>
                  <a:pt x="3239" y="2277"/>
                </a:lnTo>
                <a:lnTo>
                  <a:pt x="3228" y="2289"/>
                </a:lnTo>
                <a:lnTo>
                  <a:pt x="3239" y="2301"/>
                </a:lnTo>
                <a:lnTo>
                  <a:pt x="3251" y="2312"/>
                </a:lnTo>
                <a:lnTo>
                  <a:pt x="3239" y="2312"/>
                </a:lnTo>
                <a:lnTo>
                  <a:pt x="3228" y="2301"/>
                </a:lnTo>
                <a:lnTo>
                  <a:pt x="3228" y="2312"/>
                </a:lnTo>
                <a:lnTo>
                  <a:pt x="3216" y="2312"/>
                </a:lnTo>
                <a:lnTo>
                  <a:pt x="3205" y="2324"/>
                </a:lnTo>
                <a:lnTo>
                  <a:pt x="3193" y="2324"/>
                </a:lnTo>
                <a:lnTo>
                  <a:pt x="3182" y="2336"/>
                </a:lnTo>
                <a:lnTo>
                  <a:pt x="3193" y="2348"/>
                </a:lnTo>
                <a:lnTo>
                  <a:pt x="3182" y="2371"/>
                </a:lnTo>
                <a:lnTo>
                  <a:pt x="3193" y="2383"/>
                </a:lnTo>
                <a:lnTo>
                  <a:pt x="3182" y="2394"/>
                </a:lnTo>
                <a:lnTo>
                  <a:pt x="3193" y="2418"/>
                </a:lnTo>
                <a:lnTo>
                  <a:pt x="3205" y="2418"/>
                </a:lnTo>
                <a:lnTo>
                  <a:pt x="3205" y="2429"/>
                </a:lnTo>
                <a:lnTo>
                  <a:pt x="3182" y="2441"/>
                </a:lnTo>
                <a:lnTo>
                  <a:pt x="3170" y="2453"/>
                </a:lnTo>
                <a:lnTo>
                  <a:pt x="3170" y="2464"/>
                </a:lnTo>
                <a:lnTo>
                  <a:pt x="3159" y="2488"/>
                </a:lnTo>
                <a:lnTo>
                  <a:pt x="3147" y="2476"/>
                </a:lnTo>
                <a:lnTo>
                  <a:pt x="3159" y="2488"/>
                </a:lnTo>
                <a:lnTo>
                  <a:pt x="3147" y="2511"/>
                </a:lnTo>
                <a:lnTo>
                  <a:pt x="3159" y="2511"/>
                </a:lnTo>
                <a:lnTo>
                  <a:pt x="3159" y="2534"/>
                </a:lnTo>
                <a:lnTo>
                  <a:pt x="3147" y="2546"/>
                </a:lnTo>
                <a:lnTo>
                  <a:pt x="3147" y="2558"/>
                </a:lnTo>
                <a:lnTo>
                  <a:pt x="3136" y="2569"/>
                </a:lnTo>
                <a:lnTo>
                  <a:pt x="3159" y="2569"/>
                </a:lnTo>
                <a:lnTo>
                  <a:pt x="3170" y="2569"/>
                </a:lnTo>
                <a:lnTo>
                  <a:pt x="3182" y="2569"/>
                </a:lnTo>
                <a:lnTo>
                  <a:pt x="3193" y="2581"/>
                </a:lnTo>
                <a:lnTo>
                  <a:pt x="3205" y="2593"/>
                </a:lnTo>
                <a:lnTo>
                  <a:pt x="3216" y="2593"/>
                </a:lnTo>
                <a:lnTo>
                  <a:pt x="3239" y="2581"/>
                </a:lnTo>
                <a:lnTo>
                  <a:pt x="3239" y="2593"/>
                </a:lnTo>
                <a:lnTo>
                  <a:pt x="3251" y="2593"/>
                </a:lnTo>
                <a:lnTo>
                  <a:pt x="3274" y="2604"/>
                </a:lnTo>
                <a:lnTo>
                  <a:pt x="3285" y="2604"/>
                </a:lnTo>
                <a:lnTo>
                  <a:pt x="3297" y="2569"/>
                </a:lnTo>
                <a:lnTo>
                  <a:pt x="3297" y="2558"/>
                </a:lnTo>
                <a:lnTo>
                  <a:pt x="3343" y="2558"/>
                </a:lnTo>
                <a:lnTo>
                  <a:pt x="3355" y="2558"/>
                </a:lnTo>
                <a:lnTo>
                  <a:pt x="3366" y="2581"/>
                </a:lnTo>
                <a:lnTo>
                  <a:pt x="3378" y="2581"/>
                </a:lnTo>
                <a:lnTo>
                  <a:pt x="3389" y="2593"/>
                </a:lnTo>
                <a:lnTo>
                  <a:pt x="3424" y="2604"/>
                </a:lnTo>
                <a:lnTo>
                  <a:pt x="3447" y="2628"/>
                </a:lnTo>
                <a:lnTo>
                  <a:pt x="3458" y="2628"/>
                </a:lnTo>
                <a:lnTo>
                  <a:pt x="3470" y="2628"/>
                </a:lnTo>
                <a:lnTo>
                  <a:pt x="3481" y="2616"/>
                </a:lnTo>
                <a:lnTo>
                  <a:pt x="3493" y="2616"/>
                </a:lnTo>
                <a:lnTo>
                  <a:pt x="3493" y="2628"/>
                </a:lnTo>
                <a:lnTo>
                  <a:pt x="3504" y="2639"/>
                </a:lnTo>
                <a:lnTo>
                  <a:pt x="3504" y="2651"/>
                </a:lnTo>
                <a:lnTo>
                  <a:pt x="3516" y="2663"/>
                </a:lnTo>
                <a:lnTo>
                  <a:pt x="3516" y="2686"/>
                </a:lnTo>
                <a:lnTo>
                  <a:pt x="3493" y="2698"/>
                </a:lnTo>
                <a:lnTo>
                  <a:pt x="3493" y="2721"/>
                </a:lnTo>
                <a:lnTo>
                  <a:pt x="3493" y="2733"/>
                </a:lnTo>
                <a:lnTo>
                  <a:pt x="3504" y="2745"/>
                </a:lnTo>
                <a:lnTo>
                  <a:pt x="3493" y="2745"/>
                </a:lnTo>
                <a:lnTo>
                  <a:pt x="3493" y="2756"/>
                </a:lnTo>
                <a:lnTo>
                  <a:pt x="3481" y="2768"/>
                </a:lnTo>
                <a:lnTo>
                  <a:pt x="3481" y="2780"/>
                </a:lnTo>
                <a:lnTo>
                  <a:pt x="3470" y="2780"/>
                </a:lnTo>
                <a:lnTo>
                  <a:pt x="3458" y="2791"/>
                </a:lnTo>
                <a:lnTo>
                  <a:pt x="3470" y="2803"/>
                </a:lnTo>
                <a:lnTo>
                  <a:pt x="3493" y="2815"/>
                </a:lnTo>
                <a:lnTo>
                  <a:pt x="3493" y="2826"/>
                </a:lnTo>
                <a:lnTo>
                  <a:pt x="3504" y="2826"/>
                </a:lnTo>
                <a:lnTo>
                  <a:pt x="3516" y="2826"/>
                </a:lnTo>
                <a:lnTo>
                  <a:pt x="3516" y="2838"/>
                </a:lnTo>
                <a:lnTo>
                  <a:pt x="3527" y="2838"/>
                </a:lnTo>
                <a:lnTo>
                  <a:pt x="3539" y="2838"/>
                </a:lnTo>
                <a:lnTo>
                  <a:pt x="3562" y="2850"/>
                </a:lnTo>
                <a:lnTo>
                  <a:pt x="3562" y="2861"/>
                </a:lnTo>
                <a:lnTo>
                  <a:pt x="3562" y="2873"/>
                </a:lnTo>
                <a:lnTo>
                  <a:pt x="3585" y="2873"/>
                </a:lnTo>
                <a:lnTo>
                  <a:pt x="3597" y="2873"/>
                </a:lnTo>
                <a:lnTo>
                  <a:pt x="3608" y="2885"/>
                </a:lnTo>
                <a:lnTo>
                  <a:pt x="3608" y="2908"/>
                </a:lnTo>
                <a:lnTo>
                  <a:pt x="3608" y="2920"/>
                </a:lnTo>
                <a:lnTo>
                  <a:pt x="3597" y="2943"/>
                </a:lnTo>
                <a:lnTo>
                  <a:pt x="3608" y="2955"/>
                </a:lnTo>
                <a:lnTo>
                  <a:pt x="3608" y="2966"/>
                </a:lnTo>
                <a:lnTo>
                  <a:pt x="3597" y="2955"/>
                </a:lnTo>
                <a:lnTo>
                  <a:pt x="3608" y="2966"/>
                </a:lnTo>
                <a:lnTo>
                  <a:pt x="3608" y="2978"/>
                </a:lnTo>
                <a:lnTo>
                  <a:pt x="3597" y="2990"/>
                </a:lnTo>
                <a:lnTo>
                  <a:pt x="3597" y="3001"/>
                </a:lnTo>
                <a:lnTo>
                  <a:pt x="3585" y="3025"/>
                </a:lnTo>
                <a:lnTo>
                  <a:pt x="3574" y="3036"/>
                </a:lnTo>
                <a:lnTo>
                  <a:pt x="3562" y="3060"/>
                </a:lnTo>
                <a:lnTo>
                  <a:pt x="3562" y="3083"/>
                </a:lnTo>
                <a:lnTo>
                  <a:pt x="3551" y="3083"/>
                </a:lnTo>
                <a:lnTo>
                  <a:pt x="3551" y="3095"/>
                </a:lnTo>
                <a:lnTo>
                  <a:pt x="3539" y="3083"/>
                </a:lnTo>
                <a:lnTo>
                  <a:pt x="3527" y="3095"/>
                </a:lnTo>
                <a:lnTo>
                  <a:pt x="3527" y="3083"/>
                </a:lnTo>
                <a:lnTo>
                  <a:pt x="3516" y="3095"/>
                </a:lnTo>
                <a:lnTo>
                  <a:pt x="3516" y="3106"/>
                </a:lnTo>
                <a:lnTo>
                  <a:pt x="3504" y="3118"/>
                </a:lnTo>
                <a:lnTo>
                  <a:pt x="3504" y="3130"/>
                </a:lnTo>
                <a:lnTo>
                  <a:pt x="3516" y="3142"/>
                </a:lnTo>
                <a:lnTo>
                  <a:pt x="3516" y="3165"/>
                </a:lnTo>
                <a:lnTo>
                  <a:pt x="3527" y="3165"/>
                </a:lnTo>
                <a:lnTo>
                  <a:pt x="3516" y="3177"/>
                </a:lnTo>
                <a:lnTo>
                  <a:pt x="3504" y="3153"/>
                </a:lnTo>
                <a:lnTo>
                  <a:pt x="3481" y="3153"/>
                </a:lnTo>
                <a:lnTo>
                  <a:pt x="3458" y="3142"/>
                </a:lnTo>
                <a:lnTo>
                  <a:pt x="3447" y="3142"/>
                </a:lnTo>
                <a:lnTo>
                  <a:pt x="3424" y="3142"/>
                </a:lnTo>
                <a:lnTo>
                  <a:pt x="3412" y="3142"/>
                </a:lnTo>
                <a:lnTo>
                  <a:pt x="3401" y="3142"/>
                </a:lnTo>
                <a:lnTo>
                  <a:pt x="3378" y="3165"/>
                </a:lnTo>
                <a:lnTo>
                  <a:pt x="3366" y="3177"/>
                </a:lnTo>
                <a:lnTo>
                  <a:pt x="3378" y="3188"/>
                </a:lnTo>
                <a:lnTo>
                  <a:pt x="3355" y="3212"/>
                </a:lnTo>
                <a:lnTo>
                  <a:pt x="3343" y="3212"/>
                </a:lnTo>
                <a:lnTo>
                  <a:pt x="3308" y="3235"/>
                </a:lnTo>
                <a:lnTo>
                  <a:pt x="3297" y="3235"/>
                </a:lnTo>
                <a:lnTo>
                  <a:pt x="3297" y="3247"/>
                </a:lnTo>
                <a:lnTo>
                  <a:pt x="3285" y="3293"/>
                </a:lnTo>
                <a:lnTo>
                  <a:pt x="3285" y="3305"/>
                </a:lnTo>
                <a:lnTo>
                  <a:pt x="3274" y="3328"/>
                </a:lnTo>
                <a:lnTo>
                  <a:pt x="3262" y="3328"/>
                </a:lnTo>
                <a:lnTo>
                  <a:pt x="3251" y="3328"/>
                </a:lnTo>
                <a:lnTo>
                  <a:pt x="3239" y="3328"/>
                </a:lnTo>
                <a:lnTo>
                  <a:pt x="3228" y="3328"/>
                </a:lnTo>
                <a:lnTo>
                  <a:pt x="3228" y="3340"/>
                </a:lnTo>
                <a:lnTo>
                  <a:pt x="3228" y="3352"/>
                </a:lnTo>
                <a:lnTo>
                  <a:pt x="3216" y="3352"/>
                </a:lnTo>
                <a:lnTo>
                  <a:pt x="3228" y="3352"/>
                </a:lnTo>
                <a:lnTo>
                  <a:pt x="3228" y="3363"/>
                </a:lnTo>
                <a:lnTo>
                  <a:pt x="3216" y="3363"/>
                </a:lnTo>
                <a:lnTo>
                  <a:pt x="3216" y="3375"/>
                </a:lnTo>
                <a:lnTo>
                  <a:pt x="3205" y="3375"/>
                </a:lnTo>
                <a:lnTo>
                  <a:pt x="3205" y="3387"/>
                </a:lnTo>
                <a:lnTo>
                  <a:pt x="3205" y="3398"/>
                </a:lnTo>
                <a:lnTo>
                  <a:pt x="3205" y="3410"/>
                </a:lnTo>
                <a:lnTo>
                  <a:pt x="3193" y="3410"/>
                </a:lnTo>
                <a:lnTo>
                  <a:pt x="3182" y="3410"/>
                </a:lnTo>
                <a:lnTo>
                  <a:pt x="3159" y="3422"/>
                </a:lnTo>
                <a:lnTo>
                  <a:pt x="3159" y="3433"/>
                </a:lnTo>
                <a:lnTo>
                  <a:pt x="3159" y="3445"/>
                </a:lnTo>
                <a:lnTo>
                  <a:pt x="3170" y="3457"/>
                </a:lnTo>
                <a:lnTo>
                  <a:pt x="3182" y="3468"/>
                </a:lnTo>
                <a:lnTo>
                  <a:pt x="3205" y="3468"/>
                </a:lnTo>
                <a:lnTo>
                  <a:pt x="3239" y="3468"/>
                </a:lnTo>
                <a:lnTo>
                  <a:pt x="3239" y="3504"/>
                </a:lnTo>
                <a:lnTo>
                  <a:pt x="3251" y="3515"/>
                </a:lnTo>
                <a:lnTo>
                  <a:pt x="3262" y="3527"/>
                </a:lnTo>
                <a:lnTo>
                  <a:pt x="3251" y="3527"/>
                </a:lnTo>
                <a:lnTo>
                  <a:pt x="3239" y="3550"/>
                </a:lnTo>
                <a:lnTo>
                  <a:pt x="3228" y="3562"/>
                </a:lnTo>
                <a:lnTo>
                  <a:pt x="3228" y="3574"/>
                </a:lnTo>
                <a:lnTo>
                  <a:pt x="3216" y="3585"/>
                </a:lnTo>
                <a:lnTo>
                  <a:pt x="3216" y="3597"/>
                </a:lnTo>
                <a:lnTo>
                  <a:pt x="3205" y="3597"/>
                </a:lnTo>
                <a:lnTo>
                  <a:pt x="3205" y="3609"/>
                </a:lnTo>
                <a:lnTo>
                  <a:pt x="3216" y="3632"/>
                </a:lnTo>
                <a:lnTo>
                  <a:pt x="3205" y="3644"/>
                </a:lnTo>
                <a:lnTo>
                  <a:pt x="3193" y="3644"/>
                </a:lnTo>
                <a:lnTo>
                  <a:pt x="3182" y="3667"/>
                </a:lnTo>
                <a:lnTo>
                  <a:pt x="3170" y="3667"/>
                </a:lnTo>
                <a:lnTo>
                  <a:pt x="3136" y="3667"/>
                </a:lnTo>
                <a:lnTo>
                  <a:pt x="3136" y="3655"/>
                </a:lnTo>
                <a:lnTo>
                  <a:pt x="3124" y="3655"/>
                </a:lnTo>
                <a:lnTo>
                  <a:pt x="3124" y="3667"/>
                </a:lnTo>
                <a:lnTo>
                  <a:pt x="3112" y="3667"/>
                </a:lnTo>
                <a:lnTo>
                  <a:pt x="3101" y="3667"/>
                </a:lnTo>
                <a:lnTo>
                  <a:pt x="3078" y="3667"/>
                </a:lnTo>
                <a:lnTo>
                  <a:pt x="3078" y="3644"/>
                </a:lnTo>
                <a:lnTo>
                  <a:pt x="3066" y="3620"/>
                </a:lnTo>
                <a:lnTo>
                  <a:pt x="3032" y="3597"/>
                </a:lnTo>
                <a:lnTo>
                  <a:pt x="3020" y="3597"/>
                </a:lnTo>
                <a:lnTo>
                  <a:pt x="3009" y="3585"/>
                </a:lnTo>
                <a:lnTo>
                  <a:pt x="2997" y="3585"/>
                </a:lnTo>
                <a:lnTo>
                  <a:pt x="2974" y="3585"/>
                </a:lnTo>
                <a:lnTo>
                  <a:pt x="2974" y="3609"/>
                </a:lnTo>
                <a:lnTo>
                  <a:pt x="2963" y="3609"/>
                </a:lnTo>
                <a:lnTo>
                  <a:pt x="2940" y="3597"/>
                </a:lnTo>
                <a:lnTo>
                  <a:pt x="2928" y="3620"/>
                </a:lnTo>
                <a:lnTo>
                  <a:pt x="2928" y="3632"/>
                </a:lnTo>
                <a:lnTo>
                  <a:pt x="2928" y="3644"/>
                </a:lnTo>
                <a:lnTo>
                  <a:pt x="2928" y="3655"/>
                </a:lnTo>
                <a:lnTo>
                  <a:pt x="2917" y="3667"/>
                </a:lnTo>
                <a:lnTo>
                  <a:pt x="2928" y="3667"/>
                </a:lnTo>
                <a:lnTo>
                  <a:pt x="2917" y="3679"/>
                </a:lnTo>
                <a:lnTo>
                  <a:pt x="2928" y="3679"/>
                </a:lnTo>
                <a:lnTo>
                  <a:pt x="2928" y="3690"/>
                </a:lnTo>
                <a:lnTo>
                  <a:pt x="2940" y="3714"/>
                </a:lnTo>
                <a:lnTo>
                  <a:pt x="2928" y="3714"/>
                </a:lnTo>
                <a:lnTo>
                  <a:pt x="2940" y="3725"/>
                </a:lnTo>
                <a:lnTo>
                  <a:pt x="2928" y="3737"/>
                </a:lnTo>
                <a:lnTo>
                  <a:pt x="2928" y="3749"/>
                </a:lnTo>
                <a:lnTo>
                  <a:pt x="2917" y="3749"/>
                </a:lnTo>
                <a:lnTo>
                  <a:pt x="2917" y="3760"/>
                </a:lnTo>
                <a:lnTo>
                  <a:pt x="2905" y="3795"/>
                </a:lnTo>
                <a:lnTo>
                  <a:pt x="2893" y="3795"/>
                </a:lnTo>
                <a:lnTo>
                  <a:pt x="2882" y="3795"/>
                </a:lnTo>
                <a:lnTo>
                  <a:pt x="2870" y="3807"/>
                </a:lnTo>
                <a:lnTo>
                  <a:pt x="2847" y="3819"/>
                </a:lnTo>
                <a:lnTo>
                  <a:pt x="2836" y="3819"/>
                </a:lnTo>
                <a:lnTo>
                  <a:pt x="2813" y="3819"/>
                </a:lnTo>
                <a:lnTo>
                  <a:pt x="2790" y="3830"/>
                </a:lnTo>
                <a:lnTo>
                  <a:pt x="2778" y="3842"/>
                </a:lnTo>
                <a:lnTo>
                  <a:pt x="2744" y="3842"/>
                </a:lnTo>
                <a:lnTo>
                  <a:pt x="2732" y="3854"/>
                </a:lnTo>
                <a:lnTo>
                  <a:pt x="2721" y="3865"/>
                </a:lnTo>
                <a:lnTo>
                  <a:pt x="2721" y="3854"/>
                </a:lnTo>
                <a:lnTo>
                  <a:pt x="2698" y="3854"/>
                </a:lnTo>
                <a:lnTo>
                  <a:pt x="2686" y="3854"/>
                </a:lnTo>
                <a:lnTo>
                  <a:pt x="2663" y="3865"/>
                </a:lnTo>
                <a:lnTo>
                  <a:pt x="2651" y="3842"/>
                </a:lnTo>
                <a:lnTo>
                  <a:pt x="2617" y="3854"/>
                </a:lnTo>
                <a:lnTo>
                  <a:pt x="2617" y="3865"/>
                </a:lnTo>
                <a:lnTo>
                  <a:pt x="2605" y="3877"/>
                </a:lnTo>
                <a:lnTo>
                  <a:pt x="2605" y="3889"/>
                </a:lnTo>
                <a:lnTo>
                  <a:pt x="2594" y="3889"/>
                </a:lnTo>
                <a:lnTo>
                  <a:pt x="2594" y="3901"/>
                </a:lnTo>
                <a:lnTo>
                  <a:pt x="2582" y="3912"/>
                </a:lnTo>
                <a:lnTo>
                  <a:pt x="2571" y="3912"/>
                </a:lnTo>
                <a:lnTo>
                  <a:pt x="2559" y="3924"/>
                </a:lnTo>
                <a:lnTo>
                  <a:pt x="2559" y="3912"/>
                </a:lnTo>
                <a:lnTo>
                  <a:pt x="2571" y="3901"/>
                </a:lnTo>
                <a:lnTo>
                  <a:pt x="2559" y="3889"/>
                </a:lnTo>
                <a:lnTo>
                  <a:pt x="2571" y="3877"/>
                </a:lnTo>
                <a:lnTo>
                  <a:pt x="2559" y="3877"/>
                </a:lnTo>
                <a:lnTo>
                  <a:pt x="2536" y="3854"/>
                </a:lnTo>
                <a:lnTo>
                  <a:pt x="2536" y="3842"/>
                </a:lnTo>
                <a:lnTo>
                  <a:pt x="2536" y="3830"/>
                </a:lnTo>
                <a:lnTo>
                  <a:pt x="2536" y="3819"/>
                </a:lnTo>
                <a:lnTo>
                  <a:pt x="2525" y="3807"/>
                </a:lnTo>
                <a:lnTo>
                  <a:pt x="2513" y="3807"/>
                </a:lnTo>
                <a:lnTo>
                  <a:pt x="2502" y="3807"/>
                </a:lnTo>
                <a:lnTo>
                  <a:pt x="2478" y="3807"/>
                </a:lnTo>
                <a:lnTo>
                  <a:pt x="2478" y="3795"/>
                </a:lnTo>
                <a:lnTo>
                  <a:pt x="2455" y="3795"/>
                </a:lnTo>
                <a:lnTo>
                  <a:pt x="2444" y="3795"/>
                </a:lnTo>
                <a:lnTo>
                  <a:pt x="2444" y="3807"/>
                </a:lnTo>
                <a:lnTo>
                  <a:pt x="2444" y="3819"/>
                </a:lnTo>
                <a:lnTo>
                  <a:pt x="2455" y="3830"/>
                </a:lnTo>
                <a:lnTo>
                  <a:pt x="2432" y="3842"/>
                </a:lnTo>
                <a:lnTo>
                  <a:pt x="2398" y="3854"/>
                </a:lnTo>
                <a:lnTo>
                  <a:pt x="2386" y="3854"/>
                </a:lnTo>
                <a:lnTo>
                  <a:pt x="2386" y="3865"/>
                </a:lnTo>
                <a:lnTo>
                  <a:pt x="2375" y="3854"/>
                </a:lnTo>
                <a:lnTo>
                  <a:pt x="2352" y="3865"/>
                </a:lnTo>
                <a:lnTo>
                  <a:pt x="2317" y="3854"/>
                </a:lnTo>
                <a:lnTo>
                  <a:pt x="2294" y="3865"/>
                </a:lnTo>
                <a:lnTo>
                  <a:pt x="2294" y="3854"/>
                </a:lnTo>
                <a:lnTo>
                  <a:pt x="2294" y="3830"/>
                </a:lnTo>
                <a:lnTo>
                  <a:pt x="2306" y="3830"/>
                </a:lnTo>
                <a:lnTo>
                  <a:pt x="2306" y="3819"/>
                </a:lnTo>
                <a:lnTo>
                  <a:pt x="2317" y="3807"/>
                </a:lnTo>
                <a:lnTo>
                  <a:pt x="2317" y="3795"/>
                </a:lnTo>
                <a:lnTo>
                  <a:pt x="2317" y="3784"/>
                </a:lnTo>
                <a:lnTo>
                  <a:pt x="2329" y="3784"/>
                </a:lnTo>
                <a:lnTo>
                  <a:pt x="2340" y="3772"/>
                </a:lnTo>
                <a:lnTo>
                  <a:pt x="2340" y="3760"/>
                </a:lnTo>
                <a:lnTo>
                  <a:pt x="2329" y="3772"/>
                </a:lnTo>
                <a:lnTo>
                  <a:pt x="2329" y="3760"/>
                </a:lnTo>
                <a:lnTo>
                  <a:pt x="2306" y="3772"/>
                </a:lnTo>
                <a:lnTo>
                  <a:pt x="2294" y="3760"/>
                </a:lnTo>
                <a:lnTo>
                  <a:pt x="2283" y="3760"/>
                </a:lnTo>
                <a:lnTo>
                  <a:pt x="2271" y="3760"/>
                </a:lnTo>
                <a:lnTo>
                  <a:pt x="2236" y="3760"/>
                </a:lnTo>
                <a:lnTo>
                  <a:pt x="2225" y="3749"/>
                </a:lnTo>
                <a:lnTo>
                  <a:pt x="2213" y="3737"/>
                </a:lnTo>
                <a:lnTo>
                  <a:pt x="2202" y="3737"/>
                </a:lnTo>
                <a:lnTo>
                  <a:pt x="2190" y="3714"/>
                </a:lnTo>
                <a:lnTo>
                  <a:pt x="2179" y="3702"/>
                </a:lnTo>
                <a:lnTo>
                  <a:pt x="2167" y="3702"/>
                </a:lnTo>
                <a:lnTo>
                  <a:pt x="2121" y="3725"/>
                </a:lnTo>
                <a:lnTo>
                  <a:pt x="2110" y="3725"/>
                </a:lnTo>
                <a:lnTo>
                  <a:pt x="2098" y="3725"/>
                </a:lnTo>
                <a:lnTo>
                  <a:pt x="2098" y="3714"/>
                </a:lnTo>
                <a:lnTo>
                  <a:pt x="2087" y="3714"/>
                </a:lnTo>
                <a:lnTo>
                  <a:pt x="2064" y="3737"/>
                </a:lnTo>
                <a:lnTo>
                  <a:pt x="2040" y="3737"/>
                </a:lnTo>
                <a:lnTo>
                  <a:pt x="2029" y="3749"/>
                </a:lnTo>
                <a:lnTo>
                  <a:pt x="2017" y="3749"/>
                </a:lnTo>
                <a:lnTo>
                  <a:pt x="1983" y="3749"/>
                </a:lnTo>
                <a:lnTo>
                  <a:pt x="1960" y="3749"/>
                </a:lnTo>
                <a:lnTo>
                  <a:pt x="1960" y="3772"/>
                </a:lnTo>
                <a:lnTo>
                  <a:pt x="1948" y="3784"/>
                </a:lnTo>
                <a:lnTo>
                  <a:pt x="1937" y="3784"/>
                </a:lnTo>
                <a:lnTo>
                  <a:pt x="1925" y="3784"/>
                </a:lnTo>
                <a:lnTo>
                  <a:pt x="1925" y="3795"/>
                </a:lnTo>
                <a:lnTo>
                  <a:pt x="1914" y="3807"/>
                </a:lnTo>
                <a:lnTo>
                  <a:pt x="1902" y="3795"/>
                </a:lnTo>
                <a:lnTo>
                  <a:pt x="1891" y="3784"/>
                </a:lnTo>
                <a:lnTo>
                  <a:pt x="1902" y="3772"/>
                </a:lnTo>
                <a:lnTo>
                  <a:pt x="1902" y="3737"/>
                </a:lnTo>
                <a:lnTo>
                  <a:pt x="1902" y="3690"/>
                </a:lnTo>
                <a:lnTo>
                  <a:pt x="1914" y="3667"/>
                </a:lnTo>
                <a:lnTo>
                  <a:pt x="1914" y="3655"/>
                </a:lnTo>
                <a:lnTo>
                  <a:pt x="1902" y="3655"/>
                </a:lnTo>
                <a:lnTo>
                  <a:pt x="1879" y="3644"/>
                </a:lnTo>
                <a:lnTo>
                  <a:pt x="1879" y="3655"/>
                </a:lnTo>
                <a:lnTo>
                  <a:pt x="1868" y="3690"/>
                </a:lnTo>
                <a:lnTo>
                  <a:pt x="1856" y="3737"/>
                </a:lnTo>
                <a:lnTo>
                  <a:pt x="1844" y="3737"/>
                </a:lnTo>
                <a:lnTo>
                  <a:pt x="1833" y="3749"/>
                </a:lnTo>
                <a:lnTo>
                  <a:pt x="1821" y="3749"/>
                </a:lnTo>
                <a:lnTo>
                  <a:pt x="1810" y="3760"/>
                </a:lnTo>
                <a:lnTo>
                  <a:pt x="1798" y="3749"/>
                </a:lnTo>
                <a:lnTo>
                  <a:pt x="1775" y="3749"/>
                </a:lnTo>
                <a:lnTo>
                  <a:pt x="1764" y="3749"/>
                </a:lnTo>
                <a:lnTo>
                  <a:pt x="1752" y="3760"/>
                </a:lnTo>
                <a:lnTo>
                  <a:pt x="1752" y="3772"/>
                </a:lnTo>
                <a:lnTo>
                  <a:pt x="1741" y="3772"/>
                </a:lnTo>
                <a:lnTo>
                  <a:pt x="1741" y="3784"/>
                </a:lnTo>
                <a:lnTo>
                  <a:pt x="1729" y="3795"/>
                </a:lnTo>
                <a:lnTo>
                  <a:pt x="1718" y="3819"/>
                </a:lnTo>
                <a:lnTo>
                  <a:pt x="1706" y="3830"/>
                </a:lnTo>
                <a:lnTo>
                  <a:pt x="1683" y="3830"/>
                </a:lnTo>
                <a:lnTo>
                  <a:pt x="1672" y="3830"/>
                </a:lnTo>
                <a:lnTo>
                  <a:pt x="1672" y="3842"/>
                </a:lnTo>
                <a:lnTo>
                  <a:pt x="1660" y="3842"/>
                </a:lnTo>
                <a:lnTo>
                  <a:pt x="1649" y="3842"/>
                </a:lnTo>
                <a:lnTo>
                  <a:pt x="1649" y="3854"/>
                </a:lnTo>
                <a:lnTo>
                  <a:pt x="1637" y="3854"/>
                </a:lnTo>
                <a:lnTo>
                  <a:pt x="1625" y="3854"/>
                </a:lnTo>
                <a:lnTo>
                  <a:pt x="1614" y="3854"/>
                </a:lnTo>
                <a:lnTo>
                  <a:pt x="1602" y="3865"/>
                </a:lnTo>
                <a:lnTo>
                  <a:pt x="1602" y="3854"/>
                </a:lnTo>
                <a:lnTo>
                  <a:pt x="1591" y="3865"/>
                </a:lnTo>
                <a:lnTo>
                  <a:pt x="1579" y="3865"/>
                </a:lnTo>
                <a:lnTo>
                  <a:pt x="1579" y="3854"/>
                </a:lnTo>
                <a:lnTo>
                  <a:pt x="1568" y="3854"/>
                </a:lnTo>
                <a:lnTo>
                  <a:pt x="1556" y="3854"/>
                </a:lnTo>
                <a:lnTo>
                  <a:pt x="1545" y="3865"/>
                </a:lnTo>
                <a:lnTo>
                  <a:pt x="1510" y="3842"/>
                </a:lnTo>
                <a:lnTo>
                  <a:pt x="1487" y="3842"/>
                </a:lnTo>
                <a:lnTo>
                  <a:pt x="1499" y="3760"/>
                </a:lnTo>
                <a:lnTo>
                  <a:pt x="1499" y="3749"/>
                </a:lnTo>
                <a:lnTo>
                  <a:pt x="1487" y="3725"/>
                </a:lnTo>
                <a:lnTo>
                  <a:pt x="1476" y="3725"/>
                </a:lnTo>
                <a:lnTo>
                  <a:pt x="1464" y="3725"/>
                </a:lnTo>
                <a:lnTo>
                  <a:pt x="1441" y="3725"/>
                </a:lnTo>
                <a:lnTo>
                  <a:pt x="1441" y="3714"/>
                </a:lnTo>
                <a:lnTo>
                  <a:pt x="1453" y="3714"/>
                </a:lnTo>
                <a:lnTo>
                  <a:pt x="1441" y="3714"/>
                </a:lnTo>
                <a:lnTo>
                  <a:pt x="1453" y="3702"/>
                </a:lnTo>
                <a:lnTo>
                  <a:pt x="1441" y="3690"/>
                </a:lnTo>
                <a:lnTo>
                  <a:pt x="1429" y="3679"/>
                </a:lnTo>
                <a:lnTo>
                  <a:pt x="1429" y="3667"/>
                </a:lnTo>
                <a:lnTo>
                  <a:pt x="1429" y="3644"/>
                </a:lnTo>
                <a:lnTo>
                  <a:pt x="1441" y="3632"/>
                </a:lnTo>
                <a:lnTo>
                  <a:pt x="1453" y="3597"/>
                </a:lnTo>
                <a:lnTo>
                  <a:pt x="1487" y="3574"/>
                </a:lnTo>
                <a:lnTo>
                  <a:pt x="1487" y="3562"/>
                </a:lnTo>
                <a:lnTo>
                  <a:pt x="1499" y="3550"/>
                </a:lnTo>
                <a:lnTo>
                  <a:pt x="1510" y="3527"/>
                </a:lnTo>
                <a:lnTo>
                  <a:pt x="1510" y="3515"/>
                </a:lnTo>
                <a:lnTo>
                  <a:pt x="1545" y="3504"/>
                </a:lnTo>
                <a:lnTo>
                  <a:pt x="1568" y="3480"/>
                </a:lnTo>
                <a:lnTo>
                  <a:pt x="1568" y="3468"/>
                </a:lnTo>
                <a:lnTo>
                  <a:pt x="1579" y="3480"/>
                </a:lnTo>
                <a:lnTo>
                  <a:pt x="1591" y="3468"/>
                </a:lnTo>
                <a:lnTo>
                  <a:pt x="1602" y="3468"/>
                </a:lnTo>
                <a:lnTo>
                  <a:pt x="1614" y="3468"/>
                </a:lnTo>
                <a:lnTo>
                  <a:pt x="1625" y="3457"/>
                </a:lnTo>
                <a:lnTo>
                  <a:pt x="1637" y="3433"/>
                </a:lnTo>
                <a:lnTo>
                  <a:pt x="1637" y="3398"/>
                </a:lnTo>
                <a:lnTo>
                  <a:pt x="1625" y="3387"/>
                </a:lnTo>
                <a:lnTo>
                  <a:pt x="1614" y="3352"/>
                </a:lnTo>
                <a:lnTo>
                  <a:pt x="1602" y="3340"/>
                </a:lnTo>
                <a:lnTo>
                  <a:pt x="1591" y="3328"/>
                </a:lnTo>
                <a:lnTo>
                  <a:pt x="1579" y="3328"/>
                </a:lnTo>
                <a:lnTo>
                  <a:pt x="1556" y="3340"/>
                </a:lnTo>
                <a:lnTo>
                  <a:pt x="1545" y="3328"/>
                </a:lnTo>
                <a:lnTo>
                  <a:pt x="1533" y="3328"/>
                </a:lnTo>
                <a:lnTo>
                  <a:pt x="1510" y="3352"/>
                </a:lnTo>
                <a:lnTo>
                  <a:pt x="1499" y="3352"/>
                </a:lnTo>
                <a:lnTo>
                  <a:pt x="1487" y="3328"/>
                </a:lnTo>
                <a:lnTo>
                  <a:pt x="1487" y="3305"/>
                </a:lnTo>
                <a:lnTo>
                  <a:pt x="1487" y="3293"/>
                </a:lnTo>
                <a:lnTo>
                  <a:pt x="1487" y="3223"/>
                </a:lnTo>
                <a:lnTo>
                  <a:pt x="1487" y="3212"/>
                </a:lnTo>
                <a:lnTo>
                  <a:pt x="1487" y="3200"/>
                </a:lnTo>
                <a:lnTo>
                  <a:pt x="1499" y="3200"/>
                </a:lnTo>
                <a:lnTo>
                  <a:pt x="1487" y="3200"/>
                </a:lnTo>
                <a:lnTo>
                  <a:pt x="1476" y="3177"/>
                </a:lnTo>
                <a:lnTo>
                  <a:pt x="1476" y="3188"/>
                </a:lnTo>
                <a:lnTo>
                  <a:pt x="1464" y="3200"/>
                </a:lnTo>
                <a:lnTo>
                  <a:pt x="1453" y="3212"/>
                </a:lnTo>
                <a:lnTo>
                  <a:pt x="1441" y="3212"/>
                </a:lnTo>
                <a:lnTo>
                  <a:pt x="1429" y="3212"/>
                </a:lnTo>
                <a:lnTo>
                  <a:pt x="1418" y="3200"/>
                </a:lnTo>
                <a:lnTo>
                  <a:pt x="1395" y="3212"/>
                </a:lnTo>
                <a:lnTo>
                  <a:pt x="1395" y="3223"/>
                </a:lnTo>
                <a:lnTo>
                  <a:pt x="1395" y="3235"/>
                </a:lnTo>
                <a:lnTo>
                  <a:pt x="1383" y="3235"/>
                </a:lnTo>
                <a:lnTo>
                  <a:pt x="1372" y="3235"/>
                </a:lnTo>
                <a:lnTo>
                  <a:pt x="1349" y="3247"/>
                </a:lnTo>
                <a:lnTo>
                  <a:pt x="1337" y="3247"/>
                </a:lnTo>
                <a:lnTo>
                  <a:pt x="1337" y="3258"/>
                </a:lnTo>
                <a:lnTo>
                  <a:pt x="1326" y="3258"/>
                </a:lnTo>
                <a:lnTo>
                  <a:pt x="1303" y="3270"/>
                </a:lnTo>
                <a:lnTo>
                  <a:pt x="1303" y="3258"/>
                </a:lnTo>
                <a:lnTo>
                  <a:pt x="1291" y="3270"/>
                </a:lnTo>
                <a:lnTo>
                  <a:pt x="1291" y="3293"/>
                </a:lnTo>
                <a:lnTo>
                  <a:pt x="1280" y="3305"/>
                </a:lnTo>
                <a:lnTo>
                  <a:pt x="1268" y="3293"/>
                </a:lnTo>
                <a:lnTo>
                  <a:pt x="1245" y="3293"/>
                </a:lnTo>
                <a:lnTo>
                  <a:pt x="1222" y="3293"/>
                </a:lnTo>
                <a:lnTo>
                  <a:pt x="1210" y="3317"/>
                </a:lnTo>
                <a:lnTo>
                  <a:pt x="1199" y="3317"/>
                </a:lnTo>
                <a:lnTo>
                  <a:pt x="1187" y="3305"/>
                </a:lnTo>
                <a:lnTo>
                  <a:pt x="1176" y="3305"/>
                </a:lnTo>
                <a:lnTo>
                  <a:pt x="1153" y="3317"/>
                </a:lnTo>
                <a:lnTo>
                  <a:pt x="1141" y="3317"/>
                </a:lnTo>
                <a:lnTo>
                  <a:pt x="1118" y="3293"/>
                </a:lnTo>
                <a:lnTo>
                  <a:pt x="1107" y="3293"/>
                </a:lnTo>
                <a:lnTo>
                  <a:pt x="1072" y="3293"/>
                </a:lnTo>
                <a:lnTo>
                  <a:pt x="1061" y="3293"/>
                </a:lnTo>
                <a:lnTo>
                  <a:pt x="1038" y="3293"/>
                </a:lnTo>
                <a:lnTo>
                  <a:pt x="991" y="3293"/>
                </a:lnTo>
                <a:lnTo>
                  <a:pt x="991" y="3305"/>
                </a:lnTo>
                <a:lnTo>
                  <a:pt x="1003" y="3317"/>
                </a:lnTo>
                <a:lnTo>
                  <a:pt x="968" y="3340"/>
                </a:lnTo>
                <a:lnTo>
                  <a:pt x="957" y="3340"/>
                </a:lnTo>
                <a:lnTo>
                  <a:pt x="945" y="3340"/>
                </a:lnTo>
                <a:lnTo>
                  <a:pt x="922" y="3340"/>
                </a:lnTo>
                <a:lnTo>
                  <a:pt x="899" y="3340"/>
                </a:lnTo>
                <a:lnTo>
                  <a:pt x="842" y="3340"/>
                </a:lnTo>
                <a:lnTo>
                  <a:pt x="830" y="3352"/>
                </a:lnTo>
                <a:lnTo>
                  <a:pt x="819" y="3363"/>
                </a:lnTo>
                <a:lnTo>
                  <a:pt x="807" y="3375"/>
                </a:lnTo>
                <a:lnTo>
                  <a:pt x="795" y="3387"/>
                </a:lnTo>
                <a:lnTo>
                  <a:pt x="795" y="3398"/>
                </a:lnTo>
                <a:lnTo>
                  <a:pt x="795" y="3433"/>
                </a:lnTo>
                <a:lnTo>
                  <a:pt x="761" y="3457"/>
                </a:lnTo>
                <a:lnTo>
                  <a:pt x="749" y="3457"/>
                </a:lnTo>
                <a:lnTo>
                  <a:pt x="738" y="3468"/>
                </a:lnTo>
                <a:lnTo>
                  <a:pt x="715" y="3468"/>
                </a:lnTo>
                <a:lnTo>
                  <a:pt x="692" y="3480"/>
                </a:lnTo>
                <a:lnTo>
                  <a:pt x="669" y="3504"/>
                </a:lnTo>
                <a:lnTo>
                  <a:pt x="657" y="3515"/>
                </a:lnTo>
                <a:lnTo>
                  <a:pt x="669" y="3527"/>
                </a:lnTo>
                <a:lnTo>
                  <a:pt x="657" y="3539"/>
                </a:lnTo>
                <a:lnTo>
                  <a:pt x="646" y="3550"/>
                </a:lnTo>
                <a:lnTo>
                  <a:pt x="623" y="3574"/>
                </a:lnTo>
                <a:lnTo>
                  <a:pt x="600" y="3585"/>
                </a:lnTo>
                <a:lnTo>
                  <a:pt x="542" y="3609"/>
                </a:lnTo>
                <a:lnTo>
                  <a:pt x="530" y="3620"/>
                </a:lnTo>
                <a:lnTo>
                  <a:pt x="519" y="3632"/>
                </a:lnTo>
                <a:lnTo>
                  <a:pt x="519" y="3644"/>
                </a:lnTo>
                <a:lnTo>
                  <a:pt x="507" y="3655"/>
                </a:lnTo>
                <a:lnTo>
                  <a:pt x="484" y="3667"/>
                </a:lnTo>
                <a:lnTo>
                  <a:pt x="473" y="3667"/>
                </a:lnTo>
                <a:lnTo>
                  <a:pt x="461" y="3644"/>
                </a:lnTo>
                <a:lnTo>
                  <a:pt x="461" y="3632"/>
                </a:lnTo>
                <a:lnTo>
                  <a:pt x="461" y="3620"/>
                </a:lnTo>
                <a:lnTo>
                  <a:pt x="473" y="3620"/>
                </a:lnTo>
                <a:lnTo>
                  <a:pt x="461" y="3609"/>
                </a:lnTo>
                <a:lnTo>
                  <a:pt x="473" y="3609"/>
                </a:lnTo>
                <a:lnTo>
                  <a:pt x="461" y="3609"/>
                </a:lnTo>
                <a:lnTo>
                  <a:pt x="473" y="3597"/>
                </a:lnTo>
                <a:lnTo>
                  <a:pt x="461" y="3585"/>
                </a:lnTo>
                <a:lnTo>
                  <a:pt x="461" y="3574"/>
                </a:lnTo>
                <a:lnTo>
                  <a:pt x="461" y="3550"/>
                </a:lnTo>
                <a:lnTo>
                  <a:pt x="461" y="3539"/>
                </a:lnTo>
                <a:lnTo>
                  <a:pt x="461" y="3527"/>
                </a:lnTo>
                <a:lnTo>
                  <a:pt x="461" y="3504"/>
                </a:lnTo>
                <a:lnTo>
                  <a:pt x="461" y="3492"/>
                </a:lnTo>
                <a:lnTo>
                  <a:pt x="461" y="3480"/>
                </a:lnTo>
                <a:lnTo>
                  <a:pt x="461" y="3457"/>
                </a:lnTo>
                <a:lnTo>
                  <a:pt x="461" y="3433"/>
                </a:lnTo>
                <a:lnTo>
                  <a:pt x="473" y="3433"/>
                </a:lnTo>
                <a:lnTo>
                  <a:pt x="473" y="3422"/>
                </a:lnTo>
                <a:lnTo>
                  <a:pt x="484" y="3410"/>
                </a:lnTo>
                <a:lnTo>
                  <a:pt x="473" y="3410"/>
                </a:lnTo>
                <a:lnTo>
                  <a:pt x="473" y="3398"/>
                </a:lnTo>
                <a:lnTo>
                  <a:pt x="473" y="3387"/>
                </a:lnTo>
                <a:lnTo>
                  <a:pt x="461" y="3387"/>
                </a:lnTo>
                <a:lnTo>
                  <a:pt x="473" y="3387"/>
                </a:lnTo>
                <a:lnTo>
                  <a:pt x="473" y="3375"/>
                </a:lnTo>
                <a:lnTo>
                  <a:pt x="473" y="3363"/>
                </a:lnTo>
                <a:lnTo>
                  <a:pt x="461" y="3363"/>
                </a:lnTo>
                <a:lnTo>
                  <a:pt x="473" y="3352"/>
                </a:lnTo>
                <a:lnTo>
                  <a:pt x="484" y="3340"/>
                </a:lnTo>
                <a:lnTo>
                  <a:pt x="473" y="3328"/>
                </a:lnTo>
                <a:lnTo>
                  <a:pt x="473" y="3317"/>
                </a:lnTo>
                <a:lnTo>
                  <a:pt x="473" y="3293"/>
                </a:lnTo>
                <a:lnTo>
                  <a:pt x="461" y="3282"/>
                </a:lnTo>
                <a:lnTo>
                  <a:pt x="461" y="3270"/>
                </a:lnTo>
                <a:lnTo>
                  <a:pt x="461" y="3258"/>
                </a:lnTo>
                <a:lnTo>
                  <a:pt x="473" y="3247"/>
                </a:lnTo>
                <a:lnTo>
                  <a:pt x="473" y="3212"/>
                </a:lnTo>
                <a:lnTo>
                  <a:pt x="461" y="3212"/>
                </a:lnTo>
                <a:lnTo>
                  <a:pt x="461" y="3200"/>
                </a:lnTo>
                <a:lnTo>
                  <a:pt x="461" y="3188"/>
                </a:lnTo>
                <a:lnTo>
                  <a:pt x="484" y="3188"/>
                </a:lnTo>
                <a:lnTo>
                  <a:pt x="484" y="3200"/>
                </a:lnTo>
                <a:lnTo>
                  <a:pt x="496" y="3188"/>
                </a:lnTo>
                <a:lnTo>
                  <a:pt x="507" y="3188"/>
                </a:lnTo>
                <a:lnTo>
                  <a:pt x="519" y="3177"/>
                </a:lnTo>
                <a:lnTo>
                  <a:pt x="530" y="3177"/>
                </a:lnTo>
                <a:lnTo>
                  <a:pt x="530" y="3165"/>
                </a:lnTo>
                <a:lnTo>
                  <a:pt x="542" y="3165"/>
                </a:lnTo>
                <a:lnTo>
                  <a:pt x="542" y="3177"/>
                </a:lnTo>
                <a:lnTo>
                  <a:pt x="553" y="3188"/>
                </a:lnTo>
                <a:lnTo>
                  <a:pt x="553" y="3200"/>
                </a:lnTo>
                <a:lnTo>
                  <a:pt x="565" y="3200"/>
                </a:lnTo>
                <a:lnTo>
                  <a:pt x="576" y="3188"/>
                </a:lnTo>
                <a:lnTo>
                  <a:pt x="565" y="3177"/>
                </a:lnTo>
                <a:lnTo>
                  <a:pt x="576" y="3177"/>
                </a:lnTo>
                <a:lnTo>
                  <a:pt x="576" y="3165"/>
                </a:lnTo>
                <a:lnTo>
                  <a:pt x="588" y="3153"/>
                </a:lnTo>
                <a:lnTo>
                  <a:pt x="576" y="3142"/>
                </a:lnTo>
                <a:lnTo>
                  <a:pt x="565" y="3130"/>
                </a:lnTo>
                <a:lnTo>
                  <a:pt x="553" y="3130"/>
                </a:lnTo>
                <a:lnTo>
                  <a:pt x="542" y="3118"/>
                </a:lnTo>
                <a:lnTo>
                  <a:pt x="542" y="3106"/>
                </a:lnTo>
                <a:lnTo>
                  <a:pt x="553" y="3106"/>
                </a:lnTo>
                <a:lnTo>
                  <a:pt x="565" y="3118"/>
                </a:lnTo>
                <a:lnTo>
                  <a:pt x="576" y="3106"/>
                </a:lnTo>
                <a:lnTo>
                  <a:pt x="588" y="3095"/>
                </a:lnTo>
                <a:lnTo>
                  <a:pt x="600" y="3071"/>
                </a:lnTo>
                <a:lnTo>
                  <a:pt x="588" y="3048"/>
                </a:lnTo>
                <a:lnTo>
                  <a:pt x="600" y="3048"/>
                </a:lnTo>
                <a:lnTo>
                  <a:pt x="611" y="3048"/>
                </a:lnTo>
                <a:lnTo>
                  <a:pt x="611" y="3036"/>
                </a:lnTo>
                <a:lnTo>
                  <a:pt x="623" y="3048"/>
                </a:lnTo>
                <a:lnTo>
                  <a:pt x="623" y="3036"/>
                </a:lnTo>
                <a:lnTo>
                  <a:pt x="634" y="3036"/>
                </a:lnTo>
                <a:lnTo>
                  <a:pt x="646" y="3025"/>
                </a:lnTo>
                <a:close/>
                <a:moveTo>
                  <a:pt x="600" y="2873"/>
                </a:moveTo>
                <a:lnTo>
                  <a:pt x="611" y="2873"/>
                </a:lnTo>
                <a:lnTo>
                  <a:pt x="600" y="2873"/>
                </a:lnTo>
                <a:close/>
                <a:moveTo>
                  <a:pt x="588" y="2348"/>
                </a:moveTo>
                <a:lnTo>
                  <a:pt x="576" y="2348"/>
                </a:lnTo>
                <a:lnTo>
                  <a:pt x="565" y="2348"/>
                </a:lnTo>
                <a:lnTo>
                  <a:pt x="565" y="2359"/>
                </a:lnTo>
                <a:lnTo>
                  <a:pt x="565" y="2383"/>
                </a:lnTo>
                <a:lnTo>
                  <a:pt x="553" y="2383"/>
                </a:lnTo>
                <a:lnTo>
                  <a:pt x="553" y="2371"/>
                </a:lnTo>
                <a:lnTo>
                  <a:pt x="542" y="2371"/>
                </a:lnTo>
                <a:lnTo>
                  <a:pt x="542" y="2359"/>
                </a:lnTo>
                <a:lnTo>
                  <a:pt x="553" y="2359"/>
                </a:lnTo>
                <a:lnTo>
                  <a:pt x="553" y="2371"/>
                </a:lnTo>
                <a:lnTo>
                  <a:pt x="553" y="2359"/>
                </a:lnTo>
                <a:lnTo>
                  <a:pt x="553" y="2371"/>
                </a:lnTo>
                <a:lnTo>
                  <a:pt x="565" y="2371"/>
                </a:lnTo>
                <a:lnTo>
                  <a:pt x="553" y="2359"/>
                </a:lnTo>
                <a:lnTo>
                  <a:pt x="553" y="2348"/>
                </a:lnTo>
                <a:lnTo>
                  <a:pt x="553" y="2336"/>
                </a:lnTo>
                <a:lnTo>
                  <a:pt x="553" y="2348"/>
                </a:lnTo>
                <a:lnTo>
                  <a:pt x="565" y="2348"/>
                </a:lnTo>
                <a:lnTo>
                  <a:pt x="553" y="2336"/>
                </a:lnTo>
                <a:lnTo>
                  <a:pt x="553" y="2324"/>
                </a:lnTo>
                <a:lnTo>
                  <a:pt x="565" y="2324"/>
                </a:lnTo>
                <a:lnTo>
                  <a:pt x="565" y="2312"/>
                </a:lnTo>
                <a:lnTo>
                  <a:pt x="553" y="2312"/>
                </a:lnTo>
                <a:lnTo>
                  <a:pt x="553" y="2324"/>
                </a:lnTo>
                <a:lnTo>
                  <a:pt x="542" y="2312"/>
                </a:lnTo>
                <a:lnTo>
                  <a:pt x="542" y="2301"/>
                </a:lnTo>
                <a:lnTo>
                  <a:pt x="542" y="2289"/>
                </a:lnTo>
                <a:lnTo>
                  <a:pt x="542" y="2301"/>
                </a:lnTo>
                <a:lnTo>
                  <a:pt x="542" y="2289"/>
                </a:lnTo>
                <a:lnTo>
                  <a:pt x="553" y="2289"/>
                </a:lnTo>
                <a:lnTo>
                  <a:pt x="565" y="2289"/>
                </a:lnTo>
                <a:lnTo>
                  <a:pt x="565" y="2301"/>
                </a:lnTo>
                <a:lnTo>
                  <a:pt x="565" y="2312"/>
                </a:lnTo>
                <a:lnTo>
                  <a:pt x="576" y="2301"/>
                </a:lnTo>
                <a:lnTo>
                  <a:pt x="588" y="2301"/>
                </a:lnTo>
                <a:lnTo>
                  <a:pt x="588" y="2312"/>
                </a:lnTo>
                <a:lnTo>
                  <a:pt x="576" y="2312"/>
                </a:lnTo>
                <a:lnTo>
                  <a:pt x="588" y="2324"/>
                </a:lnTo>
                <a:lnTo>
                  <a:pt x="576" y="2324"/>
                </a:lnTo>
                <a:lnTo>
                  <a:pt x="576" y="2336"/>
                </a:lnTo>
                <a:lnTo>
                  <a:pt x="588" y="2336"/>
                </a:lnTo>
                <a:lnTo>
                  <a:pt x="588" y="2348"/>
                </a:lnTo>
                <a:close/>
                <a:moveTo>
                  <a:pt x="600" y="2441"/>
                </a:moveTo>
                <a:lnTo>
                  <a:pt x="600" y="2453"/>
                </a:lnTo>
                <a:lnTo>
                  <a:pt x="588" y="2453"/>
                </a:lnTo>
                <a:lnTo>
                  <a:pt x="588" y="2464"/>
                </a:lnTo>
                <a:lnTo>
                  <a:pt x="588" y="2476"/>
                </a:lnTo>
                <a:lnTo>
                  <a:pt x="576" y="2464"/>
                </a:lnTo>
                <a:lnTo>
                  <a:pt x="576" y="2453"/>
                </a:lnTo>
                <a:lnTo>
                  <a:pt x="588" y="2453"/>
                </a:lnTo>
                <a:lnTo>
                  <a:pt x="600" y="2441"/>
                </a:lnTo>
                <a:lnTo>
                  <a:pt x="588" y="2429"/>
                </a:lnTo>
                <a:lnTo>
                  <a:pt x="600" y="2441"/>
                </a:lnTo>
                <a:close/>
                <a:moveTo>
                  <a:pt x="357" y="2488"/>
                </a:moveTo>
                <a:lnTo>
                  <a:pt x="346" y="2488"/>
                </a:lnTo>
                <a:lnTo>
                  <a:pt x="346" y="2476"/>
                </a:lnTo>
                <a:lnTo>
                  <a:pt x="334" y="2464"/>
                </a:lnTo>
                <a:lnTo>
                  <a:pt x="346" y="2453"/>
                </a:lnTo>
                <a:lnTo>
                  <a:pt x="346" y="2441"/>
                </a:lnTo>
                <a:lnTo>
                  <a:pt x="357" y="2453"/>
                </a:lnTo>
                <a:lnTo>
                  <a:pt x="357" y="2464"/>
                </a:lnTo>
                <a:lnTo>
                  <a:pt x="357" y="2476"/>
                </a:lnTo>
                <a:lnTo>
                  <a:pt x="369" y="2476"/>
                </a:lnTo>
                <a:lnTo>
                  <a:pt x="369" y="2488"/>
                </a:lnTo>
                <a:lnTo>
                  <a:pt x="357" y="2476"/>
                </a:lnTo>
                <a:lnTo>
                  <a:pt x="357" y="2488"/>
                </a:lnTo>
                <a:close/>
                <a:moveTo>
                  <a:pt x="427" y="2709"/>
                </a:moveTo>
                <a:lnTo>
                  <a:pt x="427" y="2698"/>
                </a:lnTo>
                <a:lnTo>
                  <a:pt x="427" y="2686"/>
                </a:lnTo>
                <a:lnTo>
                  <a:pt x="438" y="2686"/>
                </a:lnTo>
                <a:lnTo>
                  <a:pt x="438" y="2674"/>
                </a:lnTo>
                <a:lnTo>
                  <a:pt x="427" y="2663"/>
                </a:lnTo>
                <a:lnTo>
                  <a:pt x="438" y="2651"/>
                </a:lnTo>
                <a:lnTo>
                  <a:pt x="450" y="2651"/>
                </a:lnTo>
                <a:lnTo>
                  <a:pt x="450" y="2639"/>
                </a:lnTo>
                <a:lnTo>
                  <a:pt x="450" y="2628"/>
                </a:lnTo>
                <a:lnTo>
                  <a:pt x="461" y="2639"/>
                </a:lnTo>
                <a:lnTo>
                  <a:pt x="461" y="2628"/>
                </a:lnTo>
                <a:lnTo>
                  <a:pt x="473" y="2628"/>
                </a:lnTo>
                <a:lnTo>
                  <a:pt x="461" y="2639"/>
                </a:lnTo>
                <a:lnTo>
                  <a:pt x="450" y="2674"/>
                </a:lnTo>
                <a:lnTo>
                  <a:pt x="438" y="2709"/>
                </a:lnTo>
                <a:lnTo>
                  <a:pt x="427" y="2709"/>
                </a:lnTo>
                <a:close/>
                <a:moveTo>
                  <a:pt x="438" y="2733"/>
                </a:moveTo>
                <a:lnTo>
                  <a:pt x="438" y="2721"/>
                </a:lnTo>
                <a:lnTo>
                  <a:pt x="450" y="2721"/>
                </a:lnTo>
                <a:lnTo>
                  <a:pt x="450" y="2733"/>
                </a:lnTo>
                <a:lnTo>
                  <a:pt x="438" y="2733"/>
                </a:lnTo>
                <a:close/>
                <a:moveTo>
                  <a:pt x="461" y="2920"/>
                </a:moveTo>
                <a:lnTo>
                  <a:pt x="473" y="2931"/>
                </a:lnTo>
                <a:lnTo>
                  <a:pt x="473" y="2943"/>
                </a:lnTo>
                <a:lnTo>
                  <a:pt x="484" y="2943"/>
                </a:lnTo>
                <a:lnTo>
                  <a:pt x="473" y="2955"/>
                </a:lnTo>
                <a:lnTo>
                  <a:pt x="484" y="2966"/>
                </a:lnTo>
                <a:lnTo>
                  <a:pt x="473" y="2966"/>
                </a:lnTo>
                <a:lnTo>
                  <a:pt x="473" y="2978"/>
                </a:lnTo>
                <a:lnTo>
                  <a:pt x="473" y="2990"/>
                </a:lnTo>
                <a:lnTo>
                  <a:pt x="461" y="2990"/>
                </a:lnTo>
                <a:lnTo>
                  <a:pt x="450" y="2990"/>
                </a:lnTo>
                <a:lnTo>
                  <a:pt x="450" y="2978"/>
                </a:lnTo>
                <a:lnTo>
                  <a:pt x="461" y="2978"/>
                </a:lnTo>
                <a:lnTo>
                  <a:pt x="461" y="2966"/>
                </a:lnTo>
                <a:lnTo>
                  <a:pt x="473" y="2966"/>
                </a:lnTo>
                <a:lnTo>
                  <a:pt x="461" y="2955"/>
                </a:lnTo>
                <a:lnTo>
                  <a:pt x="473" y="2943"/>
                </a:lnTo>
                <a:lnTo>
                  <a:pt x="461" y="2931"/>
                </a:lnTo>
                <a:lnTo>
                  <a:pt x="450" y="2920"/>
                </a:lnTo>
                <a:lnTo>
                  <a:pt x="461" y="2920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4" name="cantabria"/>
          <p:cNvSpPr>
            <a:spLocks noEditPoints="1"/>
          </p:cNvSpPr>
          <p:nvPr/>
        </p:nvSpPr>
        <p:spPr bwMode="auto">
          <a:xfrm>
            <a:off x="5015903" y="1866032"/>
            <a:ext cx="612916" cy="348150"/>
          </a:xfrm>
          <a:custGeom>
            <a:avLst/>
            <a:gdLst>
              <a:gd name="T0" fmla="*/ 980 w 2421"/>
              <a:gd name="T1" fmla="*/ 1366 h 1471"/>
              <a:gd name="T2" fmla="*/ 150 w 2421"/>
              <a:gd name="T3" fmla="*/ 618 h 1471"/>
              <a:gd name="T4" fmla="*/ 208 w 2421"/>
              <a:gd name="T5" fmla="*/ 467 h 1471"/>
              <a:gd name="T6" fmla="*/ 334 w 2421"/>
              <a:gd name="T7" fmla="*/ 432 h 1471"/>
              <a:gd name="T8" fmla="*/ 461 w 2421"/>
              <a:gd name="T9" fmla="*/ 455 h 1471"/>
              <a:gd name="T10" fmla="*/ 473 w 2421"/>
              <a:gd name="T11" fmla="*/ 280 h 1471"/>
              <a:gd name="T12" fmla="*/ 553 w 2421"/>
              <a:gd name="T13" fmla="*/ 210 h 1471"/>
              <a:gd name="T14" fmla="*/ 657 w 2421"/>
              <a:gd name="T15" fmla="*/ 210 h 1471"/>
              <a:gd name="T16" fmla="*/ 749 w 2421"/>
              <a:gd name="T17" fmla="*/ 221 h 1471"/>
              <a:gd name="T18" fmla="*/ 842 w 2421"/>
              <a:gd name="T19" fmla="*/ 221 h 1471"/>
              <a:gd name="T20" fmla="*/ 991 w 2421"/>
              <a:gd name="T21" fmla="*/ 198 h 1471"/>
              <a:gd name="T22" fmla="*/ 1107 w 2421"/>
              <a:gd name="T23" fmla="*/ 151 h 1471"/>
              <a:gd name="T24" fmla="*/ 1222 w 2421"/>
              <a:gd name="T25" fmla="*/ 140 h 1471"/>
              <a:gd name="T26" fmla="*/ 1383 w 2421"/>
              <a:gd name="T27" fmla="*/ 70 h 1471"/>
              <a:gd name="T28" fmla="*/ 1464 w 2421"/>
              <a:gd name="T29" fmla="*/ 35 h 1471"/>
              <a:gd name="T30" fmla="*/ 1522 w 2421"/>
              <a:gd name="T31" fmla="*/ 93 h 1471"/>
              <a:gd name="T32" fmla="*/ 1453 w 2421"/>
              <a:gd name="T33" fmla="*/ 128 h 1471"/>
              <a:gd name="T34" fmla="*/ 1476 w 2421"/>
              <a:gd name="T35" fmla="*/ 186 h 1471"/>
              <a:gd name="T36" fmla="*/ 1533 w 2421"/>
              <a:gd name="T37" fmla="*/ 140 h 1471"/>
              <a:gd name="T38" fmla="*/ 1579 w 2421"/>
              <a:gd name="T39" fmla="*/ 163 h 1471"/>
              <a:gd name="T40" fmla="*/ 1614 w 2421"/>
              <a:gd name="T41" fmla="*/ 93 h 1471"/>
              <a:gd name="T42" fmla="*/ 1718 w 2421"/>
              <a:gd name="T43" fmla="*/ 35 h 1471"/>
              <a:gd name="T44" fmla="*/ 1833 w 2421"/>
              <a:gd name="T45" fmla="*/ 11 h 1471"/>
              <a:gd name="T46" fmla="*/ 1914 w 2421"/>
              <a:gd name="T47" fmla="*/ 58 h 1471"/>
              <a:gd name="T48" fmla="*/ 1983 w 2421"/>
              <a:gd name="T49" fmla="*/ 140 h 1471"/>
              <a:gd name="T50" fmla="*/ 1983 w 2421"/>
              <a:gd name="T51" fmla="*/ 210 h 1471"/>
              <a:gd name="T52" fmla="*/ 2075 w 2421"/>
              <a:gd name="T53" fmla="*/ 186 h 1471"/>
              <a:gd name="T54" fmla="*/ 2179 w 2421"/>
              <a:gd name="T55" fmla="*/ 210 h 1471"/>
              <a:gd name="T56" fmla="*/ 2317 w 2421"/>
              <a:gd name="T57" fmla="*/ 256 h 1471"/>
              <a:gd name="T58" fmla="*/ 2363 w 2421"/>
              <a:gd name="T59" fmla="*/ 292 h 1471"/>
              <a:gd name="T60" fmla="*/ 2363 w 2421"/>
              <a:gd name="T61" fmla="*/ 420 h 1471"/>
              <a:gd name="T62" fmla="*/ 2225 w 2421"/>
              <a:gd name="T63" fmla="*/ 443 h 1471"/>
              <a:gd name="T64" fmla="*/ 2098 w 2421"/>
              <a:gd name="T65" fmla="*/ 478 h 1471"/>
              <a:gd name="T66" fmla="*/ 2006 w 2421"/>
              <a:gd name="T67" fmla="*/ 572 h 1471"/>
              <a:gd name="T68" fmla="*/ 1948 w 2421"/>
              <a:gd name="T69" fmla="*/ 747 h 1471"/>
              <a:gd name="T70" fmla="*/ 1741 w 2421"/>
              <a:gd name="T71" fmla="*/ 665 h 1471"/>
              <a:gd name="T72" fmla="*/ 1637 w 2421"/>
              <a:gd name="T73" fmla="*/ 759 h 1471"/>
              <a:gd name="T74" fmla="*/ 1510 w 2421"/>
              <a:gd name="T75" fmla="*/ 852 h 1471"/>
              <a:gd name="T76" fmla="*/ 1429 w 2421"/>
              <a:gd name="T77" fmla="*/ 910 h 1471"/>
              <a:gd name="T78" fmla="*/ 1222 w 2421"/>
              <a:gd name="T79" fmla="*/ 1132 h 1471"/>
              <a:gd name="T80" fmla="*/ 1337 w 2421"/>
              <a:gd name="T81" fmla="*/ 1156 h 1471"/>
              <a:gd name="T82" fmla="*/ 1429 w 2421"/>
              <a:gd name="T83" fmla="*/ 1167 h 1471"/>
              <a:gd name="T84" fmla="*/ 1349 w 2421"/>
              <a:gd name="T85" fmla="*/ 1226 h 1471"/>
              <a:gd name="T86" fmla="*/ 1383 w 2421"/>
              <a:gd name="T87" fmla="*/ 1296 h 1471"/>
              <a:gd name="T88" fmla="*/ 1464 w 2421"/>
              <a:gd name="T89" fmla="*/ 1331 h 1471"/>
              <a:gd name="T90" fmla="*/ 1337 w 2421"/>
              <a:gd name="T91" fmla="*/ 1436 h 1471"/>
              <a:gd name="T92" fmla="*/ 1210 w 2421"/>
              <a:gd name="T93" fmla="*/ 1413 h 1471"/>
              <a:gd name="T94" fmla="*/ 1153 w 2421"/>
              <a:gd name="T95" fmla="*/ 1413 h 1471"/>
              <a:gd name="T96" fmla="*/ 1049 w 2421"/>
              <a:gd name="T97" fmla="*/ 1401 h 1471"/>
              <a:gd name="T98" fmla="*/ 991 w 2421"/>
              <a:gd name="T99" fmla="*/ 1319 h 1471"/>
              <a:gd name="T100" fmla="*/ 945 w 2421"/>
              <a:gd name="T101" fmla="*/ 1272 h 1471"/>
              <a:gd name="T102" fmla="*/ 876 w 2421"/>
              <a:gd name="T103" fmla="*/ 1156 h 1471"/>
              <a:gd name="T104" fmla="*/ 680 w 2421"/>
              <a:gd name="T105" fmla="*/ 1004 h 1471"/>
              <a:gd name="T106" fmla="*/ 565 w 2421"/>
              <a:gd name="T107" fmla="*/ 875 h 1471"/>
              <a:gd name="T108" fmla="*/ 288 w 2421"/>
              <a:gd name="T109" fmla="*/ 945 h 1471"/>
              <a:gd name="T110" fmla="*/ 150 w 2421"/>
              <a:gd name="T111" fmla="*/ 875 h 1471"/>
              <a:gd name="T112" fmla="*/ 12 w 2421"/>
              <a:gd name="T113" fmla="*/ 747 h 1471"/>
              <a:gd name="T114" fmla="*/ 23 w 2421"/>
              <a:gd name="T115" fmla="*/ 630 h 1471"/>
              <a:gd name="T116" fmla="*/ 1049 w 2421"/>
              <a:gd name="T117" fmla="*/ 1354 h 14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21"/>
              <a:gd name="T178" fmla="*/ 0 h 1471"/>
              <a:gd name="T179" fmla="*/ 2421 w 2421"/>
              <a:gd name="T180" fmla="*/ 1471 h 14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21" h="1471">
                <a:moveTo>
                  <a:pt x="1061" y="1401"/>
                </a:moveTo>
                <a:lnTo>
                  <a:pt x="1049" y="1389"/>
                </a:lnTo>
                <a:lnTo>
                  <a:pt x="1061" y="1377"/>
                </a:lnTo>
                <a:lnTo>
                  <a:pt x="1049" y="1354"/>
                </a:lnTo>
                <a:lnTo>
                  <a:pt x="1049" y="1342"/>
                </a:lnTo>
                <a:lnTo>
                  <a:pt x="1061" y="1342"/>
                </a:lnTo>
                <a:lnTo>
                  <a:pt x="1072" y="1342"/>
                </a:lnTo>
                <a:lnTo>
                  <a:pt x="1084" y="1354"/>
                </a:lnTo>
                <a:lnTo>
                  <a:pt x="1084" y="1389"/>
                </a:lnTo>
                <a:lnTo>
                  <a:pt x="1061" y="1401"/>
                </a:lnTo>
                <a:close/>
                <a:moveTo>
                  <a:pt x="980" y="1354"/>
                </a:moveTo>
                <a:lnTo>
                  <a:pt x="980" y="1366"/>
                </a:lnTo>
                <a:lnTo>
                  <a:pt x="957" y="1366"/>
                </a:lnTo>
                <a:lnTo>
                  <a:pt x="945" y="1354"/>
                </a:lnTo>
                <a:lnTo>
                  <a:pt x="957" y="1342"/>
                </a:lnTo>
                <a:lnTo>
                  <a:pt x="980" y="1354"/>
                </a:lnTo>
                <a:close/>
                <a:moveTo>
                  <a:pt x="23" y="630"/>
                </a:moveTo>
                <a:lnTo>
                  <a:pt x="35" y="630"/>
                </a:lnTo>
                <a:lnTo>
                  <a:pt x="58" y="630"/>
                </a:lnTo>
                <a:lnTo>
                  <a:pt x="58" y="618"/>
                </a:lnTo>
                <a:lnTo>
                  <a:pt x="69" y="630"/>
                </a:lnTo>
                <a:lnTo>
                  <a:pt x="69" y="618"/>
                </a:lnTo>
                <a:lnTo>
                  <a:pt x="92" y="618"/>
                </a:lnTo>
                <a:lnTo>
                  <a:pt x="115" y="607"/>
                </a:lnTo>
                <a:lnTo>
                  <a:pt x="150" y="618"/>
                </a:lnTo>
                <a:lnTo>
                  <a:pt x="161" y="618"/>
                </a:lnTo>
                <a:lnTo>
                  <a:pt x="173" y="607"/>
                </a:lnTo>
                <a:lnTo>
                  <a:pt x="173" y="595"/>
                </a:lnTo>
                <a:lnTo>
                  <a:pt x="173" y="572"/>
                </a:lnTo>
                <a:lnTo>
                  <a:pt x="185" y="560"/>
                </a:lnTo>
                <a:lnTo>
                  <a:pt x="173" y="548"/>
                </a:lnTo>
                <a:lnTo>
                  <a:pt x="185" y="548"/>
                </a:lnTo>
                <a:lnTo>
                  <a:pt x="196" y="537"/>
                </a:lnTo>
                <a:lnTo>
                  <a:pt x="196" y="513"/>
                </a:lnTo>
                <a:lnTo>
                  <a:pt x="185" y="502"/>
                </a:lnTo>
                <a:lnTo>
                  <a:pt x="185" y="478"/>
                </a:lnTo>
                <a:lnTo>
                  <a:pt x="196" y="478"/>
                </a:lnTo>
                <a:lnTo>
                  <a:pt x="208" y="467"/>
                </a:lnTo>
                <a:lnTo>
                  <a:pt x="219" y="455"/>
                </a:lnTo>
                <a:lnTo>
                  <a:pt x="219" y="467"/>
                </a:lnTo>
                <a:lnTo>
                  <a:pt x="231" y="467"/>
                </a:lnTo>
                <a:lnTo>
                  <a:pt x="242" y="467"/>
                </a:lnTo>
                <a:lnTo>
                  <a:pt x="254" y="455"/>
                </a:lnTo>
                <a:lnTo>
                  <a:pt x="265" y="467"/>
                </a:lnTo>
                <a:lnTo>
                  <a:pt x="288" y="467"/>
                </a:lnTo>
                <a:lnTo>
                  <a:pt x="300" y="455"/>
                </a:lnTo>
                <a:lnTo>
                  <a:pt x="323" y="455"/>
                </a:lnTo>
                <a:lnTo>
                  <a:pt x="311" y="455"/>
                </a:lnTo>
                <a:lnTo>
                  <a:pt x="311" y="443"/>
                </a:lnTo>
                <a:lnTo>
                  <a:pt x="323" y="443"/>
                </a:lnTo>
                <a:lnTo>
                  <a:pt x="334" y="432"/>
                </a:lnTo>
                <a:lnTo>
                  <a:pt x="334" y="420"/>
                </a:lnTo>
                <a:lnTo>
                  <a:pt x="346" y="420"/>
                </a:lnTo>
                <a:lnTo>
                  <a:pt x="357" y="408"/>
                </a:lnTo>
                <a:lnTo>
                  <a:pt x="357" y="397"/>
                </a:lnTo>
                <a:lnTo>
                  <a:pt x="369" y="397"/>
                </a:lnTo>
                <a:lnTo>
                  <a:pt x="381" y="408"/>
                </a:lnTo>
                <a:lnTo>
                  <a:pt x="392" y="420"/>
                </a:lnTo>
                <a:lnTo>
                  <a:pt x="404" y="420"/>
                </a:lnTo>
                <a:lnTo>
                  <a:pt x="415" y="420"/>
                </a:lnTo>
                <a:lnTo>
                  <a:pt x="427" y="420"/>
                </a:lnTo>
                <a:lnTo>
                  <a:pt x="438" y="432"/>
                </a:lnTo>
                <a:lnTo>
                  <a:pt x="438" y="455"/>
                </a:lnTo>
                <a:lnTo>
                  <a:pt x="461" y="455"/>
                </a:lnTo>
                <a:lnTo>
                  <a:pt x="461" y="443"/>
                </a:lnTo>
                <a:lnTo>
                  <a:pt x="473" y="443"/>
                </a:lnTo>
                <a:lnTo>
                  <a:pt x="484" y="408"/>
                </a:lnTo>
                <a:lnTo>
                  <a:pt x="484" y="385"/>
                </a:lnTo>
                <a:lnTo>
                  <a:pt x="473" y="350"/>
                </a:lnTo>
                <a:lnTo>
                  <a:pt x="484" y="327"/>
                </a:lnTo>
                <a:lnTo>
                  <a:pt x="473" y="327"/>
                </a:lnTo>
                <a:lnTo>
                  <a:pt x="450" y="315"/>
                </a:lnTo>
                <a:lnTo>
                  <a:pt x="461" y="315"/>
                </a:lnTo>
                <a:lnTo>
                  <a:pt x="461" y="303"/>
                </a:lnTo>
                <a:lnTo>
                  <a:pt x="461" y="292"/>
                </a:lnTo>
                <a:lnTo>
                  <a:pt x="461" y="280"/>
                </a:lnTo>
                <a:lnTo>
                  <a:pt x="473" y="280"/>
                </a:lnTo>
                <a:lnTo>
                  <a:pt x="461" y="268"/>
                </a:lnTo>
                <a:lnTo>
                  <a:pt x="484" y="268"/>
                </a:lnTo>
                <a:lnTo>
                  <a:pt x="484" y="257"/>
                </a:lnTo>
                <a:lnTo>
                  <a:pt x="496" y="245"/>
                </a:lnTo>
                <a:lnTo>
                  <a:pt x="496" y="221"/>
                </a:lnTo>
                <a:lnTo>
                  <a:pt x="519" y="210"/>
                </a:lnTo>
                <a:lnTo>
                  <a:pt x="530" y="210"/>
                </a:lnTo>
                <a:lnTo>
                  <a:pt x="530" y="221"/>
                </a:lnTo>
                <a:lnTo>
                  <a:pt x="530" y="210"/>
                </a:lnTo>
                <a:lnTo>
                  <a:pt x="542" y="210"/>
                </a:lnTo>
                <a:lnTo>
                  <a:pt x="542" y="221"/>
                </a:lnTo>
                <a:lnTo>
                  <a:pt x="542" y="210"/>
                </a:lnTo>
                <a:lnTo>
                  <a:pt x="553" y="210"/>
                </a:lnTo>
                <a:lnTo>
                  <a:pt x="553" y="221"/>
                </a:lnTo>
                <a:lnTo>
                  <a:pt x="565" y="221"/>
                </a:lnTo>
                <a:lnTo>
                  <a:pt x="576" y="221"/>
                </a:lnTo>
                <a:lnTo>
                  <a:pt x="576" y="210"/>
                </a:lnTo>
                <a:lnTo>
                  <a:pt x="588" y="221"/>
                </a:lnTo>
                <a:lnTo>
                  <a:pt x="588" y="210"/>
                </a:lnTo>
                <a:lnTo>
                  <a:pt x="600" y="210"/>
                </a:lnTo>
                <a:lnTo>
                  <a:pt x="600" y="221"/>
                </a:lnTo>
                <a:lnTo>
                  <a:pt x="600" y="210"/>
                </a:lnTo>
                <a:lnTo>
                  <a:pt x="611" y="221"/>
                </a:lnTo>
                <a:lnTo>
                  <a:pt x="611" y="210"/>
                </a:lnTo>
                <a:lnTo>
                  <a:pt x="634" y="210"/>
                </a:lnTo>
                <a:lnTo>
                  <a:pt x="657" y="210"/>
                </a:lnTo>
                <a:lnTo>
                  <a:pt x="657" y="221"/>
                </a:lnTo>
                <a:lnTo>
                  <a:pt x="669" y="221"/>
                </a:lnTo>
                <a:lnTo>
                  <a:pt x="680" y="221"/>
                </a:lnTo>
                <a:lnTo>
                  <a:pt x="669" y="221"/>
                </a:lnTo>
                <a:lnTo>
                  <a:pt x="680" y="221"/>
                </a:lnTo>
                <a:lnTo>
                  <a:pt x="669" y="221"/>
                </a:lnTo>
                <a:lnTo>
                  <a:pt x="680" y="221"/>
                </a:lnTo>
                <a:lnTo>
                  <a:pt x="692" y="221"/>
                </a:lnTo>
                <a:lnTo>
                  <a:pt x="715" y="210"/>
                </a:lnTo>
                <a:lnTo>
                  <a:pt x="715" y="198"/>
                </a:lnTo>
                <a:lnTo>
                  <a:pt x="738" y="198"/>
                </a:lnTo>
                <a:lnTo>
                  <a:pt x="738" y="221"/>
                </a:lnTo>
                <a:lnTo>
                  <a:pt x="749" y="221"/>
                </a:lnTo>
                <a:lnTo>
                  <a:pt x="761" y="233"/>
                </a:lnTo>
                <a:lnTo>
                  <a:pt x="772" y="233"/>
                </a:lnTo>
                <a:lnTo>
                  <a:pt x="772" y="221"/>
                </a:lnTo>
                <a:lnTo>
                  <a:pt x="772" y="233"/>
                </a:lnTo>
                <a:lnTo>
                  <a:pt x="772" y="221"/>
                </a:lnTo>
                <a:lnTo>
                  <a:pt x="772" y="233"/>
                </a:lnTo>
                <a:lnTo>
                  <a:pt x="784" y="221"/>
                </a:lnTo>
                <a:lnTo>
                  <a:pt x="795" y="221"/>
                </a:lnTo>
                <a:lnTo>
                  <a:pt x="807" y="221"/>
                </a:lnTo>
                <a:lnTo>
                  <a:pt x="819" y="233"/>
                </a:lnTo>
                <a:lnTo>
                  <a:pt x="830" y="233"/>
                </a:lnTo>
                <a:lnTo>
                  <a:pt x="830" y="221"/>
                </a:lnTo>
                <a:lnTo>
                  <a:pt x="842" y="221"/>
                </a:lnTo>
                <a:lnTo>
                  <a:pt x="853" y="221"/>
                </a:lnTo>
                <a:lnTo>
                  <a:pt x="853" y="210"/>
                </a:lnTo>
                <a:lnTo>
                  <a:pt x="865" y="221"/>
                </a:lnTo>
                <a:lnTo>
                  <a:pt x="888" y="210"/>
                </a:lnTo>
                <a:lnTo>
                  <a:pt x="899" y="210"/>
                </a:lnTo>
                <a:lnTo>
                  <a:pt x="911" y="221"/>
                </a:lnTo>
                <a:lnTo>
                  <a:pt x="922" y="210"/>
                </a:lnTo>
                <a:lnTo>
                  <a:pt x="934" y="210"/>
                </a:lnTo>
                <a:lnTo>
                  <a:pt x="945" y="210"/>
                </a:lnTo>
                <a:lnTo>
                  <a:pt x="957" y="198"/>
                </a:lnTo>
                <a:lnTo>
                  <a:pt x="968" y="198"/>
                </a:lnTo>
                <a:lnTo>
                  <a:pt x="968" y="210"/>
                </a:lnTo>
                <a:lnTo>
                  <a:pt x="991" y="198"/>
                </a:lnTo>
                <a:lnTo>
                  <a:pt x="1003" y="198"/>
                </a:lnTo>
                <a:lnTo>
                  <a:pt x="1003" y="186"/>
                </a:lnTo>
                <a:lnTo>
                  <a:pt x="1026" y="186"/>
                </a:lnTo>
                <a:lnTo>
                  <a:pt x="1038" y="186"/>
                </a:lnTo>
                <a:lnTo>
                  <a:pt x="1026" y="186"/>
                </a:lnTo>
                <a:lnTo>
                  <a:pt x="1061" y="175"/>
                </a:lnTo>
                <a:lnTo>
                  <a:pt x="1072" y="175"/>
                </a:lnTo>
                <a:lnTo>
                  <a:pt x="1072" y="163"/>
                </a:lnTo>
                <a:lnTo>
                  <a:pt x="1084" y="163"/>
                </a:lnTo>
                <a:lnTo>
                  <a:pt x="1084" y="151"/>
                </a:lnTo>
                <a:lnTo>
                  <a:pt x="1095" y="151"/>
                </a:lnTo>
                <a:lnTo>
                  <a:pt x="1107" y="140"/>
                </a:lnTo>
                <a:lnTo>
                  <a:pt x="1107" y="151"/>
                </a:lnTo>
                <a:lnTo>
                  <a:pt x="1141" y="151"/>
                </a:lnTo>
                <a:lnTo>
                  <a:pt x="1141" y="140"/>
                </a:lnTo>
                <a:lnTo>
                  <a:pt x="1153" y="140"/>
                </a:lnTo>
                <a:lnTo>
                  <a:pt x="1153" y="128"/>
                </a:lnTo>
                <a:lnTo>
                  <a:pt x="1164" y="128"/>
                </a:lnTo>
                <a:lnTo>
                  <a:pt x="1164" y="140"/>
                </a:lnTo>
                <a:lnTo>
                  <a:pt x="1176" y="140"/>
                </a:lnTo>
                <a:lnTo>
                  <a:pt x="1187" y="128"/>
                </a:lnTo>
                <a:lnTo>
                  <a:pt x="1199" y="116"/>
                </a:lnTo>
                <a:lnTo>
                  <a:pt x="1187" y="116"/>
                </a:lnTo>
                <a:lnTo>
                  <a:pt x="1199" y="116"/>
                </a:lnTo>
                <a:lnTo>
                  <a:pt x="1210" y="128"/>
                </a:lnTo>
                <a:lnTo>
                  <a:pt x="1222" y="140"/>
                </a:lnTo>
                <a:lnTo>
                  <a:pt x="1245" y="128"/>
                </a:lnTo>
                <a:lnTo>
                  <a:pt x="1280" y="105"/>
                </a:lnTo>
                <a:lnTo>
                  <a:pt x="1303" y="81"/>
                </a:lnTo>
                <a:lnTo>
                  <a:pt x="1291" y="81"/>
                </a:lnTo>
                <a:lnTo>
                  <a:pt x="1314" y="81"/>
                </a:lnTo>
                <a:lnTo>
                  <a:pt x="1326" y="81"/>
                </a:lnTo>
                <a:lnTo>
                  <a:pt x="1314" y="81"/>
                </a:lnTo>
                <a:lnTo>
                  <a:pt x="1337" y="70"/>
                </a:lnTo>
                <a:lnTo>
                  <a:pt x="1349" y="70"/>
                </a:lnTo>
                <a:lnTo>
                  <a:pt x="1372" y="70"/>
                </a:lnTo>
                <a:lnTo>
                  <a:pt x="1383" y="70"/>
                </a:lnTo>
                <a:lnTo>
                  <a:pt x="1395" y="70"/>
                </a:lnTo>
                <a:lnTo>
                  <a:pt x="1383" y="70"/>
                </a:lnTo>
                <a:lnTo>
                  <a:pt x="1395" y="70"/>
                </a:lnTo>
                <a:lnTo>
                  <a:pt x="1395" y="58"/>
                </a:lnTo>
                <a:lnTo>
                  <a:pt x="1395" y="70"/>
                </a:lnTo>
                <a:lnTo>
                  <a:pt x="1406" y="70"/>
                </a:lnTo>
                <a:lnTo>
                  <a:pt x="1418" y="70"/>
                </a:lnTo>
                <a:lnTo>
                  <a:pt x="1441" y="46"/>
                </a:lnTo>
                <a:lnTo>
                  <a:pt x="1453" y="58"/>
                </a:lnTo>
                <a:lnTo>
                  <a:pt x="1453" y="70"/>
                </a:lnTo>
                <a:lnTo>
                  <a:pt x="1453" y="58"/>
                </a:lnTo>
                <a:lnTo>
                  <a:pt x="1464" y="58"/>
                </a:lnTo>
                <a:lnTo>
                  <a:pt x="1453" y="46"/>
                </a:lnTo>
                <a:lnTo>
                  <a:pt x="1464" y="46"/>
                </a:lnTo>
                <a:lnTo>
                  <a:pt x="1464" y="35"/>
                </a:lnTo>
                <a:lnTo>
                  <a:pt x="1476" y="35"/>
                </a:lnTo>
                <a:lnTo>
                  <a:pt x="1487" y="35"/>
                </a:lnTo>
                <a:lnTo>
                  <a:pt x="1499" y="35"/>
                </a:lnTo>
                <a:lnTo>
                  <a:pt x="1522" y="35"/>
                </a:lnTo>
                <a:lnTo>
                  <a:pt x="1522" y="46"/>
                </a:lnTo>
                <a:lnTo>
                  <a:pt x="1533" y="46"/>
                </a:lnTo>
                <a:lnTo>
                  <a:pt x="1522" y="58"/>
                </a:lnTo>
                <a:lnTo>
                  <a:pt x="1522" y="70"/>
                </a:lnTo>
                <a:lnTo>
                  <a:pt x="1545" y="81"/>
                </a:lnTo>
                <a:lnTo>
                  <a:pt x="1556" y="81"/>
                </a:lnTo>
                <a:lnTo>
                  <a:pt x="1556" y="93"/>
                </a:lnTo>
                <a:lnTo>
                  <a:pt x="1545" y="81"/>
                </a:lnTo>
                <a:lnTo>
                  <a:pt x="1522" y="93"/>
                </a:lnTo>
                <a:lnTo>
                  <a:pt x="1510" y="93"/>
                </a:lnTo>
                <a:lnTo>
                  <a:pt x="1499" y="93"/>
                </a:lnTo>
                <a:lnTo>
                  <a:pt x="1487" y="105"/>
                </a:lnTo>
                <a:lnTo>
                  <a:pt x="1487" y="116"/>
                </a:lnTo>
                <a:lnTo>
                  <a:pt x="1476" y="116"/>
                </a:lnTo>
                <a:lnTo>
                  <a:pt x="1464" y="116"/>
                </a:lnTo>
                <a:lnTo>
                  <a:pt x="1476" y="116"/>
                </a:lnTo>
                <a:lnTo>
                  <a:pt x="1487" y="128"/>
                </a:lnTo>
                <a:lnTo>
                  <a:pt x="1476" y="128"/>
                </a:lnTo>
                <a:lnTo>
                  <a:pt x="1464" y="128"/>
                </a:lnTo>
                <a:lnTo>
                  <a:pt x="1476" y="140"/>
                </a:lnTo>
                <a:lnTo>
                  <a:pt x="1464" y="140"/>
                </a:lnTo>
                <a:lnTo>
                  <a:pt x="1453" y="128"/>
                </a:lnTo>
                <a:lnTo>
                  <a:pt x="1453" y="140"/>
                </a:lnTo>
                <a:lnTo>
                  <a:pt x="1464" y="151"/>
                </a:lnTo>
                <a:lnTo>
                  <a:pt x="1464" y="140"/>
                </a:lnTo>
                <a:lnTo>
                  <a:pt x="1476" y="140"/>
                </a:lnTo>
                <a:lnTo>
                  <a:pt x="1464" y="140"/>
                </a:lnTo>
                <a:lnTo>
                  <a:pt x="1464" y="151"/>
                </a:lnTo>
                <a:lnTo>
                  <a:pt x="1453" y="151"/>
                </a:lnTo>
                <a:lnTo>
                  <a:pt x="1476" y="151"/>
                </a:lnTo>
                <a:lnTo>
                  <a:pt x="1487" y="163"/>
                </a:lnTo>
                <a:lnTo>
                  <a:pt x="1499" y="175"/>
                </a:lnTo>
                <a:lnTo>
                  <a:pt x="1487" y="175"/>
                </a:lnTo>
                <a:lnTo>
                  <a:pt x="1487" y="186"/>
                </a:lnTo>
                <a:lnTo>
                  <a:pt x="1476" y="186"/>
                </a:lnTo>
                <a:lnTo>
                  <a:pt x="1476" y="210"/>
                </a:lnTo>
                <a:lnTo>
                  <a:pt x="1476" y="198"/>
                </a:lnTo>
                <a:lnTo>
                  <a:pt x="1476" y="210"/>
                </a:lnTo>
                <a:lnTo>
                  <a:pt x="1487" y="210"/>
                </a:lnTo>
                <a:lnTo>
                  <a:pt x="1499" y="198"/>
                </a:lnTo>
                <a:lnTo>
                  <a:pt x="1499" y="186"/>
                </a:lnTo>
                <a:lnTo>
                  <a:pt x="1510" y="186"/>
                </a:lnTo>
                <a:lnTo>
                  <a:pt x="1522" y="175"/>
                </a:lnTo>
                <a:lnTo>
                  <a:pt x="1533" y="175"/>
                </a:lnTo>
                <a:lnTo>
                  <a:pt x="1522" y="163"/>
                </a:lnTo>
                <a:lnTo>
                  <a:pt x="1522" y="151"/>
                </a:lnTo>
                <a:lnTo>
                  <a:pt x="1533" y="151"/>
                </a:lnTo>
                <a:lnTo>
                  <a:pt x="1533" y="140"/>
                </a:lnTo>
                <a:lnTo>
                  <a:pt x="1545" y="140"/>
                </a:lnTo>
                <a:lnTo>
                  <a:pt x="1545" y="128"/>
                </a:lnTo>
                <a:lnTo>
                  <a:pt x="1545" y="116"/>
                </a:lnTo>
                <a:lnTo>
                  <a:pt x="1556" y="128"/>
                </a:lnTo>
                <a:lnTo>
                  <a:pt x="1568" y="128"/>
                </a:lnTo>
                <a:lnTo>
                  <a:pt x="1568" y="140"/>
                </a:lnTo>
                <a:lnTo>
                  <a:pt x="1556" y="140"/>
                </a:lnTo>
                <a:lnTo>
                  <a:pt x="1556" y="151"/>
                </a:lnTo>
                <a:lnTo>
                  <a:pt x="1568" y="163"/>
                </a:lnTo>
                <a:lnTo>
                  <a:pt x="1568" y="151"/>
                </a:lnTo>
                <a:lnTo>
                  <a:pt x="1568" y="163"/>
                </a:lnTo>
                <a:lnTo>
                  <a:pt x="1579" y="151"/>
                </a:lnTo>
                <a:lnTo>
                  <a:pt x="1579" y="163"/>
                </a:lnTo>
                <a:lnTo>
                  <a:pt x="1591" y="151"/>
                </a:lnTo>
                <a:lnTo>
                  <a:pt x="1579" y="151"/>
                </a:lnTo>
                <a:lnTo>
                  <a:pt x="1568" y="151"/>
                </a:lnTo>
                <a:lnTo>
                  <a:pt x="1579" y="140"/>
                </a:lnTo>
                <a:lnTo>
                  <a:pt x="1579" y="128"/>
                </a:lnTo>
                <a:lnTo>
                  <a:pt x="1579" y="116"/>
                </a:lnTo>
                <a:lnTo>
                  <a:pt x="1568" y="116"/>
                </a:lnTo>
                <a:lnTo>
                  <a:pt x="1579" y="116"/>
                </a:lnTo>
                <a:lnTo>
                  <a:pt x="1556" y="105"/>
                </a:lnTo>
                <a:lnTo>
                  <a:pt x="1545" y="105"/>
                </a:lnTo>
                <a:lnTo>
                  <a:pt x="1579" y="105"/>
                </a:lnTo>
                <a:lnTo>
                  <a:pt x="1602" y="105"/>
                </a:lnTo>
                <a:lnTo>
                  <a:pt x="1614" y="93"/>
                </a:lnTo>
                <a:lnTo>
                  <a:pt x="1614" y="81"/>
                </a:lnTo>
                <a:lnTo>
                  <a:pt x="1614" y="70"/>
                </a:lnTo>
                <a:lnTo>
                  <a:pt x="1637" y="58"/>
                </a:lnTo>
                <a:lnTo>
                  <a:pt x="1649" y="58"/>
                </a:lnTo>
                <a:lnTo>
                  <a:pt x="1649" y="70"/>
                </a:lnTo>
                <a:lnTo>
                  <a:pt x="1660" y="70"/>
                </a:lnTo>
                <a:lnTo>
                  <a:pt x="1672" y="70"/>
                </a:lnTo>
                <a:lnTo>
                  <a:pt x="1672" y="58"/>
                </a:lnTo>
                <a:lnTo>
                  <a:pt x="1683" y="58"/>
                </a:lnTo>
                <a:lnTo>
                  <a:pt x="1683" y="46"/>
                </a:lnTo>
                <a:lnTo>
                  <a:pt x="1706" y="46"/>
                </a:lnTo>
                <a:lnTo>
                  <a:pt x="1706" y="35"/>
                </a:lnTo>
                <a:lnTo>
                  <a:pt x="1718" y="35"/>
                </a:lnTo>
                <a:lnTo>
                  <a:pt x="1729" y="23"/>
                </a:lnTo>
                <a:lnTo>
                  <a:pt x="1752" y="35"/>
                </a:lnTo>
                <a:lnTo>
                  <a:pt x="1752" y="23"/>
                </a:lnTo>
                <a:lnTo>
                  <a:pt x="1764" y="35"/>
                </a:lnTo>
                <a:lnTo>
                  <a:pt x="1764" y="23"/>
                </a:lnTo>
                <a:lnTo>
                  <a:pt x="1775" y="23"/>
                </a:lnTo>
                <a:lnTo>
                  <a:pt x="1787" y="11"/>
                </a:lnTo>
                <a:lnTo>
                  <a:pt x="1798" y="0"/>
                </a:lnTo>
                <a:lnTo>
                  <a:pt x="1810" y="0"/>
                </a:lnTo>
                <a:lnTo>
                  <a:pt x="1821" y="0"/>
                </a:lnTo>
                <a:lnTo>
                  <a:pt x="1810" y="0"/>
                </a:lnTo>
                <a:lnTo>
                  <a:pt x="1821" y="11"/>
                </a:lnTo>
                <a:lnTo>
                  <a:pt x="1833" y="11"/>
                </a:lnTo>
                <a:lnTo>
                  <a:pt x="1844" y="0"/>
                </a:lnTo>
                <a:lnTo>
                  <a:pt x="1844" y="11"/>
                </a:lnTo>
                <a:lnTo>
                  <a:pt x="1856" y="11"/>
                </a:lnTo>
                <a:lnTo>
                  <a:pt x="1868" y="11"/>
                </a:lnTo>
                <a:lnTo>
                  <a:pt x="1868" y="23"/>
                </a:lnTo>
                <a:lnTo>
                  <a:pt x="1868" y="35"/>
                </a:lnTo>
                <a:lnTo>
                  <a:pt x="1879" y="35"/>
                </a:lnTo>
                <a:lnTo>
                  <a:pt x="1879" y="46"/>
                </a:lnTo>
                <a:lnTo>
                  <a:pt x="1891" y="46"/>
                </a:lnTo>
                <a:lnTo>
                  <a:pt x="1891" y="35"/>
                </a:lnTo>
                <a:lnTo>
                  <a:pt x="1902" y="35"/>
                </a:lnTo>
                <a:lnTo>
                  <a:pt x="1914" y="35"/>
                </a:lnTo>
                <a:lnTo>
                  <a:pt x="1914" y="58"/>
                </a:lnTo>
                <a:lnTo>
                  <a:pt x="1914" y="70"/>
                </a:lnTo>
                <a:lnTo>
                  <a:pt x="1925" y="70"/>
                </a:lnTo>
                <a:lnTo>
                  <a:pt x="1937" y="81"/>
                </a:lnTo>
                <a:lnTo>
                  <a:pt x="1960" y="81"/>
                </a:lnTo>
                <a:lnTo>
                  <a:pt x="1971" y="93"/>
                </a:lnTo>
                <a:lnTo>
                  <a:pt x="1994" y="93"/>
                </a:lnTo>
                <a:lnTo>
                  <a:pt x="2006" y="93"/>
                </a:lnTo>
                <a:lnTo>
                  <a:pt x="2017" y="93"/>
                </a:lnTo>
                <a:lnTo>
                  <a:pt x="2029" y="105"/>
                </a:lnTo>
                <a:lnTo>
                  <a:pt x="2029" y="140"/>
                </a:lnTo>
                <a:lnTo>
                  <a:pt x="2017" y="151"/>
                </a:lnTo>
                <a:lnTo>
                  <a:pt x="1994" y="140"/>
                </a:lnTo>
                <a:lnTo>
                  <a:pt x="1983" y="140"/>
                </a:lnTo>
                <a:lnTo>
                  <a:pt x="1983" y="128"/>
                </a:lnTo>
                <a:lnTo>
                  <a:pt x="1983" y="151"/>
                </a:lnTo>
                <a:lnTo>
                  <a:pt x="1971" y="151"/>
                </a:lnTo>
                <a:lnTo>
                  <a:pt x="1948" y="151"/>
                </a:lnTo>
                <a:lnTo>
                  <a:pt x="1948" y="163"/>
                </a:lnTo>
                <a:lnTo>
                  <a:pt x="1937" y="175"/>
                </a:lnTo>
                <a:lnTo>
                  <a:pt x="1948" y="175"/>
                </a:lnTo>
                <a:lnTo>
                  <a:pt x="1948" y="163"/>
                </a:lnTo>
                <a:lnTo>
                  <a:pt x="1960" y="163"/>
                </a:lnTo>
                <a:lnTo>
                  <a:pt x="1971" y="163"/>
                </a:lnTo>
                <a:lnTo>
                  <a:pt x="1983" y="151"/>
                </a:lnTo>
                <a:lnTo>
                  <a:pt x="1983" y="163"/>
                </a:lnTo>
                <a:lnTo>
                  <a:pt x="1983" y="210"/>
                </a:lnTo>
                <a:lnTo>
                  <a:pt x="1994" y="186"/>
                </a:lnTo>
                <a:lnTo>
                  <a:pt x="1994" y="163"/>
                </a:lnTo>
                <a:lnTo>
                  <a:pt x="1994" y="151"/>
                </a:lnTo>
                <a:lnTo>
                  <a:pt x="2006" y="151"/>
                </a:lnTo>
                <a:lnTo>
                  <a:pt x="2017" y="186"/>
                </a:lnTo>
                <a:lnTo>
                  <a:pt x="2029" y="186"/>
                </a:lnTo>
                <a:lnTo>
                  <a:pt x="2029" y="198"/>
                </a:lnTo>
                <a:lnTo>
                  <a:pt x="2052" y="198"/>
                </a:lnTo>
                <a:lnTo>
                  <a:pt x="2052" y="186"/>
                </a:lnTo>
                <a:lnTo>
                  <a:pt x="2040" y="186"/>
                </a:lnTo>
                <a:lnTo>
                  <a:pt x="2052" y="186"/>
                </a:lnTo>
                <a:lnTo>
                  <a:pt x="2064" y="186"/>
                </a:lnTo>
                <a:lnTo>
                  <a:pt x="2075" y="186"/>
                </a:lnTo>
                <a:lnTo>
                  <a:pt x="2087" y="186"/>
                </a:lnTo>
                <a:lnTo>
                  <a:pt x="2098" y="186"/>
                </a:lnTo>
                <a:lnTo>
                  <a:pt x="2110" y="186"/>
                </a:lnTo>
                <a:lnTo>
                  <a:pt x="2110" y="198"/>
                </a:lnTo>
                <a:lnTo>
                  <a:pt x="2121" y="198"/>
                </a:lnTo>
                <a:lnTo>
                  <a:pt x="2133" y="198"/>
                </a:lnTo>
                <a:lnTo>
                  <a:pt x="2144" y="186"/>
                </a:lnTo>
                <a:lnTo>
                  <a:pt x="2156" y="198"/>
                </a:lnTo>
                <a:lnTo>
                  <a:pt x="2167" y="186"/>
                </a:lnTo>
                <a:lnTo>
                  <a:pt x="2179" y="186"/>
                </a:lnTo>
                <a:lnTo>
                  <a:pt x="2167" y="198"/>
                </a:lnTo>
                <a:lnTo>
                  <a:pt x="2179" y="198"/>
                </a:lnTo>
                <a:lnTo>
                  <a:pt x="2179" y="210"/>
                </a:lnTo>
                <a:lnTo>
                  <a:pt x="2190" y="221"/>
                </a:lnTo>
                <a:lnTo>
                  <a:pt x="2190" y="210"/>
                </a:lnTo>
                <a:lnTo>
                  <a:pt x="2202" y="210"/>
                </a:lnTo>
                <a:lnTo>
                  <a:pt x="2190" y="210"/>
                </a:lnTo>
                <a:lnTo>
                  <a:pt x="2213" y="198"/>
                </a:lnTo>
                <a:lnTo>
                  <a:pt x="2213" y="210"/>
                </a:lnTo>
                <a:lnTo>
                  <a:pt x="2225" y="210"/>
                </a:lnTo>
                <a:lnTo>
                  <a:pt x="2236" y="221"/>
                </a:lnTo>
                <a:lnTo>
                  <a:pt x="2271" y="221"/>
                </a:lnTo>
                <a:lnTo>
                  <a:pt x="2283" y="221"/>
                </a:lnTo>
                <a:lnTo>
                  <a:pt x="2317" y="233"/>
                </a:lnTo>
                <a:lnTo>
                  <a:pt x="2317" y="245"/>
                </a:lnTo>
                <a:lnTo>
                  <a:pt x="2317" y="256"/>
                </a:lnTo>
                <a:lnTo>
                  <a:pt x="2329" y="245"/>
                </a:lnTo>
                <a:lnTo>
                  <a:pt x="2329" y="256"/>
                </a:lnTo>
                <a:lnTo>
                  <a:pt x="2340" y="256"/>
                </a:lnTo>
                <a:lnTo>
                  <a:pt x="2329" y="256"/>
                </a:lnTo>
                <a:lnTo>
                  <a:pt x="2329" y="268"/>
                </a:lnTo>
                <a:lnTo>
                  <a:pt x="2340" y="268"/>
                </a:lnTo>
                <a:lnTo>
                  <a:pt x="2329" y="268"/>
                </a:lnTo>
                <a:lnTo>
                  <a:pt x="2340" y="268"/>
                </a:lnTo>
                <a:lnTo>
                  <a:pt x="2340" y="280"/>
                </a:lnTo>
                <a:lnTo>
                  <a:pt x="2340" y="268"/>
                </a:lnTo>
                <a:lnTo>
                  <a:pt x="2352" y="280"/>
                </a:lnTo>
                <a:lnTo>
                  <a:pt x="2363" y="280"/>
                </a:lnTo>
                <a:lnTo>
                  <a:pt x="2363" y="292"/>
                </a:lnTo>
                <a:lnTo>
                  <a:pt x="2375" y="292"/>
                </a:lnTo>
                <a:lnTo>
                  <a:pt x="2375" y="303"/>
                </a:lnTo>
                <a:lnTo>
                  <a:pt x="2386" y="303"/>
                </a:lnTo>
                <a:lnTo>
                  <a:pt x="2398" y="303"/>
                </a:lnTo>
                <a:lnTo>
                  <a:pt x="2409" y="315"/>
                </a:lnTo>
                <a:lnTo>
                  <a:pt x="2421" y="315"/>
                </a:lnTo>
                <a:lnTo>
                  <a:pt x="2421" y="327"/>
                </a:lnTo>
                <a:lnTo>
                  <a:pt x="2421" y="338"/>
                </a:lnTo>
                <a:lnTo>
                  <a:pt x="2421" y="385"/>
                </a:lnTo>
                <a:lnTo>
                  <a:pt x="2421" y="408"/>
                </a:lnTo>
                <a:lnTo>
                  <a:pt x="2409" y="420"/>
                </a:lnTo>
                <a:lnTo>
                  <a:pt x="2375" y="420"/>
                </a:lnTo>
                <a:lnTo>
                  <a:pt x="2363" y="420"/>
                </a:lnTo>
                <a:lnTo>
                  <a:pt x="2352" y="432"/>
                </a:lnTo>
                <a:lnTo>
                  <a:pt x="2340" y="432"/>
                </a:lnTo>
                <a:lnTo>
                  <a:pt x="2340" y="455"/>
                </a:lnTo>
                <a:lnTo>
                  <a:pt x="2329" y="443"/>
                </a:lnTo>
                <a:lnTo>
                  <a:pt x="2329" y="432"/>
                </a:lnTo>
                <a:lnTo>
                  <a:pt x="2317" y="420"/>
                </a:lnTo>
                <a:lnTo>
                  <a:pt x="2317" y="397"/>
                </a:lnTo>
                <a:lnTo>
                  <a:pt x="2283" y="408"/>
                </a:lnTo>
                <a:lnTo>
                  <a:pt x="2271" y="420"/>
                </a:lnTo>
                <a:lnTo>
                  <a:pt x="2271" y="432"/>
                </a:lnTo>
                <a:lnTo>
                  <a:pt x="2259" y="432"/>
                </a:lnTo>
                <a:lnTo>
                  <a:pt x="2236" y="443"/>
                </a:lnTo>
                <a:lnTo>
                  <a:pt x="2225" y="443"/>
                </a:lnTo>
                <a:lnTo>
                  <a:pt x="2213" y="432"/>
                </a:lnTo>
                <a:lnTo>
                  <a:pt x="2225" y="420"/>
                </a:lnTo>
                <a:lnTo>
                  <a:pt x="2213" y="420"/>
                </a:lnTo>
                <a:lnTo>
                  <a:pt x="2190" y="420"/>
                </a:lnTo>
                <a:lnTo>
                  <a:pt x="2190" y="432"/>
                </a:lnTo>
                <a:lnTo>
                  <a:pt x="2179" y="432"/>
                </a:lnTo>
                <a:lnTo>
                  <a:pt x="2167" y="420"/>
                </a:lnTo>
                <a:lnTo>
                  <a:pt x="2144" y="432"/>
                </a:lnTo>
                <a:lnTo>
                  <a:pt x="2156" y="455"/>
                </a:lnTo>
                <a:lnTo>
                  <a:pt x="2156" y="467"/>
                </a:lnTo>
                <a:lnTo>
                  <a:pt x="2133" y="478"/>
                </a:lnTo>
                <a:lnTo>
                  <a:pt x="2110" y="467"/>
                </a:lnTo>
                <a:lnTo>
                  <a:pt x="2098" y="478"/>
                </a:lnTo>
                <a:lnTo>
                  <a:pt x="2087" y="490"/>
                </a:lnTo>
                <a:lnTo>
                  <a:pt x="2075" y="513"/>
                </a:lnTo>
                <a:lnTo>
                  <a:pt x="2075" y="525"/>
                </a:lnTo>
                <a:lnTo>
                  <a:pt x="2064" y="513"/>
                </a:lnTo>
                <a:lnTo>
                  <a:pt x="2052" y="513"/>
                </a:lnTo>
                <a:lnTo>
                  <a:pt x="2052" y="525"/>
                </a:lnTo>
                <a:lnTo>
                  <a:pt x="2040" y="537"/>
                </a:lnTo>
                <a:lnTo>
                  <a:pt x="2029" y="537"/>
                </a:lnTo>
                <a:lnTo>
                  <a:pt x="2017" y="548"/>
                </a:lnTo>
                <a:lnTo>
                  <a:pt x="2006" y="537"/>
                </a:lnTo>
                <a:lnTo>
                  <a:pt x="1994" y="548"/>
                </a:lnTo>
                <a:lnTo>
                  <a:pt x="2006" y="560"/>
                </a:lnTo>
                <a:lnTo>
                  <a:pt x="2006" y="572"/>
                </a:lnTo>
                <a:lnTo>
                  <a:pt x="2017" y="607"/>
                </a:lnTo>
                <a:lnTo>
                  <a:pt x="2017" y="618"/>
                </a:lnTo>
                <a:lnTo>
                  <a:pt x="2017" y="677"/>
                </a:lnTo>
                <a:lnTo>
                  <a:pt x="2029" y="689"/>
                </a:lnTo>
                <a:lnTo>
                  <a:pt x="2029" y="700"/>
                </a:lnTo>
                <a:lnTo>
                  <a:pt x="2040" y="712"/>
                </a:lnTo>
                <a:lnTo>
                  <a:pt x="2040" y="747"/>
                </a:lnTo>
                <a:lnTo>
                  <a:pt x="2029" y="747"/>
                </a:lnTo>
                <a:lnTo>
                  <a:pt x="2017" y="747"/>
                </a:lnTo>
                <a:lnTo>
                  <a:pt x="2006" y="747"/>
                </a:lnTo>
                <a:lnTo>
                  <a:pt x="1983" y="735"/>
                </a:lnTo>
                <a:lnTo>
                  <a:pt x="1948" y="735"/>
                </a:lnTo>
                <a:lnTo>
                  <a:pt x="1948" y="747"/>
                </a:lnTo>
                <a:lnTo>
                  <a:pt x="1925" y="735"/>
                </a:lnTo>
                <a:lnTo>
                  <a:pt x="1914" y="735"/>
                </a:lnTo>
                <a:lnTo>
                  <a:pt x="1879" y="724"/>
                </a:lnTo>
                <a:lnTo>
                  <a:pt x="1868" y="712"/>
                </a:lnTo>
                <a:lnTo>
                  <a:pt x="1833" y="712"/>
                </a:lnTo>
                <a:lnTo>
                  <a:pt x="1821" y="712"/>
                </a:lnTo>
                <a:lnTo>
                  <a:pt x="1798" y="700"/>
                </a:lnTo>
                <a:lnTo>
                  <a:pt x="1787" y="712"/>
                </a:lnTo>
                <a:lnTo>
                  <a:pt x="1775" y="712"/>
                </a:lnTo>
                <a:lnTo>
                  <a:pt x="1775" y="689"/>
                </a:lnTo>
                <a:lnTo>
                  <a:pt x="1764" y="677"/>
                </a:lnTo>
                <a:lnTo>
                  <a:pt x="1752" y="665"/>
                </a:lnTo>
                <a:lnTo>
                  <a:pt x="1741" y="665"/>
                </a:lnTo>
                <a:lnTo>
                  <a:pt x="1729" y="665"/>
                </a:lnTo>
                <a:lnTo>
                  <a:pt x="1718" y="654"/>
                </a:lnTo>
                <a:lnTo>
                  <a:pt x="1706" y="654"/>
                </a:lnTo>
                <a:lnTo>
                  <a:pt x="1706" y="665"/>
                </a:lnTo>
                <a:lnTo>
                  <a:pt x="1695" y="677"/>
                </a:lnTo>
                <a:lnTo>
                  <a:pt x="1683" y="689"/>
                </a:lnTo>
                <a:lnTo>
                  <a:pt x="1683" y="700"/>
                </a:lnTo>
                <a:lnTo>
                  <a:pt x="1672" y="700"/>
                </a:lnTo>
                <a:lnTo>
                  <a:pt x="1672" y="712"/>
                </a:lnTo>
                <a:lnTo>
                  <a:pt x="1660" y="724"/>
                </a:lnTo>
                <a:lnTo>
                  <a:pt x="1660" y="735"/>
                </a:lnTo>
                <a:lnTo>
                  <a:pt x="1649" y="759"/>
                </a:lnTo>
                <a:lnTo>
                  <a:pt x="1637" y="759"/>
                </a:lnTo>
                <a:lnTo>
                  <a:pt x="1637" y="770"/>
                </a:lnTo>
                <a:lnTo>
                  <a:pt x="1637" y="782"/>
                </a:lnTo>
                <a:lnTo>
                  <a:pt x="1625" y="782"/>
                </a:lnTo>
                <a:lnTo>
                  <a:pt x="1614" y="794"/>
                </a:lnTo>
                <a:lnTo>
                  <a:pt x="1602" y="794"/>
                </a:lnTo>
                <a:lnTo>
                  <a:pt x="1591" y="805"/>
                </a:lnTo>
                <a:lnTo>
                  <a:pt x="1568" y="805"/>
                </a:lnTo>
                <a:lnTo>
                  <a:pt x="1556" y="805"/>
                </a:lnTo>
                <a:lnTo>
                  <a:pt x="1556" y="829"/>
                </a:lnTo>
                <a:lnTo>
                  <a:pt x="1556" y="840"/>
                </a:lnTo>
                <a:lnTo>
                  <a:pt x="1545" y="852"/>
                </a:lnTo>
                <a:lnTo>
                  <a:pt x="1533" y="840"/>
                </a:lnTo>
                <a:lnTo>
                  <a:pt x="1510" y="852"/>
                </a:lnTo>
                <a:lnTo>
                  <a:pt x="1499" y="840"/>
                </a:lnTo>
                <a:lnTo>
                  <a:pt x="1487" y="840"/>
                </a:lnTo>
                <a:lnTo>
                  <a:pt x="1487" y="829"/>
                </a:lnTo>
                <a:lnTo>
                  <a:pt x="1476" y="840"/>
                </a:lnTo>
                <a:lnTo>
                  <a:pt x="1464" y="840"/>
                </a:lnTo>
                <a:lnTo>
                  <a:pt x="1453" y="840"/>
                </a:lnTo>
                <a:lnTo>
                  <a:pt x="1429" y="840"/>
                </a:lnTo>
                <a:lnTo>
                  <a:pt x="1429" y="852"/>
                </a:lnTo>
                <a:lnTo>
                  <a:pt x="1429" y="864"/>
                </a:lnTo>
                <a:lnTo>
                  <a:pt x="1453" y="875"/>
                </a:lnTo>
                <a:lnTo>
                  <a:pt x="1453" y="887"/>
                </a:lnTo>
                <a:lnTo>
                  <a:pt x="1441" y="899"/>
                </a:lnTo>
                <a:lnTo>
                  <a:pt x="1429" y="910"/>
                </a:lnTo>
                <a:lnTo>
                  <a:pt x="1429" y="922"/>
                </a:lnTo>
                <a:lnTo>
                  <a:pt x="1418" y="922"/>
                </a:lnTo>
                <a:lnTo>
                  <a:pt x="1406" y="922"/>
                </a:lnTo>
                <a:lnTo>
                  <a:pt x="1395" y="922"/>
                </a:lnTo>
                <a:lnTo>
                  <a:pt x="1383" y="922"/>
                </a:lnTo>
                <a:lnTo>
                  <a:pt x="1372" y="922"/>
                </a:lnTo>
                <a:lnTo>
                  <a:pt x="1360" y="934"/>
                </a:lnTo>
                <a:lnTo>
                  <a:pt x="1337" y="969"/>
                </a:lnTo>
                <a:lnTo>
                  <a:pt x="1314" y="980"/>
                </a:lnTo>
                <a:lnTo>
                  <a:pt x="1291" y="992"/>
                </a:lnTo>
                <a:lnTo>
                  <a:pt x="1268" y="1015"/>
                </a:lnTo>
                <a:lnTo>
                  <a:pt x="1245" y="1062"/>
                </a:lnTo>
                <a:lnTo>
                  <a:pt x="1222" y="1132"/>
                </a:lnTo>
                <a:lnTo>
                  <a:pt x="1222" y="1144"/>
                </a:lnTo>
                <a:lnTo>
                  <a:pt x="1245" y="1167"/>
                </a:lnTo>
                <a:lnTo>
                  <a:pt x="1245" y="1179"/>
                </a:lnTo>
                <a:lnTo>
                  <a:pt x="1280" y="1179"/>
                </a:lnTo>
                <a:lnTo>
                  <a:pt x="1291" y="1179"/>
                </a:lnTo>
                <a:lnTo>
                  <a:pt x="1314" y="1167"/>
                </a:lnTo>
                <a:lnTo>
                  <a:pt x="1303" y="1179"/>
                </a:lnTo>
                <a:lnTo>
                  <a:pt x="1303" y="1191"/>
                </a:lnTo>
                <a:lnTo>
                  <a:pt x="1303" y="1202"/>
                </a:lnTo>
                <a:lnTo>
                  <a:pt x="1314" y="1191"/>
                </a:lnTo>
                <a:lnTo>
                  <a:pt x="1314" y="1167"/>
                </a:lnTo>
                <a:lnTo>
                  <a:pt x="1326" y="1167"/>
                </a:lnTo>
                <a:lnTo>
                  <a:pt x="1337" y="1156"/>
                </a:lnTo>
                <a:lnTo>
                  <a:pt x="1360" y="1144"/>
                </a:lnTo>
                <a:lnTo>
                  <a:pt x="1372" y="1144"/>
                </a:lnTo>
                <a:lnTo>
                  <a:pt x="1372" y="1132"/>
                </a:lnTo>
                <a:lnTo>
                  <a:pt x="1372" y="1121"/>
                </a:lnTo>
                <a:lnTo>
                  <a:pt x="1372" y="1109"/>
                </a:lnTo>
                <a:lnTo>
                  <a:pt x="1383" y="1109"/>
                </a:lnTo>
                <a:lnTo>
                  <a:pt x="1395" y="1097"/>
                </a:lnTo>
                <a:lnTo>
                  <a:pt x="1441" y="1121"/>
                </a:lnTo>
                <a:lnTo>
                  <a:pt x="1441" y="1132"/>
                </a:lnTo>
                <a:lnTo>
                  <a:pt x="1453" y="1144"/>
                </a:lnTo>
                <a:lnTo>
                  <a:pt x="1453" y="1167"/>
                </a:lnTo>
                <a:lnTo>
                  <a:pt x="1441" y="1167"/>
                </a:lnTo>
                <a:lnTo>
                  <a:pt x="1429" y="1167"/>
                </a:lnTo>
                <a:lnTo>
                  <a:pt x="1418" y="1167"/>
                </a:lnTo>
                <a:lnTo>
                  <a:pt x="1418" y="1179"/>
                </a:lnTo>
                <a:lnTo>
                  <a:pt x="1406" y="1191"/>
                </a:lnTo>
                <a:lnTo>
                  <a:pt x="1395" y="1202"/>
                </a:lnTo>
                <a:lnTo>
                  <a:pt x="1383" y="1202"/>
                </a:lnTo>
                <a:lnTo>
                  <a:pt x="1372" y="1191"/>
                </a:lnTo>
                <a:lnTo>
                  <a:pt x="1360" y="1191"/>
                </a:lnTo>
                <a:lnTo>
                  <a:pt x="1349" y="1179"/>
                </a:lnTo>
                <a:lnTo>
                  <a:pt x="1337" y="1167"/>
                </a:lnTo>
                <a:lnTo>
                  <a:pt x="1337" y="1179"/>
                </a:lnTo>
                <a:lnTo>
                  <a:pt x="1349" y="1191"/>
                </a:lnTo>
                <a:lnTo>
                  <a:pt x="1360" y="1226"/>
                </a:lnTo>
                <a:lnTo>
                  <a:pt x="1349" y="1226"/>
                </a:lnTo>
                <a:lnTo>
                  <a:pt x="1337" y="1214"/>
                </a:lnTo>
                <a:lnTo>
                  <a:pt x="1326" y="1226"/>
                </a:lnTo>
                <a:lnTo>
                  <a:pt x="1326" y="1214"/>
                </a:lnTo>
                <a:lnTo>
                  <a:pt x="1314" y="1214"/>
                </a:lnTo>
                <a:lnTo>
                  <a:pt x="1349" y="1226"/>
                </a:lnTo>
                <a:lnTo>
                  <a:pt x="1360" y="1237"/>
                </a:lnTo>
                <a:lnTo>
                  <a:pt x="1337" y="1261"/>
                </a:lnTo>
                <a:lnTo>
                  <a:pt x="1326" y="1272"/>
                </a:lnTo>
                <a:lnTo>
                  <a:pt x="1337" y="1284"/>
                </a:lnTo>
                <a:lnTo>
                  <a:pt x="1349" y="1272"/>
                </a:lnTo>
                <a:lnTo>
                  <a:pt x="1360" y="1284"/>
                </a:lnTo>
                <a:lnTo>
                  <a:pt x="1372" y="1284"/>
                </a:lnTo>
                <a:lnTo>
                  <a:pt x="1383" y="1296"/>
                </a:lnTo>
                <a:lnTo>
                  <a:pt x="1395" y="1284"/>
                </a:lnTo>
                <a:lnTo>
                  <a:pt x="1383" y="1272"/>
                </a:lnTo>
                <a:lnTo>
                  <a:pt x="1383" y="1261"/>
                </a:lnTo>
                <a:lnTo>
                  <a:pt x="1395" y="1249"/>
                </a:lnTo>
                <a:lnTo>
                  <a:pt x="1383" y="1249"/>
                </a:lnTo>
                <a:lnTo>
                  <a:pt x="1395" y="1226"/>
                </a:lnTo>
                <a:lnTo>
                  <a:pt x="1406" y="1214"/>
                </a:lnTo>
                <a:lnTo>
                  <a:pt x="1418" y="1237"/>
                </a:lnTo>
                <a:lnTo>
                  <a:pt x="1441" y="1237"/>
                </a:lnTo>
                <a:lnTo>
                  <a:pt x="1453" y="1261"/>
                </a:lnTo>
                <a:lnTo>
                  <a:pt x="1441" y="1284"/>
                </a:lnTo>
                <a:lnTo>
                  <a:pt x="1441" y="1296"/>
                </a:lnTo>
                <a:lnTo>
                  <a:pt x="1464" y="1331"/>
                </a:lnTo>
                <a:lnTo>
                  <a:pt x="1464" y="1342"/>
                </a:lnTo>
                <a:lnTo>
                  <a:pt x="1464" y="1354"/>
                </a:lnTo>
                <a:lnTo>
                  <a:pt x="1464" y="1377"/>
                </a:lnTo>
                <a:lnTo>
                  <a:pt x="1464" y="1389"/>
                </a:lnTo>
                <a:lnTo>
                  <a:pt x="1464" y="1401"/>
                </a:lnTo>
                <a:lnTo>
                  <a:pt x="1453" y="1401"/>
                </a:lnTo>
                <a:lnTo>
                  <a:pt x="1418" y="1424"/>
                </a:lnTo>
                <a:lnTo>
                  <a:pt x="1406" y="1424"/>
                </a:lnTo>
                <a:lnTo>
                  <a:pt x="1372" y="1401"/>
                </a:lnTo>
                <a:lnTo>
                  <a:pt x="1360" y="1389"/>
                </a:lnTo>
                <a:lnTo>
                  <a:pt x="1349" y="1413"/>
                </a:lnTo>
                <a:lnTo>
                  <a:pt x="1337" y="1424"/>
                </a:lnTo>
                <a:lnTo>
                  <a:pt x="1337" y="1436"/>
                </a:lnTo>
                <a:lnTo>
                  <a:pt x="1337" y="1459"/>
                </a:lnTo>
                <a:lnTo>
                  <a:pt x="1314" y="1459"/>
                </a:lnTo>
                <a:lnTo>
                  <a:pt x="1303" y="1448"/>
                </a:lnTo>
                <a:lnTo>
                  <a:pt x="1280" y="1459"/>
                </a:lnTo>
                <a:lnTo>
                  <a:pt x="1280" y="1471"/>
                </a:lnTo>
                <a:lnTo>
                  <a:pt x="1268" y="1471"/>
                </a:lnTo>
                <a:lnTo>
                  <a:pt x="1257" y="1471"/>
                </a:lnTo>
                <a:lnTo>
                  <a:pt x="1234" y="1471"/>
                </a:lnTo>
                <a:lnTo>
                  <a:pt x="1234" y="1459"/>
                </a:lnTo>
                <a:lnTo>
                  <a:pt x="1222" y="1448"/>
                </a:lnTo>
                <a:lnTo>
                  <a:pt x="1210" y="1459"/>
                </a:lnTo>
                <a:lnTo>
                  <a:pt x="1210" y="1424"/>
                </a:lnTo>
                <a:lnTo>
                  <a:pt x="1210" y="1413"/>
                </a:lnTo>
                <a:lnTo>
                  <a:pt x="1210" y="1401"/>
                </a:lnTo>
                <a:lnTo>
                  <a:pt x="1210" y="1377"/>
                </a:lnTo>
                <a:lnTo>
                  <a:pt x="1210" y="1342"/>
                </a:lnTo>
                <a:lnTo>
                  <a:pt x="1199" y="1331"/>
                </a:lnTo>
                <a:lnTo>
                  <a:pt x="1187" y="1331"/>
                </a:lnTo>
                <a:lnTo>
                  <a:pt x="1176" y="1354"/>
                </a:lnTo>
                <a:lnTo>
                  <a:pt x="1187" y="1377"/>
                </a:lnTo>
                <a:lnTo>
                  <a:pt x="1176" y="1377"/>
                </a:lnTo>
                <a:lnTo>
                  <a:pt x="1164" y="1389"/>
                </a:lnTo>
                <a:lnTo>
                  <a:pt x="1164" y="1401"/>
                </a:lnTo>
                <a:lnTo>
                  <a:pt x="1164" y="1413"/>
                </a:lnTo>
                <a:lnTo>
                  <a:pt x="1153" y="1424"/>
                </a:lnTo>
                <a:lnTo>
                  <a:pt x="1153" y="1413"/>
                </a:lnTo>
                <a:lnTo>
                  <a:pt x="1141" y="1413"/>
                </a:lnTo>
                <a:lnTo>
                  <a:pt x="1130" y="1436"/>
                </a:lnTo>
                <a:lnTo>
                  <a:pt x="1130" y="1448"/>
                </a:lnTo>
                <a:lnTo>
                  <a:pt x="1141" y="1459"/>
                </a:lnTo>
                <a:lnTo>
                  <a:pt x="1130" y="1471"/>
                </a:lnTo>
                <a:lnTo>
                  <a:pt x="1107" y="1471"/>
                </a:lnTo>
                <a:lnTo>
                  <a:pt x="1095" y="1471"/>
                </a:lnTo>
                <a:lnTo>
                  <a:pt x="1084" y="1448"/>
                </a:lnTo>
                <a:lnTo>
                  <a:pt x="1072" y="1448"/>
                </a:lnTo>
                <a:lnTo>
                  <a:pt x="1072" y="1436"/>
                </a:lnTo>
                <a:lnTo>
                  <a:pt x="1061" y="1424"/>
                </a:lnTo>
                <a:lnTo>
                  <a:pt x="1061" y="1413"/>
                </a:lnTo>
                <a:lnTo>
                  <a:pt x="1049" y="1401"/>
                </a:lnTo>
                <a:lnTo>
                  <a:pt x="1026" y="1401"/>
                </a:lnTo>
                <a:lnTo>
                  <a:pt x="1015" y="1413"/>
                </a:lnTo>
                <a:lnTo>
                  <a:pt x="1003" y="1413"/>
                </a:lnTo>
                <a:lnTo>
                  <a:pt x="991" y="1413"/>
                </a:lnTo>
                <a:lnTo>
                  <a:pt x="957" y="1377"/>
                </a:lnTo>
                <a:lnTo>
                  <a:pt x="957" y="1366"/>
                </a:lnTo>
                <a:lnTo>
                  <a:pt x="945" y="1366"/>
                </a:lnTo>
                <a:lnTo>
                  <a:pt x="945" y="1354"/>
                </a:lnTo>
                <a:lnTo>
                  <a:pt x="957" y="1342"/>
                </a:lnTo>
                <a:lnTo>
                  <a:pt x="968" y="1331"/>
                </a:lnTo>
                <a:lnTo>
                  <a:pt x="980" y="1331"/>
                </a:lnTo>
                <a:lnTo>
                  <a:pt x="980" y="1319"/>
                </a:lnTo>
                <a:lnTo>
                  <a:pt x="991" y="1319"/>
                </a:lnTo>
                <a:lnTo>
                  <a:pt x="991" y="1331"/>
                </a:lnTo>
                <a:lnTo>
                  <a:pt x="1003" y="1331"/>
                </a:lnTo>
                <a:lnTo>
                  <a:pt x="1015" y="1331"/>
                </a:lnTo>
                <a:lnTo>
                  <a:pt x="1015" y="1319"/>
                </a:lnTo>
                <a:lnTo>
                  <a:pt x="1026" y="1296"/>
                </a:lnTo>
                <a:lnTo>
                  <a:pt x="1026" y="1284"/>
                </a:lnTo>
                <a:lnTo>
                  <a:pt x="1015" y="1272"/>
                </a:lnTo>
                <a:lnTo>
                  <a:pt x="1003" y="1272"/>
                </a:lnTo>
                <a:lnTo>
                  <a:pt x="991" y="1261"/>
                </a:lnTo>
                <a:lnTo>
                  <a:pt x="1003" y="1261"/>
                </a:lnTo>
                <a:lnTo>
                  <a:pt x="991" y="1249"/>
                </a:lnTo>
                <a:lnTo>
                  <a:pt x="968" y="1272"/>
                </a:lnTo>
                <a:lnTo>
                  <a:pt x="945" y="1272"/>
                </a:lnTo>
                <a:lnTo>
                  <a:pt x="945" y="1284"/>
                </a:lnTo>
                <a:lnTo>
                  <a:pt x="934" y="1296"/>
                </a:lnTo>
                <a:lnTo>
                  <a:pt x="922" y="1307"/>
                </a:lnTo>
                <a:lnTo>
                  <a:pt x="911" y="1307"/>
                </a:lnTo>
                <a:lnTo>
                  <a:pt x="899" y="1296"/>
                </a:lnTo>
                <a:lnTo>
                  <a:pt x="888" y="1272"/>
                </a:lnTo>
                <a:lnTo>
                  <a:pt x="888" y="1261"/>
                </a:lnTo>
                <a:lnTo>
                  <a:pt x="888" y="1237"/>
                </a:lnTo>
                <a:lnTo>
                  <a:pt x="876" y="1202"/>
                </a:lnTo>
                <a:lnTo>
                  <a:pt x="876" y="1191"/>
                </a:lnTo>
                <a:lnTo>
                  <a:pt x="888" y="1179"/>
                </a:lnTo>
                <a:lnTo>
                  <a:pt x="888" y="1167"/>
                </a:lnTo>
                <a:lnTo>
                  <a:pt x="876" y="1156"/>
                </a:lnTo>
                <a:lnTo>
                  <a:pt x="865" y="1132"/>
                </a:lnTo>
                <a:lnTo>
                  <a:pt x="865" y="1086"/>
                </a:lnTo>
                <a:lnTo>
                  <a:pt x="865" y="1074"/>
                </a:lnTo>
                <a:lnTo>
                  <a:pt x="842" y="1062"/>
                </a:lnTo>
                <a:lnTo>
                  <a:pt x="819" y="1062"/>
                </a:lnTo>
                <a:lnTo>
                  <a:pt x="795" y="1051"/>
                </a:lnTo>
                <a:lnTo>
                  <a:pt x="784" y="1062"/>
                </a:lnTo>
                <a:lnTo>
                  <a:pt x="772" y="1062"/>
                </a:lnTo>
                <a:lnTo>
                  <a:pt x="761" y="1051"/>
                </a:lnTo>
                <a:lnTo>
                  <a:pt x="715" y="1051"/>
                </a:lnTo>
                <a:lnTo>
                  <a:pt x="692" y="1027"/>
                </a:lnTo>
                <a:lnTo>
                  <a:pt x="692" y="1015"/>
                </a:lnTo>
                <a:lnTo>
                  <a:pt x="680" y="1004"/>
                </a:lnTo>
                <a:lnTo>
                  <a:pt x="680" y="992"/>
                </a:lnTo>
                <a:lnTo>
                  <a:pt x="680" y="980"/>
                </a:lnTo>
                <a:lnTo>
                  <a:pt x="657" y="957"/>
                </a:lnTo>
                <a:lnTo>
                  <a:pt x="657" y="945"/>
                </a:lnTo>
                <a:lnTo>
                  <a:pt x="657" y="934"/>
                </a:lnTo>
                <a:lnTo>
                  <a:pt x="646" y="922"/>
                </a:lnTo>
                <a:lnTo>
                  <a:pt x="634" y="922"/>
                </a:lnTo>
                <a:lnTo>
                  <a:pt x="623" y="910"/>
                </a:lnTo>
                <a:lnTo>
                  <a:pt x="611" y="910"/>
                </a:lnTo>
                <a:lnTo>
                  <a:pt x="600" y="899"/>
                </a:lnTo>
                <a:lnTo>
                  <a:pt x="588" y="887"/>
                </a:lnTo>
                <a:lnTo>
                  <a:pt x="576" y="875"/>
                </a:lnTo>
                <a:lnTo>
                  <a:pt x="565" y="875"/>
                </a:lnTo>
                <a:lnTo>
                  <a:pt x="553" y="875"/>
                </a:lnTo>
                <a:lnTo>
                  <a:pt x="542" y="887"/>
                </a:lnTo>
                <a:lnTo>
                  <a:pt x="530" y="910"/>
                </a:lnTo>
                <a:lnTo>
                  <a:pt x="507" y="910"/>
                </a:lnTo>
                <a:lnTo>
                  <a:pt x="473" y="899"/>
                </a:lnTo>
                <a:lnTo>
                  <a:pt x="415" y="945"/>
                </a:lnTo>
                <a:lnTo>
                  <a:pt x="392" y="934"/>
                </a:lnTo>
                <a:lnTo>
                  <a:pt x="369" y="934"/>
                </a:lnTo>
                <a:lnTo>
                  <a:pt x="346" y="922"/>
                </a:lnTo>
                <a:lnTo>
                  <a:pt x="334" y="934"/>
                </a:lnTo>
                <a:lnTo>
                  <a:pt x="311" y="934"/>
                </a:lnTo>
                <a:lnTo>
                  <a:pt x="300" y="957"/>
                </a:lnTo>
                <a:lnTo>
                  <a:pt x="288" y="945"/>
                </a:lnTo>
                <a:lnTo>
                  <a:pt x="254" y="945"/>
                </a:lnTo>
                <a:lnTo>
                  <a:pt x="242" y="934"/>
                </a:lnTo>
                <a:lnTo>
                  <a:pt x="231" y="934"/>
                </a:lnTo>
                <a:lnTo>
                  <a:pt x="219" y="934"/>
                </a:lnTo>
                <a:lnTo>
                  <a:pt x="208" y="934"/>
                </a:lnTo>
                <a:lnTo>
                  <a:pt x="196" y="945"/>
                </a:lnTo>
                <a:lnTo>
                  <a:pt x="185" y="945"/>
                </a:lnTo>
                <a:lnTo>
                  <a:pt x="173" y="945"/>
                </a:lnTo>
                <a:lnTo>
                  <a:pt x="161" y="945"/>
                </a:lnTo>
                <a:lnTo>
                  <a:pt x="150" y="934"/>
                </a:lnTo>
                <a:lnTo>
                  <a:pt x="161" y="899"/>
                </a:lnTo>
                <a:lnTo>
                  <a:pt x="173" y="887"/>
                </a:lnTo>
                <a:lnTo>
                  <a:pt x="150" y="875"/>
                </a:lnTo>
                <a:lnTo>
                  <a:pt x="138" y="875"/>
                </a:lnTo>
                <a:lnTo>
                  <a:pt x="127" y="875"/>
                </a:lnTo>
                <a:lnTo>
                  <a:pt x="127" y="840"/>
                </a:lnTo>
                <a:lnTo>
                  <a:pt x="115" y="829"/>
                </a:lnTo>
                <a:lnTo>
                  <a:pt x="92" y="817"/>
                </a:lnTo>
                <a:lnTo>
                  <a:pt x="81" y="805"/>
                </a:lnTo>
                <a:lnTo>
                  <a:pt x="69" y="805"/>
                </a:lnTo>
                <a:lnTo>
                  <a:pt x="46" y="794"/>
                </a:lnTo>
                <a:lnTo>
                  <a:pt x="46" y="782"/>
                </a:lnTo>
                <a:lnTo>
                  <a:pt x="35" y="782"/>
                </a:lnTo>
                <a:lnTo>
                  <a:pt x="23" y="770"/>
                </a:lnTo>
                <a:lnTo>
                  <a:pt x="23" y="747"/>
                </a:lnTo>
                <a:lnTo>
                  <a:pt x="12" y="747"/>
                </a:lnTo>
                <a:lnTo>
                  <a:pt x="12" y="735"/>
                </a:lnTo>
                <a:lnTo>
                  <a:pt x="0" y="735"/>
                </a:lnTo>
                <a:lnTo>
                  <a:pt x="12" y="724"/>
                </a:lnTo>
                <a:lnTo>
                  <a:pt x="12" y="689"/>
                </a:lnTo>
                <a:lnTo>
                  <a:pt x="23" y="689"/>
                </a:lnTo>
                <a:lnTo>
                  <a:pt x="23" y="677"/>
                </a:lnTo>
                <a:lnTo>
                  <a:pt x="35" y="665"/>
                </a:lnTo>
                <a:lnTo>
                  <a:pt x="23" y="665"/>
                </a:lnTo>
                <a:lnTo>
                  <a:pt x="23" y="654"/>
                </a:lnTo>
                <a:lnTo>
                  <a:pt x="0" y="642"/>
                </a:lnTo>
                <a:lnTo>
                  <a:pt x="12" y="630"/>
                </a:lnTo>
                <a:lnTo>
                  <a:pt x="23" y="630"/>
                </a:lnTo>
                <a:close/>
                <a:moveTo>
                  <a:pt x="980" y="1354"/>
                </a:moveTo>
                <a:lnTo>
                  <a:pt x="957" y="1342"/>
                </a:lnTo>
                <a:lnTo>
                  <a:pt x="945" y="1354"/>
                </a:lnTo>
                <a:lnTo>
                  <a:pt x="957" y="1366"/>
                </a:lnTo>
                <a:lnTo>
                  <a:pt x="980" y="1366"/>
                </a:lnTo>
                <a:lnTo>
                  <a:pt x="980" y="1354"/>
                </a:lnTo>
                <a:close/>
                <a:moveTo>
                  <a:pt x="1061" y="1401"/>
                </a:moveTo>
                <a:lnTo>
                  <a:pt x="1084" y="1389"/>
                </a:lnTo>
                <a:lnTo>
                  <a:pt x="1084" y="1354"/>
                </a:lnTo>
                <a:lnTo>
                  <a:pt x="1072" y="1342"/>
                </a:lnTo>
                <a:lnTo>
                  <a:pt x="1061" y="1342"/>
                </a:lnTo>
                <a:lnTo>
                  <a:pt x="1049" y="1342"/>
                </a:lnTo>
                <a:lnTo>
                  <a:pt x="1049" y="1354"/>
                </a:lnTo>
                <a:lnTo>
                  <a:pt x="1061" y="1377"/>
                </a:lnTo>
                <a:lnTo>
                  <a:pt x="1049" y="1389"/>
                </a:lnTo>
                <a:lnTo>
                  <a:pt x="1061" y="14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5" name="cleon"/>
          <p:cNvSpPr>
            <a:spLocks noEditPoints="1"/>
          </p:cNvSpPr>
          <p:nvPr/>
        </p:nvSpPr>
        <p:spPr bwMode="auto">
          <a:xfrm>
            <a:off x="4215359" y="1989951"/>
            <a:ext cx="1907543" cy="1463410"/>
          </a:xfrm>
          <a:custGeom>
            <a:avLst/>
            <a:gdLst>
              <a:gd name="T0" fmla="*/ 6421 w 7631"/>
              <a:gd name="T1" fmla="*/ 1098 h 6189"/>
              <a:gd name="T2" fmla="*/ 6179 w 7631"/>
              <a:gd name="T3" fmla="*/ 1156 h 6189"/>
              <a:gd name="T4" fmla="*/ 3239 w 7631"/>
              <a:gd name="T5" fmla="*/ 175 h 6189"/>
              <a:gd name="T6" fmla="*/ 3758 w 7631"/>
              <a:gd name="T7" fmla="*/ 374 h 6189"/>
              <a:gd name="T8" fmla="*/ 4185 w 7631"/>
              <a:gd name="T9" fmla="*/ 759 h 6189"/>
              <a:gd name="T10" fmla="*/ 4380 w 7631"/>
              <a:gd name="T11" fmla="*/ 876 h 6189"/>
              <a:gd name="T12" fmla="*/ 4611 w 7631"/>
              <a:gd name="T13" fmla="*/ 712 h 6189"/>
              <a:gd name="T14" fmla="*/ 4588 w 7631"/>
              <a:gd name="T15" fmla="*/ 619 h 6189"/>
              <a:gd name="T16" fmla="*/ 4726 w 7631"/>
              <a:gd name="T17" fmla="*/ 339 h 6189"/>
              <a:gd name="T18" fmla="*/ 5222 w 7631"/>
              <a:gd name="T19" fmla="*/ 234 h 6189"/>
              <a:gd name="T20" fmla="*/ 5591 w 7631"/>
              <a:gd name="T21" fmla="*/ 257 h 6189"/>
              <a:gd name="T22" fmla="*/ 5856 w 7631"/>
              <a:gd name="T23" fmla="*/ 584 h 6189"/>
              <a:gd name="T24" fmla="*/ 5533 w 7631"/>
              <a:gd name="T25" fmla="*/ 829 h 6189"/>
              <a:gd name="T26" fmla="*/ 5729 w 7631"/>
              <a:gd name="T27" fmla="*/ 969 h 6189"/>
              <a:gd name="T28" fmla="*/ 6006 w 7631"/>
              <a:gd name="T29" fmla="*/ 1191 h 6189"/>
              <a:gd name="T30" fmla="*/ 5729 w 7631"/>
              <a:gd name="T31" fmla="*/ 1343 h 6189"/>
              <a:gd name="T32" fmla="*/ 5741 w 7631"/>
              <a:gd name="T33" fmla="*/ 1658 h 6189"/>
              <a:gd name="T34" fmla="*/ 5718 w 7631"/>
              <a:gd name="T35" fmla="*/ 2125 h 6189"/>
              <a:gd name="T36" fmla="*/ 6144 w 7631"/>
              <a:gd name="T37" fmla="*/ 2324 h 6189"/>
              <a:gd name="T38" fmla="*/ 6455 w 7631"/>
              <a:gd name="T39" fmla="*/ 2464 h 6189"/>
              <a:gd name="T40" fmla="*/ 6824 w 7631"/>
              <a:gd name="T41" fmla="*/ 2172 h 6189"/>
              <a:gd name="T42" fmla="*/ 7159 w 7631"/>
              <a:gd name="T43" fmla="*/ 2546 h 6189"/>
              <a:gd name="T44" fmla="*/ 7562 w 7631"/>
              <a:gd name="T45" fmla="*/ 2779 h 6189"/>
              <a:gd name="T46" fmla="*/ 7320 w 7631"/>
              <a:gd name="T47" fmla="*/ 3281 h 6189"/>
              <a:gd name="T48" fmla="*/ 7147 w 7631"/>
              <a:gd name="T49" fmla="*/ 3585 h 6189"/>
              <a:gd name="T50" fmla="*/ 7182 w 7631"/>
              <a:gd name="T51" fmla="*/ 4239 h 6189"/>
              <a:gd name="T52" fmla="*/ 6490 w 7631"/>
              <a:gd name="T53" fmla="*/ 4145 h 6189"/>
              <a:gd name="T54" fmla="*/ 6040 w 7631"/>
              <a:gd name="T55" fmla="*/ 3842 h 6189"/>
              <a:gd name="T56" fmla="*/ 5476 w 7631"/>
              <a:gd name="T57" fmla="*/ 3924 h 6189"/>
              <a:gd name="T58" fmla="*/ 5107 w 7631"/>
              <a:gd name="T59" fmla="*/ 4099 h 6189"/>
              <a:gd name="T60" fmla="*/ 4530 w 7631"/>
              <a:gd name="T61" fmla="*/ 4484 h 6189"/>
              <a:gd name="T62" fmla="*/ 4196 w 7631"/>
              <a:gd name="T63" fmla="*/ 4951 h 6189"/>
              <a:gd name="T64" fmla="*/ 3896 w 7631"/>
              <a:gd name="T65" fmla="*/ 5360 h 6189"/>
              <a:gd name="T66" fmla="*/ 3689 w 7631"/>
              <a:gd name="T67" fmla="*/ 5698 h 6189"/>
              <a:gd name="T68" fmla="*/ 3378 w 7631"/>
              <a:gd name="T69" fmla="*/ 5967 h 6189"/>
              <a:gd name="T70" fmla="*/ 3055 w 7631"/>
              <a:gd name="T71" fmla="*/ 5990 h 6189"/>
              <a:gd name="T72" fmla="*/ 2628 w 7631"/>
              <a:gd name="T73" fmla="*/ 6177 h 6189"/>
              <a:gd name="T74" fmla="*/ 2202 w 7631"/>
              <a:gd name="T75" fmla="*/ 5897 h 6189"/>
              <a:gd name="T76" fmla="*/ 1695 w 7631"/>
              <a:gd name="T77" fmla="*/ 5628 h 6189"/>
              <a:gd name="T78" fmla="*/ 1291 w 7631"/>
              <a:gd name="T79" fmla="*/ 5558 h 6189"/>
              <a:gd name="T80" fmla="*/ 968 w 7631"/>
              <a:gd name="T81" fmla="*/ 5407 h 6189"/>
              <a:gd name="T82" fmla="*/ 369 w 7631"/>
              <a:gd name="T83" fmla="*/ 5792 h 6189"/>
              <a:gd name="T84" fmla="*/ 196 w 7631"/>
              <a:gd name="T85" fmla="*/ 5512 h 6189"/>
              <a:gd name="T86" fmla="*/ 208 w 7631"/>
              <a:gd name="T87" fmla="*/ 4799 h 6189"/>
              <a:gd name="T88" fmla="*/ 69 w 7631"/>
              <a:gd name="T89" fmla="*/ 4262 h 6189"/>
              <a:gd name="T90" fmla="*/ 507 w 7631"/>
              <a:gd name="T91" fmla="*/ 3830 h 6189"/>
              <a:gd name="T92" fmla="*/ 888 w 7631"/>
              <a:gd name="T93" fmla="*/ 3597 h 6189"/>
              <a:gd name="T94" fmla="*/ 1176 w 7631"/>
              <a:gd name="T95" fmla="*/ 3235 h 6189"/>
              <a:gd name="T96" fmla="*/ 680 w 7631"/>
              <a:gd name="T97" fmla="*/ 2908 h 6189"/>
              <a:gd name="T98" fmla="*/ 680 w 7631"/>
              <a:gd name="T99" fmla="*/ 2429 h 6189"/>
              <a:gd name="T100" fmla="*/ 115 w 7631"/>
              <a:gd name="T101" fmla="*/ 2277 h 6189"/>
              <a:gd name="T102" fmla="*/ 311 w 7631"/>
              <a:gd name="T103" fmla="*/ 1892 h 6189"/>
              <a:gd name="T104" fmla="*/ 357 w 7631"/>
              <a:gd name="T105" fmla="*/ 1576 h 6189"/>
              <a:gd name="T106" fmla="*/ 0 w 7631"/>
              <a:gd name="T107" fmla="*/ 1320 h 6189"/>
              <a:gd name="T108" fmla="*/ 115 w 7631"/>
              <a:gd name="T109" fmla="*/ 899 h 6189"/>
              <a:gd name="T110" fmla="*/ 392 w 7631"/>
              <a:gd name="T111" fmla="*/ 537 h 6189"/>
              <a:gd name="T112" fmla="*/ 957 w 7631"/>
              <a:gd name="T113" fmla="*/ 514 h 6189"/>
              <a:gd name="T114" fmla="*/ 1164 w 7631"/>
              <a:gd name="T115" fmla="*/ 350 h 6189"/>
              <a:gd name="T116" fmla="*/ 1614 w 7631"/>
              <a:gd name="T117" fmla="*/ 292 h 6189"/>
              <a:gd name="T118" fmla="*/ 1971 w 7631"/>
              <a:gd name="T119" fmla="*/ 350 h 6189"/>
              <a:gd name="T120" fmla="*/ 2525 w 7631"/>
              <a:gd name="T121" fmla="*/ 280 h 6189"/>
              <a:gd name="T122" fmla="*/ 2940 w 7631"/>
              <a:gd name="T123" fmla="*/ 105 h 6189"/>
              <a:gd name="T124" fmla="*/ 3977 w 7631"/>
              <a:gd name="T125" fmla="*/ 5091 h 6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31"/>
              <a:gd name="T190" fmla="*/ 0 h 6189"/>
              <a:gd name="T191" fmla="*/ 7631 w 7631"/>
              <a:gd name="T192" fmla="*/ 6189 h 61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31" h="6189">
                <a:moveTo>
                  <a:pt x="6167" y="899"/>
                </a:moveTo>
                <a:lnTo>
                  <a:pt x="6179" y="899"/>
                </a:lnTo>
                <a:lnTo>
                  <a:pt x="6202" y="899"/>
                </a:lnTo>
                <a:lnTo>
                  <a:pt x="6213" y="899"/>
                </a:lnTo>
                <a:lnTo>
                  <a:pt x="6236" y="899"/>
                </a:lnTo>
                <a:lnTo>
                  <a:pt x="6236" y="911"/>
                </a:lnTo>
                <a:lnTo>
                  <a:pt x="6259" y="911"/>
                </a:lnTo>
                <a:lnTo>
                  <a:pt x="6259" y="923"/>
                </a:lnTo>
                <a:lnTo>
                  <a:pt x="6283" y="923"/>
                </a:lnTo>
                <a:lnTo>
                  <a:pt x="6294" y="934"/>
                </a:lnTo>
                <a:lnTo>
                  <a:pt x="6306" y="923"/>
                </a:lnTo>
                <a:lnTo>
                  <a:pt x="6329" y="946"/>
                </a:lnTo>
                <a:lnTo>
                  <a:pt x="6329" y="934"/>
                </a:lnTo>
                <a:lnTo>
                  <a:pt x="6352" y="946"/>
                </a:lnTo>
                <a:lnTo>
                  <a:pt x="6352" y="958"/>
                </a:lnTo>
                <a:lnTo>
                  <a:pt x="6363" y="958"/>
                </a:lnTo>
                <a:lnTo>
                  <a:pt x="6375" y="958"/>
                </a:lnTo>
                <a:lnTo>
                  <a:pt x="6386" y="946"/>
                </a:lnTo>
                <a:lnTo>
                  <a:pt x="6398" y="946"/>
                </a:lnTo>
                <a:lnTo>
                  <a:pt x="6409" y="946"/>
                </a:lnTo>
                <a:lnTo>
                  <a:pt x="6421" y="946"/>
                </a:lnTo>
                <a:lnTo>
                  <a:pt x="6421" y="958"/>
                </a:lnTo>
                <a:lnTo>
                  <a:pt x="6432" y="969"/>
                </a:lnTo>
                <a:lnTo>
                  <a:pt x="6432" y="981"/>
                </a:lnTo>
                <a:lnTo>
                  <a:pt x="6444" y="981"/>
                </a:lnTo>
                <a:lnTo>
                  <a:pt x="6455" y="981"/>
                </a:lnTo>
                <a:lnTo>
                  <a:pt x="6467" y="969"/>
                </a:lnTo>
                <a:lnTo>
                  <a:pt x="6478" y="958"/>
                </a:lnTo>
                <a:lnTo>
                  <a:pt x="6478" y="969"/>
                </a:lnTo>
                <a:lnTo>
                  <a:pt x="6478" y="981"/>
                </a:lnTo>
                <a:lnTo>
                  <a:pt x="6478" y="993"/>
                </a:lnTo>
                <a:lnTo>
                  <a:pt x="6478" y="1004"/>
                </a:lnTo>
                <a:lnTo>
                  <a:pt x="6478" y="1016"/>
                </a:lnTo>
                <a:lnTo>
                  <a:pt x="6467" y="1016"/>
                </a:lnTo>
                <a:lnTo>
                  <a:pt x="6467" y="1039"/>
                </a:lnTo>
                <a:lnTo>
                  <a:pt x="6444" y="1063"/>
                </a:lnTo>
                <a:lnTo>
                  <a:pt x="6432" y="1063"/>
                </a:lnTo>
                <a:lnTo>
                  <a:pt x="6421" y="1051"/>
                </a:lnTo>
                <a:lnTo>
                  <a:pt x="6421" y="1063"/>
                </a:lnTo>
                <a:lnTo>
                  <a:pt x="6409" y="1074"/>
                </a:lnTo>
                <a:lnTo>
                  <a:pt x="6409" y="1098"/>
                </a:lnTo>
                <a:lnTo>
                  <a:pt x="6421" y="1098"/>
                </a:lnTo>
                <a:lnTo>
                  <a:pt x="6432" y="1109"/>
                </a:lnTo>
                <a:lnTo>
                  <a:pt x="6455" y="1133"/>
                </a:lnTo>
                <a:lnTo>
                  <a:pt x="6455" y="1144"/>
                </a:lnTo>
                <a:lnTo>
                  <a:pt x="6467" y="1144"/>
                </a:lnTo>
                <a:lnTo>
                  <a:pt x="6502" y="1144"/>
                </a:lnTo>
                <a:lnTo>
                  <a:pt x="6513" y="1109"/>
                </a:lnTo>
                <a:lnTo>
                  <a:pt x="6536" y="1109"/>
                </a:lnTo>
                <a:lnTo>
                  <a:pt x="6536" y="1156"/>
                </a:lnTo>
                <a:lnTo>
                  <a:pt x="6548" y="1179"/>
                </a:lnTo>
                <a:lnTo>
                  <a:pt x="6548" y="1191"/>
                </a:lnTo>
                <a:lnTo>
                  <a:pt x="6536" y="1191"/>
                </a:lnTo>
                <a:lnTo>
                  <a:pt x="6513" y="1203"/>
                </a:lnTo>
                <a:lnTo>
                  <a:pt x="6502" y="1203"/>
                </a:lnTo>
                <a:lnTo>
                  <a:pt x="6490" y="1203"/>
                </a:lnTo>
                <a:lnTo>
                  <a:pt x="6502" y="1191"/>
                </a:lnTo>
                <a:lnTo>
                  <a:pt x="6490" y="1179"/>
                </a:lnTo>
                <a:lnTo>
                  <a:pt x="6478" y="1191"/>
                </a:lnTo>
                <a:lnTo>
                  <a:pt x="6444" y="1179"/>
                </a:lnTo>
                <a:lnTo>
                  <a:pt x="6421" y="1179"/>
                </a:lnTo>
                <a:lnTo>
                  <a:pt x="6421" y="1191"/>
                </a:lnTo>
                <a:lnTo>
                  <a:pt x="6421" y="1179"/>
                </a:lnTo>
                <a:lnTo>
                  <a:pt x="6409" y="1191"/>
                </a:lnTo>
                <a:lnTo>
                  <a:pt x="6398" y="1191"/>
                </a:lnTo>
                <a:lnTo>
                  <a:pt x="6375" y="1179"/>
                </a:lnTo>
                <a:lnTo>
                  <a:pt x="6375" y="1191"/>
                </a:lnTo>
                <a:lnTo>
                  <a:pt x="6375" y="1179"/>
                </a:lnTo>
                <a:lnTo>
                  <a:pt x="6352" y="1156"/>
                </a:lnTo>
                <a:lnTo>
                  <a:pt x="6352" y="1144"/>
                </a:lnTo>
                <a:lnTo>
                  <a:pt x="6340" y="1144"/>
                </a:lnTo>
                <a:lnTo>
                  <a:pt x="6329" y="1156"/>
                </a:lnTo>
                <a:lnTo>
                  <a:pt x="6329" y="1144"/>
                </a:lnTo>
                <a:lnTo>
                  <a:pt x="6317" y="1144"/>
                </a:lnTo>
                <a:lnTo>
                  <a:pt x="6306" y="1144"/>
                </a:lnTo>
                <a:lnTo>
                  <a:pt x="6283" y="1133"/>
                </a:lnTo>
                <a:lnTo>
                  <a:pt x="6271" y="1133"/>
                </a:lnTo>
                <a:lnTo>
                  <a:pt x="6259" y="1144"/>
                </a:lnTo>
                <a:lnTo>
                  <a:pt x="6259" y="1156"/>
                </a:lnTo>
                <a:lnTo>
                  <a:pt x="6248" y="1156"/>
                </a:lnTo>
                <a:lnTo>
                  <a:pt x="6236" y="1156"/>
                </a:lnTo>
                <a:lnTo>
                  <a:pt x="6225" y="1156"/>
                </a:lnTo>
                <a:lnTo>
                  <a:pt x="6213" y="1156"/>
                </a:lnTo>
                <a:lnTo>
                  <a:pt x="6179" y="1156"/>
                </a:lnTo>
                <a:lnTo>
                  <a:pt x="6179" y="1144"/>
                </a:lnTo>
                <a:lnTo>
                  <a:pt x="6167" y="1144"/>
                </a:lnTo>
                <a:lnTo>
                  <a:pt x="6179" y="1144"/>
                </a:lnTo>
                <a:lnTo>
                  <a:pt x="6179" y="1133"/>
                </a:lnTo>
                <a:lnTo>
                  <a:pt x="6167" y="1109"/>
                </a:lnTo>
                <a:lnTo>
                  <a:pt x="6156" y="1086"/>
                </a:lnTo>
                <a:lnTo>
                  <a:pt x="6144" y="1086"/>
                </a:lnTo>
                <a:lnTo>
                  <a:pt x="6133" y="1086"/>
                </a:lnTo>
                <a:lnTo>
                  <a:pt x="6121" y="1074"/>
                </a:lnTo>
                <a:lnTo>
                  <a:pt x="6098" y="1063"/>
                </a:lnTo>
                <a:lnTo>
                  <a:pt x="6098" y="1051"/>
                </a:lnTo>
                <a:lnTo>
                  <a:pt x="6087" y="1039"/>
                </a:lnTo>
                <a:lnTo>
                  <a:pt x="6075" y="1039"/>
                </a:lnTo>
                <a:lnTo>
                  <a:pt x="6064" y="1039"/>
                </a:lnTo>
                <a:lnTo>
                  <a:pt x="6064" y="1028"/>
                </a:lnTo>
                <a:lnTo>
                  <a:pt x="6075" y="1028"/>
                </a:lnTo>
                <a:lnTo>
                  <a:pt x="6064" y="1016"/>
                </a:lnTo>
                <a:lnTo>
                  <a:pt x="6040" y="1016"/>
                </a:lnTo>
                <a:lnTo>
                  <a:pt x="6040" y="1004"/>
                </a:lnTo>
                <a:lnTo>
                  <a:pt x="6052" y="993"/>
                </a:lnTo>
                <a:lnTo>
                  <a:pt x="6064" y="993"/>
                </a:lnTo>
                <a:lnTo>
                  <a:pt x="6064" y="981"/>
                </a:lnTo>
                <a:lnTo>
                  <a:pt x="6064" y="969"/>
                </a:lnTo>
                <a:lnTo>
                  <a:pt x="6064" y="958"/>
                </a:lnTo>
                <a:lnTo>
                  <a:pt x="6064" y="946"/>
                </a:lnTo>
                <a:lnTo>
                  <a:pt x="6075" y="934"/>
                </a:lnTo>
                <a:lnTo>
                  <a:pt x="6087" y="899"/>
                </a:lnTo>
                <a:lnTo>
                  <a:pt x="6098" y="899"/>
                </a:lnTo>
                <a:lnTo>
                  <a:pt x="6098" y="923"/>
                </a:lnTo>
                <a:lnTo>
                  <a:pt x="6110" y="911"/>
                </a:lnTo>
                <a:lnTo>
                  <a:pt x="6121" y="911"/>
                </a:lnTo>
                <a:lnTo>
                  <a:pt x="6144" y="899"/>
                </a:lnTo>
                <a:lnTo>
                  <a:pt x="6167" y="899"/>
                </a:lnTo>
                <a:close/>
                <a:moveTo>
                  <a:pt x="3239" y="117"/>
                </a:moveTo>
                <a:lnTo>
                  <a:pt x="3228" y="117"/>
                </a:lnTo>
                <a:lnTo>
                  <a:pt x="3216" y="129"/>
                </a:lnTo>
                <a:lnTo>
                  <a:pt x="3239" y="140"/>
                </a:lnTo>
                <a:lnTo>
                  <a:pt x="3239" y="152"/>
                </a:lnTo>
                <a:lnTo>
                  <a:pt x="3251" y="152"/>
                </a:lnTo>
                <a:lnTo>
                  <a:pt x="3239" y="164"/>
                </a:lnTo>
                <a:lnTo>
                  <a:pt x="3239" y="175"/>
                </a:lnTo>
                <a:lnTo>
                  <a:pt x="3228" y="175"/>
                </a:lnTo>
                <a:lnTo>
                  <a:pt x="3228" y="210"/>
                </a:lnTo>
                <a:lnTo>
                  <a:pt x="3216" y="222"/>
                </a:lnTo>
                <a:lnTo>
                  <a:pt x="3228" y="222"/>
                </a:lnTo>
                <a:lnTo>
                  <a:pt x="3228" y="234"/>
                </a:lnTo>
                <a:lnTo>
                  <a:pt x="3239" y="234"/>
                </a:lnTo>
                <a:lnTo>
                  <a:pt x="3239" y="257"/>
                </a:lnTo>
                <a:lnTo>
                  <a:pt x="3251" y="269"/>
                </a:lnTo>
                <a:lnTo>
                  <a:pt x="3262" y="269"/>
                </a:lnTo>
                <a:lnTo>
                  <a:pt x="3262" y="280"/>
                </a:lnTo>
                <a:lnTo>
                  <a:pt x="3285" y="292"/>
                </a:lnTo>
                <a:lnTo>
                  <a:pt x="3297" y="292"/>
                </a:lnTo>
                <a:lnTo>
                  <a:pt x="3308" y="304"/>
                </a:lnTo>
                <a:lnTo>
                  <a:pt x="3332" y="315"/>
                </a:lnTo>
                <a:lnTo>
                  <a:pt x="3343" y="327"/>
                </a:lnTo>
                <a:lnTo>
                  <a:pt x="3343" y="362"/>
                </a:lnTo>
                <a:lnTo>
                  <a:pt x="3355" y="362"/>
                </a:lnTo>
                <a:lnTo>
                  <a:pt x="3366" y="362"/>
                </a:lnTo>
                <a:lnTo>
                  <a:pt x="3389" y="374"/>
                </a:lnTo>
                <a:lnTo>
                  <a:pt x="3378" y="385"/>
                </a:lnTo>
                <a:lnTo>
                  <a:pt x="3366" y="420"/>
                </a:lnTo>
                <a:lnTo>
                  <a:pt x="3378" y="432"/>
                </a:lnTo>
                <a:lnTo>
                  <a:pt x="3389" y="432"/>
                </a:lnTo>
                <a:lnTo>
                  <a:pt x="3401" y="432"/>
                </a:lnTo>
                <a:lnTo>
                  <a:pt x="3412" y="432"/>
                </a:lnTo>
                <a:lnTo>
                  <a:pt x="3424" y="420"/>
                </a:lnTo>
                <a:lnTo>
                  <a:pt x="3435" y="420"/>
                </a:lnTo>
                <a:lnTo>
                  <a:pt x="3447" y="420"/>
                </a:lnTo>
                <a:lnTo>
                  <a:pt x="3458" y="420"/>
                </a:lnTo>
                <a:lnTo>
                  <a:pt x="3470" y="432"/>
                </a:lnTo>
                <a:lnTo>
                  <a:pt x="3504" y="432"/>
                </a:lnTo>
                <a:lnTo>
                  <a:pt x="3516" y="444"/>
                </a:lnTo>
                <a:lnTo>
                  <a:pt x="3527" y="420"/>
                </a:lnTo>
                <a:lnTo>
                  <a:pt x="3551" y="420"/>
                </a:lnTo>
                <a:lnTo>
                  <a:pt x="3562" y="409"/>
                </a:lnTo>
                <a:lnTo>
                  <a:pt x="3585" y="420"/>
                </a:lnTo>
                <a:lnTo>
                  <a:pt x="3608" y="420"/>
                </a:lnTo>
                <a:lnTo>
                  <a:pt x="3631" y="432"/>
                </a:lnTo>
                <a:lnTo>
                  <a:pt x="3689" y="385"/>
                </a:lnTo>
                <a:lnTo>
                  <a:pt x="3723" y="397"/>
                </a:lnTo>
                <a:lnTo>
                  <a:pt x="3746" y="397"/>
                </a:lnTo>
                <a:lnTo>
                  <a:pt x="3758" y="374"/>
                </a:lnTo>
                <a:lnTo>
                  <a:pt x="3770" y="362"/>
                </a:lnTo>
                <a:lnTo>
                  <a:pt x="3781" y="362"/>
                </a:lnTo>
                <a:lnTo>
                  <a:pt x="3793" y="362"/>
                </a:lnTo>
                <a:lnTo>
                  <a:pt x="3804" y="374"/>
                </a:lnTo>
                <a:lnTo>
                  <a:pt x="3816" y="385"/>
                </a:lnTo>
                <a:lnTo>
                  <a:pt x="3827" y="397"/>
                </a:lnTo>
                <a:lnTo>
                  <a:pt x="3839" y="397"/>
                </a:lnTo>
                <a:lnTo>
                  <a:pt x="3850" y="409"/>
                </a:lnTo>
                <a:lnTo>
                  <a:pt x="3862" y="409"/>
                </a:lnTo>
                <a:lnTo>
                  <a:pt x="3873" y="420"/>
                </a:lnTo>
                <a:lnTo>
                  <a:pt x="3873" y="432"/>
                </a:lnTo>
                <a:lnTo>
                  <a:pt x="3873" y="444"/>
                </a:lnTo>
                <a:lnTo>
                  <a:pt x="3896" y="467"/>
                </a:lnTo>
                <a:lnTo>
                  <a:pt x="3896" y="479"/>
                </a:lnTo>
                <a:lnTo>
                  <a:pt x="3896" y="491"/>
                </a:lnTo>
                <a:lnTo>
                  <a:pt x="3908" y="502"/>
                </a:lnTo>
                <a:lnTo>
                  <a:pt x="3908" y="514"/>
                </a:lnTo>
                <a:lnTo>
                  <a:pt x="3931" y="537"/>
                </a:lnTo>
                <a:lnTo>
                  <a:pt x="3977" y="537"/>
                </a:lnTo>
                <a:lnTo>
                  <a:pt x="3989" y="549"/>
                </a:lnTo>
                <a:lnTo>
                  <a:pt x="4000" y="549"/>
                </a:lnTo>
                <a:lnTo>
                  <a:pt x="4012" y="537"/>
                </a:lnTo>
                <a:lnTo>
                  <a:pt x="4035" y="549"/>
                </a:lnTo>
                <a:lnTo>
                  <a:pt x="4058" y="549"/>
                </a:lnTo>
                <a:lnTo>
                  <a:pt x="4081" y="561"/>
                </a:lnTo>
                <a:lnTo>
                  <a:pt x="4081" y="572"/>
                </a:lnTo>
                <a:lnTo>
                  <a:pt x="4081" y="619"/>
                </a:lnTo>
                <a:lnTo>
                  <a:pt x="4092" y="642"/>
                </a:lnTo>
                <a:lnTo>
                  <a:pt x="4104" y="654"/>
                </a:lnTo>
                <a:lnTo>
                  <a:pt x="4104" y="666"/>
                </a:lnTo>
                <a:lnTo>
                  <a:pt x="4092" y="677"/>
                </a:lnTo>
                <a:lnTo>
                  <a:pt x="4092" y="689"/>
                </a:lnTo>
                <a:lnTo>
                  <a:pt x="4104" y="724"/>
                </a:lnTo>
                <a:lnTo>
                  <a:pt x="4104" y="747"/>
                </a:lnTo>
                <a:lnTo>
                  <a:pt x="4104" y="759"/>
                </a:lnTo>
                <a:lnTo>
                  <a:pt x="4115" y="782"/>
                </a:lnTo>
                <a:lnTo>
                  <a:pt x="4127" y="794"/>
                </a:lnTo>
                <a:lnTo>
                  <a:pt x="4138" y="794"/>
                </a:lnTo>
                <a:lnTo>
                  <a:pt x="4150" y="782"/>
                </a:lnTo>
                <a:lnTo>
                  <a:pt x="4161" y="771"/>
                </a:lnTo>
                <a:lnTo>
                  <a:pt x="4161" y="759"/>
                </a:lnTo>
                <a:lnTo>
                  <a:pt x="4185" y="759"/>
                </a:lnTo>
                <a:lnTo>
                  <a:pt x="4208" y="736"/>
                </a:lnTo>
                <a:lnTo>
                  <a:pt x="4219" y="747"/>
                </a:lnTo>
                <a:lnTo>
                  <a:pt x="4208" y="747"/>
                </a:lnTo>
                <a:lnTo>
                  <a:pt x="4219" y="759"/>
                </a:lnTo>
                <a:lnTo>
                  <a:pt x="4231" y="759"/>
                </a:lnTo>
                <a:lnTo>
                  <a:pt x="4242" y="771"/>
                </a:lnTo>
                <a:lnTo>
                  <a:pt x="4242" y="782"/>
                </a:lnTo>
                <a:lnTo>
                  <a:pt x="4231" y="806"/>
                </a:lnTo>
                <a:lnTo>
                  <a:pt x="4231" y="818"/>
                </a:lnTo>
                <a:lnTo>
                  <a:pt x="4219" y="818"/>
                </a:lnTo>
                <a:lnTo>
                  <a:pt x="4208" y="818"/>
                </a:lnTo>
                <a:lnTo>
                  <a:pt x="4208" y="806"/>
                </a:lnTo>
                <a:lnTo>
                  <a:pt x="4196" y="806"/>
                </a:lnTo>
                <a:lnTo>
                  <a:pt x="4196" y="818"/>
                </a:lnTo>
                <a:lnTo>
                  <a:pt x="4185" y="818"/>
                </a:lnTo>
                <a:lnTo>
                  <a:pt x="4173" y="829"/>
                </a:lnTo>
                <a:lnTo>
                  <a:pt x="4161" y="841"/>
                </a:lnTo>
                <a:lnTo>
                  <a:pt x="4161" y="853"/>
                </a:lnTo>
                <a:lnTo>
                  <a:pt x="4173" y="853"/>
                </a:lnTo>
                <a:lnTo>
                  <a:pt x="4173" y="864"/>
                </a:lnTo>
                <a:lnTo>
                  <a:pt x="4208" y="899"/>
                </a:lnTo>
                <a:lnTo>
                  <a:pt x="4219" y="899"/>
                </a:lnTo>
                <a:lnTo>
                  <a:pt x="4231" y="899"/>
                </a:lnTo>
                <a:lnTo>
                  <a:pt x="4242" y="888"/>
                </a:lnTo>
                <a:lnTo>
                  <a:pt x="4265" y="888"/>
                </a:lnTo>
                <a:lnTo>
                  <a:pt x="4277" y="899"/>
                </a:lnTo>
                <a:lnTo>
                  <a:pt x="4277" y="911"/>
                </a:lnTo>
                <a:lnTo>
                  <a:pt x="4288" y="923"/>
                </a:lnTo>
                <a:lnTo>
                  <a:pt x="4288" y="934"/>
                </a:lnTo>
                <a:lnTo>
                  <a:pt x="4300" y="934"/>
                </a:lnTo>
                <a:lnTo>
                  <a:pt x="4311" y="958"/>
                </a:lnTo>
                <a:lnTo>
                  <a:pt x="4323" y="958"/>
                </a:lnTo>
                <a:lnTo>
                  <a:pt x="4346" y="958"/>
                </a:lnTo>
                <a:lnTo>
                  <a:pt x="4357" y="946"/>
                </a:lnTo>
                <a:lnTo>
                  <a:pt x="4346" y="934"/>
                </a:lnTo>
                <a:lnTo>
                  <a:pt x="4346" y="923"/>
                </a:lnTo>
                <a:lnTo>
                  <a:pt x="4357" y="899"/>
                </a:lnTo>
                <a:lnTo>
                  <a:pt x="4369" y="899"/>
                </a:lnTo>
                <a:lnTo>
                  <a:pt x="4369" y="911"/>
                </a:lnTo>
                <a:lnTo>
                  <a:pt x="4380" y="899"/>
                </a:lnTo>
                <a:lnTo>
                  <a:pt x="4380" y="888"/>
                </a:lnTo>
                <a:lnTo>
                  <a:pt x="4380" y="876"/>
                </a:lnTo>
                <a:lnTo>
                  <a:pt x="4392" y="864"/>
                </a:lnTo>
                <a:lnTo>
                  <a:pt x="4404" y="864"/>
                </a:lnTo>
                <a:lnTo>
                  <a:pt x="4392" y="841"/>
                </a:lnTo>
                <a:lnTo>
                  <a:pt x="4404" y="818"/>
                </a:lnTo>
                <a:lnTo>
                  <a:pt x="4415" y="818"/>
                </a:lnTo>
                <a:lnTo>
                  <a:pt x="4427" y="829"/>
                </a:lnTo>
                <a:lnTo>
                  <a:pt x="4427" y="864"/>
                </a:lnTo>
                <a:lnTo>
                  <a:pt x="4427" y="888"/>
                </a:lnTo>
                <a:lnTo>
                  <a:pt x="4427" y="899"/>
                </a:lnTo>
                <a:lnTo>
                  <a:pt x="4427" y="911"/>
                </a:lnTo>
                <a:lnTo>
                  <a:pt x="4427" y="946"/>
                </a:lnTo>
                <a:lnTo>
                  <a:pt x="4438" y="934"/>
                </a:lnTo>
                <a:lnTo>
                  <a:pt x="4450" y="946"/>
                </a:lnTo>
                <a:lnTo>
                  <a:pt x="4450" y="958"/>
                </a:lnTo>
                <a:lnTo>
                  <a:pt x="4473" y="958"/>
                </a:lnTo>
                <a:lnTo>
                  <a:pt x="4484" y="958"/>
                </a:lnTo>
                <a:lnTo>
                  <a:pt x="4496" y="958"/>
                </a:lnTo>
                <a:lnTo>
                  <a:pt x="4496" y="946"/>
                </a:lnTo>
                <a:lnTo>
                  <a:pt x="4519" y="934"/>
                </a:lnTo>
                <a:lnTo>
                  <a:pt x="4530" y="946"/>
                </a:lnTo>
                <a:lnTo>
                  <a:pt x="4553" y="946"/>
                </a:lnTo>
                <a:lnTo>
                  <a:pt x="4553" y="923"/>
                </a:lnTo>
                <a:lnTo>
                  <a:pt x="4553" y="911"/>
                </a:lnTo>
                <a:lnTo>
                  <a:pt x="4565" y="899"/>
                </a:lnTo>
                <a:lnTo>
                  <a:pt x="4576" y="876"/>
                </a:lnTo>
                <a:lnTo>
                  <a:pt x="4588" y="888"/>
                </a:lnTo>
                <a:lnTo>
                  <a:pt x="4623" y="911"/>
                </a:lnTo>
                <a:lnTo>
                  <a:pt x="4634" y="911"/>
                </a:lnTo>
                <a:lnTo>
                  <a:pt x="4669" y="888"/>
                </a:lnTo>
                <a:lnTo>
                  <a:pt x="4680" y="888"/>
                </a:lnTo>
                <a:lnTo>
                  <a:pt x="4680" y="876"/>
                </a:lnTo>
                <a:lnTo>
                  <a:pt x="4680" y="864"/>
                </a:lnTo>
                <a:lnTo>
                  <a:pt x="4680" y="841"/>
                </a:lnTo>
                <a:lnTo>
                  <a:pt x="4680" y="829"/>
                </a:lnTo>
                <a:lnTo>
                  <a:pt x="4680" y="818"/>
                </a:lnTo>
                <a:lnTo>
                  <a:pt x="4657" y="782"/>
                </a:lnTo>
                <a:lnTo>
                  <a:pt x="4657" y="771"/>
                </a:lnTo>
                <a:lnTo>
                  <a:pt x="4669" y="747"/>
                </a:lnTo>
                <a:lnTo>
                  <a:pt x="4657" y="724"/>
                </a:lnTo>
                <a:lnTo>
                  <a:pt x="4634" y="724"/>
                </a:lnTo>
                <a:lnTo>
                  <a:pt x="4623" y="701"/>
                </a:lnTo>
                <a:lnTo>
                  <a:pt x="4611" y="712"/>
                </a:lnTo>
                <a:lnTo>
                  <a:pt x="4600" y="736"/>
                </a:lnTo>
                <a:lnTo>
                  <a:pt x="4611" y="736"/>
                </a:lnTo>
                <a:lnTo>
                  <a:pt x="4600" y="747"/>
                </a:lnTo>
                <a:lnTo>
                  <a:pt x="4600" y="759"/>
                </a:lnTo>
                <a:lnTo>
                  <a:pt x="4611" y="771"/>
                </a:lnTo>
                <a:lnTo>
                  <a:pt x="4600" y="782"/>
                </a:lnTo>
                <a:lnTo>
                  <a:pt x="4588" y="771"/>
                </a:lnTo>
                <a:lnTo>
                  <a:pt x="4576" y="771"/>
                </a:lnTo>
                <a:lnTo>
                  <a:pt x="4565" y="759"/>
                </a:lnTo>
                <a:lnTo>
                  <a:pt x="4553" y="771"/>
                </a:lnTo>
                <a:lnTo>
                  <a:pt x="4542" y="759"/>
                </a:lnTo>
                <a:lnTo>
                  <a:pt x="4553" y="747"/>
                </a:lnTo>
                <a:lnTo>
                  <a:pt x="4576" y="724"/>
                </a:lnTo>
                <a:lnTo>
                  <a:pt x="4565" y="712"/>
                </a:lnTo>
                <a:lnTo>
                  <a:pt x="4530" y="701"/>
                </a:lnTo>
                <a:lnTo>
                  <a:pt x="4542" y="701"/>
                </a:lnTo>
                <a:lnTo>
                  <a:pt x="4542" y="712"/>
                </a:lnTo>
                <a:lnTo>
                  <a:pt x="4553" y="701"/>
                </a:lnTo>
                <a:lnTo>
                  <a:pt x="4565" y="712"/>
                </a:lnTo>
                <a:lnTo>
                  <a:pt x="4576" y="712"/>
                </a:lnTo>
                <a:lnTo>
                  <a:pt x="4565" y="677"/>
                </a:lnTo>
                <a:lnTo>
                  <a:pt x="4553" y="666"/>
                </a:lnTo>
                <a:lnTo>
                  <a:pt x="4553" y="654"/>
                </a:lnTo>
                <a:lnTo>
                  <a:pt x="4565" y="666"/>
                </a:lnTo>
                <a:lnTo>
                  <a:pt x="4576" y="677"/>
                </a:lnTo>
                <a:lnTo>
                  <a:pt x="4588" y="677"/>
                </a:lnTo>
                <a:lnTo>
                  <a:pt x="4600" y="689"/>
                </a:lnTo>
                <a:lnTo>
                  <a:pt x="4611" y="689"/>
                </a:lnTo>
                <a:lnTo>
                  <a:pt x="4623" y="677"/>
                </a:lnTo>
                <a:lnTo>
                  <a:pt x="4634" y="666"/>
                </a:lnTo>
                <a:lnTo>
                  <a:pt x="4634" y="654"/>
                </a:lnTo>
                <a:lnTo>
                  <a:pt x="4646" y="654"/>
                </a:lnTo>
                <a:lnTo>
                  <a:pt x="4657" y="654"/>
                </a:lnTo>
                <a:lnTo>
                  <a:pt x="4669" y="654"/>
                </a:lnTo>
                <a:lnTo>
                  <a:pt x="4669" y="631"/>
                </a:lnTo>
                <a:lnTo>
                  <a:pt x="4657" y="619"/>
                </a:lnTo>
                <a:lnTo>
                  <a:pt x="4657" y="607"/>
                </a:lnTo>
                <a:lnTo>
                  <a:pt x="4611" y="584"/>
                </a:lnTo>
                <a:lnTo>
                  <a:pt x="4600" y="596"/>
                </a:lnTo>
                <a:lnTo>
                  <a:pt x="4588" y="596"/>
                </a:lnTo>
                <a:lnTo>
                  <a:pt x="4588" y="607"/>
                </a:lnTo>
                <a:lnTo>
                  <a:pt x="4588" y="619"/>
                </a:lnTo>
                <a:lnTo>
                  <a:pt x="4588" y="631"/>
                </a:lnTo>
                <a:lnTo>
                  <a:pt x="4576" y="631"/>
                </a:lnTo>
                <a:lnTo>
                  <a:pt x="4553" y="642"/>
                </a:lnTo>
                <a:lnTo>
                  <a:pt x="4542" y="654"/>
                </a:lnTo>
                <a:lnTo>
                  <a:pt x="4530" y="654"/>
                </a:lnTo>
                <a:lnTo>
                  <a:pt x="4530" y="677"/>
                </a:lnTo>
                <a:lnTo>
                  <a:pt x="4519" y="689"/>
                </a:lnTo>
                <a:lnTo>
                  <a:pt x="4519" y="677"/>
                </a:lnTo>
                <a:lnTo>
                  <a:pt x="4519" y="666"/>
                </a:lnTo>
                <a:lnTo>
                  <a:pt x="4530" y="654"/>
                </a:lnTo>
                <a:lnTo>
                  <a:pt x="4507" y="666"/>
                </a:lnTo>
                <a:lnTo>
                  <a:pt x="4496" y="666"/>
                </a:lnTo>
                <a:lnTo>
                  <a:pt x="4461" y="666"/>
                </a:lnTo>
                <a:lnTo>
                  <a:pt x="4461" y="654"/>
                </a:lnTo>
                <a:lnTo>
                  <a:pt x="4438" y="631"/>
                </a:lnTo>
                <a:lnTo>
                  <a:pt x="4438" y="619"/>
                </a:lnTo>
                <a:lnTo>
                  <a:pt x="4461" y="549"/>
                </a:lnTo>
                <a:lnTo>
                  <a:pt x="4484" y="502"/>
                </a:lnTo>
                <a:lnTo>
                  <a:pt x="4507" y="479"/>
                </a:lnTo>
                <a:lnTo>
                  <a:pt x="4530" y="467"/>
                </a:lnTo>
                <a:lnTo>
                  <a:pt x="4553" y="456"/>
                </a:lnTo>
                <a:lnTo>
                  <a:pt x="4576" y="420"/>
                </a:lnTo>
                <a:lnTo>
                  <a:pt x="4588" y="409"/>
                </a:lnTo>
                <a:lnTo>
                  <a:pt x="4600" y="409"/>
                </a:lnTo>
                <a:lnTo>
                  <a:pt x="4611" y="409"/>
                </a:lnTo>
                <a:lnTo>
                  <a:pt x="4623" y="409"/>
                </a:lnTo>
                <a:lnTo>
                  <a:pt x="4634" y="409"/>
                </a:lnTo>
                <a:lnTo>
                  <a:pt x="4646" y="409"/>
                </a:lnTo>
                <a:lnTo>
                  <a:pt x="4646" y="397"/>
                </a:lnTo>
                <a:lnTo>
                  <a:pt x="4657" y="385"/>
                </a:lnTo>
                <a:lnTo>
                  <a:pt x="4669" y="374"/>
                </a:lnTo>
                <a:lnTo>
                  <a:pt x="4669" y="362"/>
                </a:lnTo>
                <a:lnTo>
                  <a:pt x="4646" y="350"/>
                </a:lnTo>
                <a:lnTo>
                  <a:pt x="4646" y="339"/>
                </a:lnTo>
                <a:lnTo>
                  <a:pt x="4646" y="327"/>
                </a:lnTo>
                <a:lnTo>
                  <a:pt x="4669" y="327"/>
                </a:lnTo>
                <a:lnTo>
                  <a:pt x="4680" y="327"/>
                </a:lnTo>
                <a:lnTo>
                  <a:pt x="4692" y="327"/>
                </a:lnTo>
                <a:lnTo>
                  <a:pt x="4703" y="315"/>
                </a:lnTo>
                <a:lnTo>
                  <a:pt x="4703" y="327"/>
                </a:lnTo>
                <a:lnTo>
                  <a:pt x="4715" y="327"/>
                </a:lnTo>
                <a:lnTo>
                  <a:pt x="4726" y="339"/>
                </a:lnTo>
                <a:lnTo>
                  <a:pt x="4749" y="327"/>
                </a:lnTo>
                <a:lnTo>
                  <a:pt x="4761" y="339"/>
                </a:lnTo>
                <a:lnTo>
                  <a:pt x="4772" y="327"/>
                </a:lnTo>
                <a:lnTo>
                  <a:pt x="4772" y="315"/>
                </a:lnTo>
                <a:lnTo>
                  <a:pt x="4772" y="292"/>
                </a:lnTo>
                <a:lnTo>
                  <a:pt x="4784" y="292"/>
                </a:lnTo>
                <a:lnTo>
                  <a:pt x="4807" y="292"/>
                </a:lnTo>
                <a:lnTo>
                  <a:pt x="4819" y="280"/>
                </a:lnTo>
                <a:lnTo>
                  <a:pt x="4830" y="280"/>
                </a:lnTo>
                <a:lnTo>
                  <a:pt x="4842" y="269"/>
                </a:lnTo>
                <a:lnTo>
                  <a:pt x="4853" y="269"/>
                </a:lnTo>
                <a:lnTo>
                  <a:pt x="4853" y="257"/>
                </a:lnTo>
                <a:lnTo>
                  <a:pt x="4853" y="245"/>
                </a:lnTo>
                <a:lnTo>
                  <a:pt x="4865" y="245"/>
                </a:lnTo>
                <a:lnTo>
                  <a:pt x="4876" y="222"/>
                </a:lnTo>
                <a:lnTo>
                  <a:pt x="4876" y="210"/>
                </a:lnTo>
                <a:lnTo>
                  <a:pt x="4888" y="199"/>
                </a:lnTo>
                <a:lnTo>
                  <a:pt x="4888" y="187"/>
                </a:lnTo>
                <a:lnTo>
                  <a:pt x="4899" y="187"/>
                </a:lnTo>
                <a:lnTo>
                  <a:pt x="4899" y="175"/>
                </a:lnTo>
                <a:lnTo>
                  <a:pt x="4911" y="164"/>
                </a:lnTo>
                <a:lnTo>
                  <a:pt x="4922" y="152"/>
                </a:lnTo>
                <a:lnTo>
                  <a:pt x="4922" y="140"/>
                </a:lnTo>
                <a:lnTo>
                  <a:pt x="4934" y="140"/>
                </a:lnTo>
                <a:lnTo>
                  <a:pt x="4945" y="152"/>
                </a:lnTo>
                <a:lnTo>
                  <a:pt x="4957" y="152"/>
                </a:lnTo>
                <a:lnTo>
                  <a:pt x="4968" y="152"/>
                </a:lnTo>
                <a:lnTo>
                  <a:pt x="4980" y="164"/>
                </a:lnTo>
                <a:lnTo>
                  <a:pt x="4991" y="175"/>
                </a:lnTo>
                <a:lnTo>
                  <a:pt x="4991" y="199"/>
                </a:lnTo>
                <a:lnTo>
                  <a:pt x="5003" y="199"/>
                </a:lnTo>
                <a:lnTo>
                  <a:pt x="5014" y="187"/>
                </a:lnTo>
                <a:lnTo>
                  <a:pt x="5038" y="199"/>
                </a:lnTo>
                <a:lnTo>
                  <a:pt x="5049" y="199"/>
                </a:lnTo>
                <a:lnTo>
                  <a:pt x="5084" y="199"/>
                </a:lnTo>
                <a:lnTo>
                  <a:pt x="5095" y="210"/>
                </a:lnTo>
                <a:lnTo>
                  <a:pt x="5130" y="222"/>
                </a:lnTo>
                <a:lnTo>
                  <a:pt x="5141" y="222"/>
                </a:lnTo>
                <a:lnTo>
                  <a:pt x="5164" y="234"/>
                </a:lnTo>
                <a:lnTo>
                  <a:pt x="5164" y="222"/>
                </a:lnTo>
                <a:lnTo>
                  <a:pt x="5199" y="222"/>
                </a:lnTo>
                <a:lnTo>
                  <a:pt x="5222" y="234"/>
                </a:lnTo>
                <a:lnTo>
                  <a:pt x="5234" y="234"/>
                </a:lnTo>
                <a:lnTo>
                  <a:pt x="5245" y="234"/>
                </a:lnTo>
                <a:lnTo>
                  <a:pt x="5257" y="234"/>
                </a:lnTo>
                <a:lnTo>
                  <a:pt x="5268" y="234"/>
                </a:lnTo>
                <a:lnTo>
                  <a:pt x="5268" y="222"/>
                </a:lnTo>
                <a:lnTo>
                  <a:pt x="5303" y="222"/>
                </a:lnTo>
                <a:lnTo>
                  <a:pt x="5326" y="199"/>
                </a:lnTo>
                <a:lnTo>
                  <a:pt x="5337" y="199"/>
                </a:lnTo>
                <a:lnTo>
                  <a:pt x="5349" y="187"/>
                </a:lnTo>
                <a:lnTo>
                  <a:pt x="5360" y="164"/>
                </a:lnTo>
                <a:lnTo>
                  <a:pt x="5372" y="164"/>
                </a:lnTo>
                <a:lnTo>
                  <a:pt x="5383" y="175"/>
                </a:lnTo>
                <a:lnTo>
                  <a:pt x="5395" y="164"/>
                </a:lnTo>
                <a:lnTo>
                  <a:pt x="5418" y="152"/>
                </a:lnTo>
                <a:lnTo>
                  <a:pt x="5429" y="140"/>
                </a:lnTo>
                <a:lnTo>
                  <a:pt x="5453" y="117"/>
                </a:lnTo>
                <a:lnTo>
                  <a:pt x="5476" y="117"/>
                </a:lnTo>
                <a:lnTo>
                  <a:pt x="5476" y="105"/>
                </a:lnTo>
                <a:lnTo>
                  <a:pt x="5487" y="117"/>
                </a:lnTo>
                <a:lnTo>
                  <a:pt x="5487" y="105"/>
                </a:lnTo>
                <a:lnTo>
                  <a:pt x="5510" y="129"/>
                </a:lnTo>
                <a:lnTo>
                  <a:pt x="5522" y="140"/>
                </a:lnTo>
                <a:lnTo>
                  <a:pt x="5522" y="152"/>
                </a:lnTo>
                <a:lnTo>
                  <a:pt x="5533" y="152"/>
                </a:lnTo>
                <a:lnTo>
                  <a:pt x="5533" y="164"/>
                </a:lnTo>
                <a:lnTo>
                  <a:pt x="5545" y="152"/>
                </a:lnTo>
                <a:lnTo>
                  <a:pt x="5556" y="152"/>
                </a:lnTo>
                <a:lnTo>
                  <a:pt x="5556" y="140"/>
                </a:lnTo>
                <a:lnTo>
                  <a:pt x="5556" y="152"/>
                </a:lnTo>
                <a:lnTo>
                  <a:pt x="5568" y="164"/>
                </a:lnTo>
                <a:lnTo>
                  <a:pt x="5591" y="164"/>
                </a:lnTo>
                <a:lnTo>
                  <a:pt x="5602" y="152"/>
                </a:lnTo>
                <a:lnTo>
                  <a:pt x="5614" y="140"/>
                </a:lnTo>
                <a:lnTo>
                  <a:pt x="5625" y="152"/>
                </a:lnTo>
                <a:lnTo>
                  <a:pt x="5637" y="152"/>
                </a:lnTo>
                <a:lnTo>
                  <a:pt x="5648" y="164"/>
                </a:lnTo>
                <a:lnTo>
                  <a:pt x="5648" y="175"/>
                </a:lnTo>
                <a:lnTo>
                  <a:pt x="5637" y="175"/>
                </a:lnTo>
                <a:lnTo>
                  <a:pt x="5625" y="187"/>
                </a:lnTo>
                <a:lnTo>
                  <a:pt x="5614" y="210"/>
                </a:lnTo>
                <a:lnTo>
                  <a:pt x="5625" y="210"/>
                </a:lnTo>
                <a:lnTo>
                  <a:pt x="5591" y="257"/>
                </a:lnTo>
                <a:lnTo>
                  <a:pt x="5591" y="269"/>
                </a:lnTo>
                <a:lnTo>
                  <a:pt x="5614" y="280"/>
                </a:lnTo>
                <a:lnTo>
                  <a:pt x="5625" y="280"/>
                </a:lnTo>
                <a:lnTo>
                  <a:pt x="5637" y="292"/>
                </a:lnTo>
                <a:lnTo>
                  <a:pt x="5637" y="280"/>
                </a:lnTo>
                <a:lnTo>
                  <a:pt x="5648" y="280"/>
                </a:lnTo>
                <a:lnTo>
                  <a:pt x="5660" y="304"/>
                </a:lnTo>
                <a:lnTo>
                  <a:pt x="5637" y="327"/>
                </a:lnTo>
                <a:lnTo>
                  <a:pt x="5637" y="339"/>
                </a:lnTo>
                <a:lnTo>
                  <a:pt x="5625" y="350"/>
                </a:lnTo>
                <a:lnTo>
                  <a:pt x="5637" y="362"/>
                </a:lnTo>
                <a:lnTo>
                  <a:pt x="5648" y="362"/>
                </a:lnTo>
                <a:lnTo>
                  <a:pt x="5648" y="374"/>
                </a:lnTo>
                <a:lnTo>
                  <a:pt x="5648" y="385"/>
                </a:lnTo>
                <a:lnTo>
                  <a:pt x="5648" y="397"/>
                </a:lnTo>
                <a:lnTo>
                  <a:pt x="5648" y="420"/>
                </a:lnTo>
                <a:lnTo>
                  <a:pt x="5637" y="432"/>
                </a:lnTo>
                <a:lnTo>
                  <a:pt x="5648" y="432"/>
                </a:lnTo>
                <a:lnTo>
                  <a:pt x="5648" y="444"/>
                </a:lnTo>
                <a:lnTo>
                  <a:pt x="5637" y="444"/>
                </a:lnTo>
                <a:lnTo>
                  <a:pt x="5614" y="444"/>
                </a:lnTo>
                <a:lnTo>
                  <a:pt x="5602" y="456"/>
                </a:lnTo>
                <a:lnTo>
                  <a:pt x="5614" y="467"/>
                </a:lnTo>
                <a:lnTo>
                  <a:pt x="5648" y="479"/>
                </a:lnTo>
                <a:lnTo>
                  <a:pt x="5672" y="479"/>
                </a:lnTo>
                <a:lnTo>
                  <a:pt x="5683" y="479"/>
                </a:lnTo>
                <a:lnTo>
                  <a:pt x="5706" y="491"/>
                </a:lnTo>
                <a:lnTo>
                  <a:pt x="5729" y="491"/>
                </a:lnTo>
                <a:lnTo>
                  <a:pt x="5741" y="491"/>
                </a:lnTo>
                <a:lnTo>
                  <a:pt x="5741" y="479"/>
                </a:lnTo>
                <a:lnTo>
                  <a:pt x="5752" y="491"/>
                </a:lnTo>
                <a:lnTo>
                  <a:pt x="5764" y="491"/>
                </a:lnTo>
                <a:lnTo>
                  <a:pt x="5764" y="502"/>
                </a:lnTo>
                <a:lnTo>
                  <a:pt x="5775" y="502"/>
                </a:lnTo>
                <a:lnTo>
                  <a:pt x="5798" y="526"/>
                </a:lnTo>
                <a:lnTo>
                  <a:pt x="5798" y="537"/>
                </a:lnTo>
                <a:lnTo>
                  <a:pt x="5787" y="549"/>
                </a:lnTo>
                <a:lnTo>
                  <a:pt x="5798" y="561"/>
                </a:lnTo>
                <a:lnTo>
                  <a:pt x="5821" y="572"/>
                </a:lnTo>
                <a:lnTo>
                  <a:pt x="5821" y="584"/>
                </a:lnTo>
                <a:lnTo>
                  <a:pt x="5833" y="584"/>
                </a:lnTo>
                <a:lnTo>
                  <a:pt x="5856" y="584"/>
                </a:lnTo>
                <a:lnTo>
                  <a:pt x="5868" y="596"/>
                </a:lnTo>
                <a:lnTo>
                  <a:pt x="5879" y="607"/>
                </a:lnTo>
                <a:lnTo>
                  <a:pt x="5879" y="619"/>
                </a:lnTo>
                <a:lnTo>
                  <a:pt x="5868" y="619"/>
                </a:lnTo>
                <a:lnTo>
                  <a:pt x="5856" y="642"/>
                </a:lnTo>
                <a:lnTo>
                  <a:pt x="5844" y="642"/>
                </a:lnTo>
                <a:lnTo>
                  <a:pt x="5833" y="654"/>
                </a:lnTo>
                <a:lnTo>
                  <a:pt x="5833" y="677"/>
                </a:lnTo>
                <a:lnTo>
                  <a:pt x="5821" y="677"/>
                </a:lnTo>
                <a:lnTo>
                  <a:pt x="5810" y="677"/>
                </a:lnTo>
                <a:lnTo>
                  <a:pt x="5764" y="689"/>
                </a:lnTo>
                <a:lnTo>
                  <a:pt x="5752" y="689"/>
                </a:lnTo>
                <a:lnTo>
                  <a:pt x="5741" y="689"/>
                </a:lnTo>
                <a:lnTo>
                  <a:pt x="5729" y="689"/>
                </a:lnTo>
                <a:lnTo>
                  <a:pt x="5718" y="689"/>
                </a:lnTo>
                <a:lnTo>
                  <a:pt x="5706" y="677"/>
                </a:lnTo>
                <a:lnTo>
                  <a:pt x="5695" y="677"/>
                </a:lnTo>
                <a:lnTo>
                  <a:pt x="5672" y="689"/>
                </a:lnTo>
                <a:lnTo>
                  <a:pt x="5660" y="666"/>
                </a:lnTo>
                <a:lnTo>
                  <a:pt x="5648" y="666"/>
                </a:lnTo>
                <a:lnTo>
                  <a:pt x="5637" y="654"/>
                </a:lnTo>
                <a:lnTo>
                  <a:pt x="5637" y="631"/>
                </a:lnTo>
                <a:lnTo>
                  <a:pt x="5648" y="619"/>
                </a:lnTo>
                <a:lnTo>
                  <a:pt x="5614" y="619"/>
                </a:lnTo>
                <a:lnTo>
                  <a:pt x="5591" y="607"/>
                </a:lnTo>
                <a:lnTo>
                  <a:pt x="5568" y="596"/>
                </a:lnTo>
                <a:lnTo>
                  <a:pt x="5568" y="607"/>
                </a:lnTo>
                <a:lnTo>
                  <a:pt x="5556" y="596"/>
                </a:lnTo>
                <a:lnTo>
                  <a:pt x="5556" y="607"/>
                </a:lnTo>
                <a:lnTo>
                  <a:pt x="5545" y="607"/>
                </a:lnTo>
                <a:lnTo>
                  <a:pt x="5545" y="596"/>
                </a:lnTo>
                <a:lnTo>
                  <a:pt x="5533" y="596"/>
                </a:lnTo>
                <a:lnTo>
                  <a:pt x="5522" y="607"/>
                </a:lnTo>
                <a:lnTo>
                  <a:pt x="5522" y="631"/>
                </a:lnTo>
                <a:lnTo>
                  <a:pt x="5510" y="631"/>
                </a:lnTo>
                <a:lnTo>
                  <a:pt x="5499" y="642"/>
                </a:lnTo>
                <a:lnTo>
                  <a:pt x="5499" y="666"/>
                </a:lnTo>
                <a:lnTo>
                  <a:pt x="5453" y="689"/>
                </a:lnTo>
                <a:lnTo>
                  <a:pt x="5453" y="712"/>
                </a:lnTo>
                <a:lnTo>
                  <a:pt x="5441" y="724"/>
                </a:lnTo>
                <a:lnTo>
                  <a:pt x="5453" y="736"/>
                </a:lnTo>
                <a:lnTo>
                  <a:pt x="5533" y="829"/>
                </a:lnTo>
                <a:lnTo>
                  <a:pt x="5545" y="841"/>
                </a:lnTo>
                <a:lnTo>
                  <a:pt x="5556" y="841"/>
                </a:lnTo>
                <a:lnTo>
                  <a:pt x="5533" y="818"/>
                </a:lnTo>
                <a:lnTo>
                  <a:pt x="5556" y="806"/>
                </a:lnTo>
                <a:lnTo>
                  <a:pt x="5556" y="782"/>
                </a:lnTo>
                <a:lnTo>
                  <a:pt x="5568" y="782"/>
                </a:lnTo>
                <a:lnTo>
                  <a:pt x="5579" y="747"/>
                </a:lnTo>
                <a:lnTo>
                  <a:pt x="5602" y="771"/>
                </a:lnTo>
                <a:lnTo>
                  <a:pt x="5625" y="782"/>
                </a:lnTo>
                <a:lnTo>
                  <a:pt x="5637" y="771"/>
                </a:lnTo>
                <a:lnTo>
                  <a:pt x="5648" y="759"/>
                </a:lnTo>
                <a:lnTo>
                  <a:pt x="5648" y="747"/>
                </a:lnTo>
                <a:lnTo>
                  <a:pt x="5660" y="736"/>
                </a:lnTo>
                <a:lnTo>
                  <a:pt x="5672" y="712"/>
                </a:lnTo>
                <a:lnTo>
                  <a:pt x="5683" y="712"/>
                </a:lnTo>
                <a:lnTo>
                  <a:pt x="5695" y="724"/>
                </a:lnTo>
                <a:lnTo>
                  <a:pt x="5706" y="736"/>
                </a:lnTo>
                <a:lnTo>
                  <a:pt x="5695" y="747"/>
                </a:lnTo>
                <a:lnTo>
                  <a:pt x="5695" y="759"/>
                </a:lnTo>
                <a:lnTo>
                  <a:pt x="5695" y="771"/>
                </a:lnTo>
                <a:lnTo>
                  <a:pt x="5683" y="782"/>
                </a:lnTo>
                <a:lnTo>
                  <a:pt x="5672" y="794"/>
                </a:lnTo>
                <a:lnTo>
                  <a:pt x="5660" y="806"/>
                </a:lnTo>
                <a:lnTo>
                  <a:pt x="5672" y="806"/>
                </a:lnTo>
                <a:lnTo>
                  <a:pt x="5660" y="818"/>
                </a:lnTo>
                <a:lnTo>
                  <a:pt x="5648" y="818"/>
                </a:lnTo>
                <a:lnTo>
                  <a:pt x="5637" y="853"/>
                </a:lnTo>
                <a:lnTo>
                  <a:pt x="5637" y="864"/>
                </a:lnTo>
                <a:lnTo>
                  <a:pt x="5625" y="876"/>
                </a:lnTo>
                <a:lnTo>
                  <a:pt x="5648" y="899"/>
                </a:lnTo>
                <a:lnTo>
                  <a:pt x="5660" y="911"/>
                </a:lnTo>
                <a:lnTo>
                  <a:pt x="5672" y="911"/>
                </a:lnTo>
                <a:lnTo>
                  <a:pt x="5672" y="923"/>
                </a:lnTo>
                <a:lnTo>
                  <a:pt x="5660" y="958"/>
                </a:lnTo>
                <a:lnTo>
                  <a:pt x="5648" y="958"/>
                </a:lnTo>
                <a:lnTo>
                  <a:pt x="5637" y="969"/>
                </a:lnTo>
                <a:lnTo>
                  <a:pt x="5660" y="969"/>
                </a:lnTo>
                <a:lnTo>
                  <a:pt x="5683" y="969"/>
                </a:lnTo>
                <a:lnTo>
                  <a:pt x="5695" y="958"/>
                </a:lnTo>
                <a:lnTo>
                  <a:pt x="5706" y="958"/>
                </a:lnTo>
                <a:lnTo>
                  <a:pt x="5718" y="958"/>
                </a:lnTo>
                <a:lnTo>
                  <a:pt x="5729" y="969"/>
                </a:lnTo>
                <a:lnTo>
                  <a:pt x="5741" y="969"/>
                </a:lnTo>
                <a:lnTo>
                  <a:pt x="5729" y="958"/>
                </a:lnTo>
                <a:lnTo>
                  <a:pt x="5741" y="958"/>
                </a:lnTo>
                <a:lnTo>
                  <a:pt x="5752" y="969"/>
                </a:lnTo>
                <a:lnTo>
                  <a:pt x="5764" y="969"/>
                </a:lnTo>
                <a:lnTo>
                  <a:pt x="5764" y="958"/>
                </a:lnTo>
                <a:lnTo>
                  <a:pt x="5775" y="958"/>
                </a:lnTo>
                <a:lnTo>
                  <a:pt x="5787" y="958"/>
                </a:lnTo>
                <a:lnTo>
                  <a:pt x="5787" y="969"/>
                </a:lnTo>
                <a:lnTo>
                  <a:pt x="5775" y="981"/>
                </a:lnTo>
                <a:lnTo>
                  <a:pt x="5787" y="993"/>
                </a:lnTo>
                <a:lnTo>
                  <a:pt x="5787" y="1004"/>
                </a:lnTo>
                <a:lnTo>
                  <a:pt x="5798" y="1004"/>
                </a:lnTo>
                <a:lnTo>
                  <a:pt x="5810" y="1016"/>
                </a:lnTo>
                <a:lnTo>
                  <a:pt x="5821" y="1004"/>
                </a:lnTo>
                <a:lnTo>
                  <a:pt x="5833" y="1004"/>
                </a:lnTo>
                <a:lnTo>
                  <a:pt x="5833" y="1016"/>
                </a:lnTo>
                <a:lnTo>
                  <a:pt x="5844" y="1016"/>
                </a:lnTo>
                <a:lnTo>
                  <a:pt x="5844" y="1028"/>
                </a:lnTo>
                <a:lnTo>
                  <a:pt x="5833" y="1028"/>
                </a:lnTo>
                <a:lnTo>
                  <a:pt x="5844" y="1039"/>
                </a:lnTo>
                <a:lnTo>
                  <a:pt x="5856" y="1039"/>
                </a:lnTo>
                <a:lnTo>
                  <a:pt x="5868" y="1051"/>
                </a:lnTo>
                <a:lnTo>
                  <a:pt x="5868" y="1063"/>
                </a:lnTo>
                <a:lnTo>
                  <a:pt x="5879" y="1074"/>
                </a:lnTo>
                <a:lnTo>
                  <a:pt x="5891" y="1074"/>
                </a:lnTo>
                <a:lnTo>
                  <a:pt x="5902" y="1074"/>
                </a:lnTo>
                <a:lnTo>
                  <a:pt x="5914" y="1063"/>
                </a:lnTo>
                <a:lnTo>
                  <a:pt x="5925" y="1063"/>
                </a:lnTo>
                <a:lnTo>
                  <a:pt x="5948" y="1074"/>
                </a:lnTo>
                <a:lnTo>
                  <a:pt x="5960" y="1074"/>
                </a:lnTo>
                <a:lnTo>
                  <a:pt x="5948" y="1086"/>
                </a:lnTo>
                <a:lnTo>
                  <a:pt x="5960" y="1086"/>
                </a:lnTo>
                <a:lnTo>
                  <a:pt x="5971" y="1086"/>
                </a:lnTo>
                <a:lnTo>
                  <a:pt x="5994" y="1098"/>
                </a:lnTo>
                <a:lnTo>
                  <a:pt x="5994" y="1109"/>
                </a:lnTo>
                <a:lnTo>
                  <a:pt x="5994" y="1121"/>
                </a:lnTo>
                <a:lnTo>
                  <a:pt x="6006" y="1121"/>
                </a:lnTo>
                <a:lnTo>
                  <a:pt x="5994" y="1133"/>
                </a:lnTo>
                <a:lnTo>
                  <a:pt x="5994" y="1144"/>
                </a:lnTo>
                <a:lnTo>
                  <a:pt x="6006" y="1179"/>
                </a:lnTo>
                <a:lnTo>
                  <a:pt x="6006" y="1191"/>
                </a:lnTo>
                <a:lnTo>
                  <a:pt x="6029" y="1203"/>
                </a:lnTo>
                <a:lnTo>
                  <a:pt x="6040" y="1203"/>
                </a:lnTo>
                <a:lnTo>
                  <a:pt x="6052" y="1203"/>
                </a:lnTo>
                <a:lnTo>
                  <a:pt x="6052" y="1215"/>
                </a:lnTo>
                <a:lnTo>
                  <a:pt x="6029" y="1226"/>
                </a:lnTo>
                <a:lnTo>
                  <a:pt x="6017" y="1238"/>
                </a:lnTo>
                <a:lnTo>
                  <a:pt x="6006" y="1238"/>
                </a:lnTo>
                <a:lnTo>
                  <a:pt x="6006" y="1226"/>
                </a:lnTo>
                <a:lnTo>
                  <a:pt x="5994" y="1226"/>
                </a:lnTo>
                <a:lnTo>
                  <a:pt x="5994" y="1238"/>
                </a:lnTo>
                <a:lnTo>
                  <a:pt x="5971" y="1250"/>
                </a:lnTo>
                <a:lnTo>
                  <a:pt x="5960" y="1238"/>
                </a:lnTo>
                <a:lnTo>
                  <a:pt x="5948" y="1215"/>
                </a:lnTo>
                <a:lnTo>
                  <a:pt x="5925" y="1203"/>
                </a:lnTo>
                <a:lnTo>
                  <a:pt x="5891" y="1203"/>
                </a:lnTo>
                <a:lnTo>
                  <a:pt x="5879" y="1215"/>
                </a:lnTo>
                <a:lnTo>
                  <a:pt x="5868" y="1215"/>
                </a:lnTo>
                <a:lnTo>
                  <a:pt x="5868" y="1203"/>
                </a:lnTo>
                <a:lnTo>
                  <a:pt x="5856" y="1203"/>
                </a:lnTo>
                <a:lnTo>
                  <a:pt x="5844" y="1191"/>
                </a:lnTo>
                <a:lnTo>
                  <a:pt x="5844" y="1203"/>
                </a:lnTo>
                <a:lnTo>
                  <a:pt x="5833" y="1203"/>
                </a:lnTo>
                <a:lnTo>
                  <a:pt x="5821" y="1215"/>
                </a:lnTo>
                <a:lnTo>
                  <a:pt x="5810" y="1203"/>
                </a:lnTo>
                <a:lnTo>
                  <a:pt x="5798" y="1203"/>
                </a:lnTo>
                <a:lnTo>
                  <a:pt x="5752" y="1203"/>
                </a:lnTo>
                <a:lnTo>
                  <a:pt x="5729" y="1203"/>
                </a:lnTo>
                <a:lnTo>
                  <a:pt x="5729" y="1215"/>
                </a:lnTo>
                <a:lnTo>
                  <a:pt x="5741" y="1226"/>
                </a:lnTo>
                <a:lnTo>
                  <a:pt x="5729" y="1226"/>
                </a:lnTo>
                <a:lnTo>
                  <a:pt x="5741" y="1226"/>
                </a:lnTo>
                <a:lnTo>
                  <a:pt x="5741" y="1238"/>
                </a:lnTo>
                <a:lnTo>
                  <a:pt x="5752" y="1238"/>
                </a:lnTo>
                <a:lnTo>
                  <a:pt x="5764" y="1273"/>
                </a:lnTo>
                <a:lnTo>
                  <a:pt x="5764" y="1285"/>
                </a:lnTo>
                <a:lnTo>
                  <a:pt x="5764" y="1296"/>
                </a:lnTo>
                <a:lnTo>
                  <a:pt x="5764" y="1308"/>
                </a:lnTo>
                <a:lnTo>
                  <a:pt x="5752" y="1308"/>
                </a:lnTo>
                <a:lnTo>
                  <a:pt x="5741" y="1320"/>
                </a:lnTo>
                <a:lnTo>
                  <a:pt x="5729" y="1320"/>
                </a:lnTo>
                <a:lnTo>
                  <a:pt x="5729" y="1331"/>
                </a:lnTo>
                <a:lnTo>
                  <a:pt x="5729" y="1343"/>
                </a:lnTo>
                <a:lnTo>
                  <a:pt x="5706" y="1366"/>
                </a:lnTo>
                <a:lnTo>
                  <a:pt x="5706" y="1378"/>
                </a:lnTo>
                <a:lnTo>
                  <a:pt x="5683" y="1378"/>
                </a:lnTo>
                <a:lnTo>
                  <a:pt x="5672" y="1390"/>
                </a:lnTo>
                <a:lnTo>
                  <a:pt x="5660" y="1401"/>
                </a:lnTo>
                <a:lnTo>
                  <a:pt x="5672" y="1413"/>
                </a:lnTo>
                <a:lnTo>
                  <a:pt x="5683" y="1413"/>
                </a:lnTo>
                <a:lnTo>
                  <a:pt x="5695" y="1425"/>
                </a:lnTo>
                <a:lnTo>
                  <a:pt x="5706" y="1413"/>
                </a:lnTo>
                <a:lnTo>
                  <a:pt x="5718" y="1413"/>
                </a:lnTo>
                <a:lnTo>
                  <a:pt x="5729" y="1401"/>
                </a:lnTo>
                <a:lnTo>
                  <a:pt x="5729" y="1413"/>
                </a:lnTo>
                <a:lnTo>
                  <a:pt x="5741" y="1413"/>
                </a:lnTo>
                <a:lnTo>
                  <a:pt x="5752" y="1425"/>
                </a:lnTo>
                <a:lnTo>
                  <a:pt x="5741" y="1436"/>
                </a:lnTo>
                <a:lnTo>
                  <a:pt x="5741" y="1448"/>
                </a:lnTo>
                <a:lnTo>
                  <a:pt x="5741" y="1471"/>
                </a:lnTo>
                <a:lnTo>
                  <a:pt x="5741" y="1483"/>
                </a:lnTo>
                <a:lnTo>
                  <a:pt x="5718" y="1495"/>
                </a:lnTo>
                <a:lnTo>
                  <a:pt x="5718" y="1506"/>
                </a:lnTo>
                <a:lnTo>
                  <a:pt x="5718" y="1518"/>
                </a:lnTo>
                <a:lnTo>
                  <a:pt x="5729" y="1518"/>
                </a:lnTo>
                <a:lnTo>
                  <a:pt x="5729" y="1530"/>
                </a:lnTo>
                <a:lnTo>
                  <a:pt x="5752" y="1530"/>
                </a:lnTo>
                <a:lnTo>
                  <a:pt x="5764" y="1541"/>
                </a:lnTo>
                <a:lnTo>
                  <a:pt x="5764" y="1553"/>
                </a:lnTo>
                <a:lnTo>
                  <a:pt x="5775" y="1565"/>
                </a:lnTo>
                <a:lnTo>
                  <a:pt x="5787" y="1588"/>
                </a:lnTo>
                <a:lnTo>
                  <a:pt x="5764" y="1612"/>
                </a:lnTo>
                <a:lnTo>
                  <a:pt x="5764" y="1623"/>
                </a:lnTo>
                <a:lnTo>
                  <a:pt x="5764" y="1647"/>
                </a:lnTo>
                <a:lnTo>
                  <a:pt x="5764" y="1658"/>
                </a:lnTo>
                <a:lnTo>
                  <a:pt x="5764" y="1670"/>
                </a:lnTo>
                <a:lnTo>
                  <a:pt x="5775" y="1705"/>
                </a:lnTo>
                <a:lnTo>
                  <a:pt x="5775" y="1728"/>
                </a:lnTo>
                <a:lnTo>
                  <a:pt x="5764" y="1740"/>
                </a:lnTo>
                <a:lnTo>
                  <a:pt x="5764" y="1728"/>
                </a:lnTo>
                <a:lnTo>
                  <a:pt x="5752" y="1717"/>
                </a:lnTo>
                <a:lnTo>
                  <a:pt x="5741" y="1705"/>
                </a:lnTo>
                <a:lnTo>
                  <a:pt x="5741" y="1693"/>
                </a:lnTo>
                <a:lnTo>
                  <a:pt x="5729" y="1682"/>
                </a:lnTo>
                <a:lnTo>
                  <a:pt x="5741" y="1658"/>
                </a:lnTo>
                <a:lnTo>
                  <a:pt x="5741" y="1647"/>
                </a:lnTo>
                <a:lnTo>
                  <a:pt x="5718" y="1635"/>
                </a:lnTo>
                <a:lnTo>
                  <a:pt x="5718" y="1647"/>
                </a:lnTo>
                <a:lnTo>
                  <a:pt x="5706" y="1647"/>
                </a:lnTo>
                <a:lnTo>
                  <a:pt x="5706" y="1658"/>
                </a:lnTo>
                <a:lnTo>
                  <a:pt x="5718" y="1670"/>
                </a:lnTo>
                <a:lnTo>
                  <a:pt x="5718" y="1682"/>
                </a:lnTo>
                <a:lnTo>
                  <a:pt x="5706" y="1693"/>
                </a:lnTo>
                <a:lnTo>
                  <a:pt x="5706" y="1705"/>
                </a:lnTo>
                <a:lnTo>
                  <a:pt x="5718" y="1705"/>
                </a:lnTo>
                <a:lnTo>
                  <a:pt x="5729" y="1705"/>
                </a:lnTo>
                <a:lnTo>
                  <a:pt x="5752" y="1740"/>
                </a:lnTo>
                <a:lnTo>
                  <a:pt x="5764" y="1752"/>
                </a:lnTo>
                <a:lnTo>
                  <a:pt x="5764" y="1763"/>
                </a:lnTo>
                <a:lnTo>
                  <a:pt x="5729" y="1775"/>
                </a:lnTo>
                <a:lnTo>
                  <a:pt x="5695" y="1775"/>
                </a:lnTo>
                <a:lnTo>
                  <a:pt x="5695" y="1787"/>
                </a:lnTo>
                <a:lnTo>
                  <a:pt x="5695" y="1798"/>
                </a:lnTo>
                <a:lnTo>
                  <a:pt x="5706" y="1822"/>
                </a:lnTo>
                <a:lnTo>
                  <a:pt x="5718" y="1822"/>
                </a:lnTo>
                <a:lnTo>
                  <a:pt x="5706" y="1833"/>
                </a:lnTo>
                <a:lnTo>
                  <a:pt x="5695" y="1845"/>
                </a:lnTo>
                <a:lnTo>
                  <a:pt x="5706" y="1857"/>
                </a:lnTo>
                <a:lnTo>
                  <a:pt x="5718" y="1892"/>
                </a:lnTo>
                <a:lnTo>
                  <a:pt x="5718" y="1915"/>
                </a:lnTo>
                <a:lnTo>
                  <a:pt x="5718" y="1927"/>
                </a:lnTo>
                <a:lnTo>
                  <a:pt x="5706" y="1950"/>
                </a:lnTo>
                <a:lnTo>
                  <a:pt x="5729" y="1974"/>
                </a:lnTo>
                <a:lnTo>
                  <a:pt x="5718" y="1985"/>
                </a:lnTo>
                <a:lnTo>
                  <a:pt x="5706" y="2009"/>
                </a:lnTo>
                <a:lnTo>
                  <a:pt x="5706" y="2020"/>
                </a:lnTo>
                <a:lnTo>
                  <a:pt x="5706" y="2032"/>
                </a:lnTo>
                <a:lnTo>
                  <a:pt x="5695" y="2044"/>
                </a:lnTo>
                <a:lnTo>
                  <a:pt x="5683" y="2055"/>
                </a:lnTo>
                <a:lnTo>
                  <a:pt x="5672" y="2067"/>
                </a:lnTo>
                <a:lnTo>
                  <a:pt x="5660" y="2067"/>
                </a:lnTo>
                <a:lnTo>
                  <a:pt x="5672" y="2079"/>
                </a:lnTo>
                <a:lnTo>
                  <a:pt x="5683" y="2090"/>
                </a:lnTo>
                <a:lnTo>
                  <a:pt x="5683" y="2114"/>
                </a:lnTo>
                <a:lnTo>
                  <a:pt x="5695" y="2114"/>
                </a:lnTo>
                <a:lnTo>
                  <a:pt x="5706" y="2125"/>
                </a:lnTo>
                <a:lnTo>
                  <a:pt x="5718" y="2125"/>
                </a:lnTo>
                <a:lnTo>
                  <a:pt x="5706" y="2137"/>
                </a:lnTo>
                <a:lnTo>
                  <a:pt x="5718" y="2149"/>
                </a:lnTo>
                <a:lnTo>
                  <a:pt x="5718" y="2172"/>
                </a:lnTo>
                <a:lnTo>
                  <a:pt x="5729" y="2195"/>
                </a:lnTo>
                <a:lnTo>
                  <a:pt x="5741" y="2195"/>
                </a:lnTo>
                <a:lnTo>
                  <a:pt x="5752" y="2195"/>
                </a:lnTo>
                <a:lnTo>
                  <a:pt x="5764" y="2207"/>
                </a:lnTo>
                <a:lnTo>
                  <a:pt x="5787" y="2242"/>
                </a:lnTo>
                <a:lnTo>
                  <a:pt x="5798" y="2289"/>
                </a:lnTo>
                <a:lnTo>
                  <a:pt x="5821" y="2289"/>
                </a:lnTo>
                <a:lnTo>
                  <a:pt x="5833" y="2289"/>
                </a:lnTo>
                <a:lnTo>
                  <a:pt x="5844" y="2300"/>
                </a:lnTo>
                <a:lnTo>
                  <a:pt x="5856" y="2289"/>
                </a:lnTo>
                <a:lnTo>
                  <a:pt x="5879" y="2300"/>
                </a:lnTo>
                <a:lnTo>
                  <a:pt x="5914" y="2300"/>
                </a:lnTo>
                <a:lnTo>
                  <a:pt x="5914" y="2289"/>
                </a:lnTo>
                <a:lnTo>
                  <a:pt x="5937" y="2289"/>
                </a:lnTo>
                <a:lnTo>
                  <a:pt x="5948" y="2289"/>
                </a:lnTo>
                <a:lnTo>
                  <a:pt x="5948" y="2300"/>
                </a:lnTo>
                <a:lnTo>
                  <a:pt x="5960" y="2312"/>
                </a:lnTo>
                <a:lnTo>
                  <a:pt x="5960" y="2335"/>
                </a:lnTo>
                <a:lnTo>
                  <a:pt x="5960" y="2347"/>
                </a:lnTo>
                <a:lnTo>
                  <a:pt x="5971" y="2371"/>
                </a:lnTo>
                <a:lnTo>
                  <a:pt x="5971" y="2382"/>
                </a:lnTo>
                <a:lnTo>
                  <a:pt x="5971" y="2417"/>
                </a:lnTo>
                <a:lnTo>
                  <a:pt x="6006" y="2429"/>
                </a:lnTo>
                <a:lnTo>
                  <a:pt x="6017" y="2441"/>
                </a:lnTo>
                <a:lnTo>
                  <a:pt x="6029" y="2441"/>
                </a:lnTo>
                <a:lnTo>
                  <a:pt x="6040" y="2429"/>
                </a:lnTo>
                <a:lnTo>
                  <a:pt x="6052" y="2429"/>
                </a:lnTo>
                <a:lnTo>
                  <a:pt x="6052" y="2417"/>
                </a:lnTo>
                <a:lnTo>
                  <a:pt x="6063" y="2406"/>
                </a:lnTo>
                <a:lnTo>
                  <a:pt x="6075" y="2394"/>
                </a:lnTo>
                <a:lnTo>
                  <a:pt x="6087" y="2394"/>
                </a:lnTo>
                <a:lnTo>
                  <a:pt x="6098" y="2382"/>
                </a:lnTo>
                <a:lnTo>
                  <a:pt x="6110" y="2382"/>
                </a:lnTo>
                <a:lnTo>
                  <a:pt x="6121" y="2394"/>
                </a:lnTo>
                <a:lnTo>
                  <a:pt x="6133" y="2371"/>
                </a:lnTo>
                <a:lnTo>
                  <a:pt x="6144" y="2371"/>
                </a:lnTo>
                <a:lnTo>
                  <a:pt x="6144" y="2347"/>
                </a:lnTo>
                <a:lnTo>
                  <a:pt x="6144" y="2335"/>
                </a:lnTo>
                <a:lnTo>
                  <a:pt x="6144" y="2324"/>
                </a:lnTo>
                <a:lnTo>
                  <a:pt x="6144" y="2312"/>
                </a:lnTo>
                <a:lnTo>
                  <a:pt x="6133" y="2312"/>
                </a:lnTo>
                <a:lnTo>
                  <a:pt x="6133" y="2300"/>
                </a:lnTo>
                <a:lnTo>
                  <a:pt x="6156" y="2277"/>
                </a:lnTo>
                <a:lnTo>
                  <a:pt x="6156" y="2265"/>
                </a:lnTo>
                <a:lnTo>
                  <a:pt x="6156" y="2242"/>
                </a:lnTo>
                <a:lnTo>
                  <a:pt x="6167" y="2242"/>
                </a:lnTo>
                <a:lnTo>
                  <a:pt x="6179" y="2219"/>
                </a:lnTo>
                <a:lnTo>
                  <a:pt x="6190" y="2219"/>
                </a:lnTo>
                <a:lnTo>
                  <a:pt x="6213" y="2230"/>
                </a:lnTo>
                <a:lnTo>
                  <a:pt x="6213" y="2219"/>
                </a:lnTo>
                <a:lnTo>
                  <a:pt x="6225" y="2219"/>
                </a:lnTo>
                <a:lnTo>
                  <a:pt x="6248" y="2219"/>
                </a:lnTo>
                <a:lnTo>
                  <a:pt x="6248" y="2230"/>
                </a:lnTo>
                <a:lnTo>
                  <a:pt x="6271" y="2254"/>
                </a:lnTo>
                <a:lnTo>
                  <a:pt x="6271" y="2265"/>
                </a:lnTo>
                <a:lnTo>
                  <a:pt x="6271" y="2277"/>
                </a:lnTo>
                <a:lnTo>
                  <a:pt x="6271" y="2289"/>
                </a:lnTo>
                <a:lnTo>
                  <a:pt x="6248" y="2324"/>
                </a:lnTo>
                <a:lnTo>
                  <a:pt x="6248" y="2335"/>
                </a:lnTo>
                <a:lnTo>
                  <a:pt x="6236" y="2347"/>
                </a:lnTo>
                <a:lnTo>
                  <a:pt x="6225" y="2359"/>
                </a:lnTo>
                <a:lnTo>
                  <a:pt x="6202" y="2394"/>
                </a:lnTo>
                <a:lnTo>
                  <a:pt x="6202" y="2406"/>
                </a:lnTo>
                <a:lnTo>
                  <a:pt x="6202" y="2417"/>
                </a:lnTo>
                <a:lnTo>
                  <a:pt x="6213" y="2429"/>
                </a:lnTo>
                <a:lnTo>
                  <a:pt x="6213" y="2441"/>
                </a:lnTo>
                <a:lnTo>
                  <a:pt x="6225" y="2441"/>
                </a:lnTo>
                <a:lnTo>
                  <a:pt x="6248" y="2429"/>
                </a:lnTo>
                <a:lnTo>
                  <a:pt x="6259" y="2429"/>
                </a:lnTo>
                <a:lnTo>
                  <a:pt x="6271" y="2429"/>
                </a:lnTo>
                <a:lnTo>
                  <a:pt x="6282" y="2429"/>
                </a:lnTo>
                <a:lnTo>
                  <a:pt x="6294" y="2441"/>
                </a:lnTo>
                <a:lnTo>
                  <a:pt x="6306" y="2452"/>
                </a:lnTo>
                <a:lnTo>
                  <a:pt x="6329" y="2464"/>
                </a:lnTo>
                <a:lnTo>
                  <a:pt x="6340" y="2452"/>
                </a:lnTo>
                <a:lnTo>
                  <a:pt x="6363" y="2452"/>
                </a:lnTo>
                <a:lnTo>
                  <a:pt x="6398" y="2452"/>
                </a:lnTo>
                <a:lnTo>
                  <a:pt x="6409" y="2452"/>
                </a:lnTo>
                <a:lnTo>
                  <a:pt x="6421" y="2452"/>
                </a:lnTo>
                <a:lnTo>
                  <a:pt x="6432" y="2452"/>
                </a:lnTo>
                <a:lnTo>
                  <a:pt x="6455" y="2464"/>
                </a:lnTo>
                <a:lnTo>
                  <a:pt x="6467" y="2452"/>
                </a:lnTo>
                <a:lnTo>
                  <a:pt x="6478" y="2429"/>
                </a:lnTo>
                <a:lnTo>
                  <a:pt x="6490" y="2394"/>
                </a:lnTo>
                <a:lnTo>
                  <a:pt x="6502" y="2382"/>
                </a:lnTo>
                <a:lnTo>
                  <a:pt x="6502" y="2371"/>
                </a:lnTo>
                <a:lnTo>
                  <a:pt x="6502" y="2359"/>
                </a:lnTo>
                <a:lnTo>
                  <a:pt x="6513" y="2347"/>
                </a:lnTo>
                <a:lnTo>
                  <a:pt x="6525" y="2359"/>
                </a:lnTo>
                <a:lnTo>
                  <a:pt x="6525" y="2347"/>
                </a:lnTo>
                <a:lnTo>
                  <a:pt x="6548" y="2324"/>
                </a:lnTo>
                <a:lnTo>
                  <a:pt x="6548" y="2312"/>
                </a:lnTo>
                <a:lnTo>
                  <a:pt x="6548" y="2300"/>
                </a:lnTo>
                <a:lnTo>
                  <a:pt x="6536" y="2300"/>
                </a:lnTo>
                <a:lnTo>
                  <a:pt x="6548" y="2289"/>
                </a:lnTo>
                <a:lnTo>
                  <a:pt x="6548" y="2277"/>
                </a:lnTo>
                <a:lnTo>
                  <a:pt x="6548" y="2265"/>
                </a:lnTo>
                <a:lnTo>
                  <a:pt x="6548" y="2254"/>
                </a:lnTo>
                <a:lnTo>
                  <a:pt x="6548" y="2242"/>
                </a:lnTo>
                <a:lnTo>
                  <a:pt x="6548" y="2230"/>
                </a:lnTo>
                <a:lnTo>
                  <a:pt x="6559" y="2230"/>
                </a:lnTo>
                <a:lnTo>
                  <a:pt x="6571" y="2242"/>
                </a:lnTo>
                <a:lnTo>
                  <a:pt x="6582" y="2242"/>
                </a:lnTo>
                <a:lnTo>
                  <a:pt x="6594" y="2242"/>
                </a:lnTo>
                <a:lnTo>
                  <a:pt x="6594" y="2254"/>
                </a:lnTo>
                <a:lnTo>
                  <a:pt x="6617" y="2242"/>
                </a:lnTo>
                <a:lnTo>
                  <a:pt x="6617" y="2230"/>
                </a:lnTo>
                <a:lnTo>
                  <a:pt x="6628" y="2230"/>
                </a:lnTo>
                <a:lnTo>
                  <a:pt x="6640" y="2219"/>
                </a:lnTo>
                <a:lnTo>
                  <a:pt x="6651" y="2219"/>
                </a:lnTo>
                <a:lnTo>
                  <a:pt x="6651" y="2195"/>
                </a:lnTo>
                <a:lnTo>
                  <a:pt x="6663" y="2195"/>
                </a:lnTo>
                <a:lnTo>
                  <a:pt x="6663" y="2184"/>
                </a:lnTo>
                <a:lnTo>
                  <a:pt x="6674" y="2195"/>
                </a:lnTo>
                <a:lnTo>
                  <a:pt x="6697" y="2184"/>
                </a:lnTo>
                <a:lnTo>
                  <a:pt x="6721" y="2184"/>
                </a:lnTo>
                <a:lnTo>
                  <a:pt x="6732" y="2184"/>
                </a:lnTo>
                <a:lnTo>
                  <a:pt x="6755" y="2184"/>
                </a:lnTo>
                <a:lnTo>
                  <a:pt x="6755" y="2172"/>
                </a:lnTo>
                <a:lnTo>
                  <a:pt x="6790" y="2172"/>
                </a:lnTo>
                <a:lnTo>
                  <a:pt x="6801" y="2172"/>
                </a:lnTo>
                <a:lnTo>
                  <a:pt x="6813" y="2172"/>
                </a:lnTo>
                <a:lnTo>
                  <a:pt x="6824" y="2172"/>
                </a:lnTo>
                <a:lnTo>
                  <a:pt x="6836" y="2172"/>
                </a:lnTo>
                <a:lnTo>
                  <a:pt x="6847" y="2184"/>
                </a:lnTo>
                <a:lnTo>
                  <a:pt x="6882" y="2195"/>
                </a:lnTo>
                <a:lnTo>
                  <a:pt x="6893" y="2195"/>
                </a:lnTo>
                <a:lnTo>
                  <a:pt x="6893" y="2219"/>
                </a:lnTo>
                <a:lnTo>
                  <a:pt x="6893" y="2230"/>
                </a:lnTo>
                <a:lnTo>
                  <a:pt x="6893" y="2242"/>
                </a:lnTo>
                <a:lnTo>
                  <a:pt x="6905" y="2289"/>
                </a:lnTo>
                <a:lnTo>
                  <a:pt x="6928" y="2289"/>
                </a:lnTo>
                <a:lnTo>
                  <a:pt x="6951" y="2254"/>
                </a:lnTo>
                <a:lnTo>
                  <a:pt x="6963" y="2254"/>
                </a:lnTo>
                <a:lnTo>
                  <a:pt x="6974" y="2265"/>
                </a:lnTo>
                <a:lnTo>
                  <a:pt x="6986" y="2265"/>
                </a:lnTo>
                <a:lnTo>
                  <a:pt x="6997" y="2254"/>
                </a:lnTo>
                <a:lnTo>
                  <a:pt x="7009" y="2254"/>
                </a:lnTo>
                <a:lnTo>
                  <a:pt x="7043" y="2254"/>
                </a:lnTo>
                <a:lnTo>
                  <a:pt x="7078" y="2254"/>
                </a:lnTo>
                <a:lnTo>
                  <a:pt x="7101" y="2254"/>
                </a:lnTo>
                <a:lnTo>
                  <a:pt x="7112" y="2265"/>
                </a:lnTo>
                <a:lnTo>
                  <a:pt x="7112" y="2277"/>
                </a:lnTo>
                <a:lnTo>
                  <a:pt x="7112" y="2300"/>
                </a:lnTo>
                <a:lnTo>
                  <a:pt x="7101" y="2312"/>
                </a:lnTo>
                <a:lnTo>
                  <a:pt x="7089" y="2312"/>
                </a:lnTo>
                <a:lnTo>
                  <a:pt x="7078" y="2324"/>
                </a:lnTo>
                <a:lnTo>
                  <a:pt x="7066" y="2324"/>
                </a:lnTo>
                <a:lnTo>
                  <a:pt x="7066" y="2335"/>
                </a:lnTo>
                <a:lnTo>
                  <a:pt x="7066" y="2347"/>
                </a:lnTo>
                <a:lnTo>
                  <a:pt x="7078" y="2359"/>
                </a:lnTo>
                <a:lnTo>
                  <a:pt x="7078" y="2371"/>
                </a:lnTo>
                <a:lnTo>
                  <a:pt x="7089" y="2371"/>
                </a:lnTo>
                <a:lnTo>
                  <a:pt x="7112" y="2406"/>
                </a:lnTo>
                <a:lnTo>
                  <a:pt x="7124" y="2417"/>
                </a:lnTo>
                <a:lnTo>
                  <a:pt x="7136" y="2429"/>
                </a:lnTo>
                <a:lnTo>
                  <a:pt x="7147" y="2452"/>
                </a:lnTo>
                <a:lnTo>
                  <a:pt x="7136" y="2464"/>
                </a:lnTo>
                <a:lnTo>
                  <a:pt x="7124" y="2464"/>
                </a:lnTo>
                <a:lnTo>
                  <a:pt x="7124" y="2487"/>
                </a:lnTo>
                <a:lnTo>
                  <a:pt x="7124" y="2499"/>
                </a:lnTo>
                <a:lnTo>
                  <a:pt x="7136" y="2499"/>
                </a:lnTo>
                <a:lnTo>
                  <a:pt x="7136" y="2522"/>
                </a:lnTo>
                <a:lnTo>
                  <a:pt x="7136" y="2534"/>
                </a:lnTo>
                <a:lnTo>
                  <a:pt x="7159" y="2546"/>
                </a:lnTo>
                <a:lnTo>
                  <a:pt x="7170" y="2546"/>
                </a:lnTo>
                <a:lnTo>
                  <a:pt x="7182" y="2546"/>
                </a:lnTo>
                <a:lnTo>
                  <a:pt x="7193" y="2546"/>
                </a:lnTo>
                <a:lnTo>
                  <a:pt x="7205" y="2546"/>
                </a:lnTo>
                <a:lnTo>
                  <a:pt x="7228" y="2546"/>
                </a:lnTo>
                <a:lnTo>
                  <a:pt x="7239" y="2557"/>
                </a:lnTo>
                <a:lnTo>
                  <a:pt x="7251" y="2569"/>
                </a:lnTo>
                <a:lnTo>
                  <a:pt x="7251" y="2557"/>
                </a:lnTo>
                <a:lnTo>
                  <a:pt x="7262" y="2546"/>
                </a:lnTo>
                <a:lnTo>
                  <a:pt x="7274" y="2557"/>
                </a:lnTo>
                <a:lnTo>
                  <a:pt x="7285" y="2569"/>
                </a:lnTo>
                <a:lnTo>
                  <a:pt x="7297" y="2569"/>
                </a:lnTo>
                <a:lnTo>
                  <a:pt x="7308" y="2592"/>
                </a:lnTo>
                <a:lnTo>
                  <a:pt x="7331" y="2616"/>
                </a:lnTo>
                <a:lnTo>
                  <a:pt x="7355" y="2604"/>
                </a:lnTo>
                <a:lnTo>
                  <a:pt x="7366" y="2592"/>
                </a:lnTo>
                <a:lnTo>
                  <a:pt x="7389" y="2604"/>
                </a:lnTo>
                <a:lnTo>
                  <a:pt x="7389" y="2592"/>
                </a:lnTo>
                <a:lnTo>
                  <a:pt x="7401" y="2592"/>
                </a:lnTo>
                <a:lnTo>
                  <a:pt x="7412" y="2581"/>
                </a:lnTo>
                <a:lnTo>
                  <a:pt x="7424" y="2581"/>
                </a:lnTo>
                <a:lnTo>
                  <a:pt x="7424" y="2569"/>
                </a:lnTo>
                <a:lnTo>
                  <a:pt x="7435" y="2569"/>
                </a:lnTo>
                <a:lnTo>
                  <a:pt x="7435" y="2557"/>
                </a:lnTo>
                <a:lnTo>
                  <a:pt x="7458" y="2557"/>
                </a:lnTo>
                <a:lnTo>
                  <a:pt x="7481" y="2546"/>
                </a:lnTo>
                <a:lnTo>
                  <a:pt x="7504" y="2511"/>
                </a:lnTo>
                <a:lnTo>
                  <a:pt x="7516" y="2534"/>
                </a:lnTo>
                <a:lnTo>
                  <a:pt x="7504" y="2557"/>
                </a:lnTo>
                <a:lnTo>
                  <a:pt x="7516" y="2569"/>
                </a:lnTo>
                <a:lnTo>
                  <a:pt x="7504" y="2581"/>
                </a:lnTo>
                <a:lnTo>
                  <a:pt x="7504" y="2627"/>
                </a:lnTo>
                <a:lnTo>
                  <a:pt x="7539" y="2662"/>
                </a:lnTo>
                <a:lnTo>
                  <a:pt x="7539" y="2686"/>
                </a:lnTo>
                <a:lnTo>
                  <a:pt x="7539" y="2697"/>
                </a:lnTo>
                <a:lnTo>
                  <a:pt x="7551" y="2721"/>
                </a:lnTo>
                <a:lnTo>
                  <a:pt x="7562" y="2709"/>
                </a:lnTo>
                <a:lnTo>
                  <a:pt x="7562" y="2721"/>
                </a:lnTo>
                <a:lnTo>
                  <a:pt x="7562" y="2733"/>
                </a:lnTo>
                <a:lnTo>
                  <a:pt x="7562" y="2744"/>
                </a:lnTo>
                <a:lnTo>
                  <a:pt x="7562" y="2756"/>
                </a:lnTo>
                <a:lnTo>
                  <a:pt x="7562" y="2779"/>
                </a:lnTo>
                <a:lnTo>
                  <a:pt x="7562" y="2803"/>
                </a:lnTo>
                <a:lnTo>
                  <a:pt x="7539" y="2814"/>
                </a:lnTo>
                <a:lnTo>
                  <a:pt x="7527" y="2826"/>
                </a:lnTo>
                <a:lnTo>
                  <a:pt x="7516" y="2861"/>
                </a:lnTo>
                <a:lnTo>
                  <a:pt x="7539" y="2873"/>
                </a:lnTo>
                <a:lnTo>
                  <a:pt x="7562" y="2884"/>
                </a:lnTo>
                <a:lnTo>
                  <a:pt x="7562" y="2896"/>
                </a:lnTo>
                <a:lnTo>
                  <a:pt x="7562" y="2908"/>
                </a:lnTo>
                <a:lnTo>
                  <a:pt x="7597" y="2943"/>
                </a:lnTo>
                <a:lnTo>
                  <a:pt x="7585" y="2966"/>
                </a:lnTo>
                <a:lnTo>
                  <a:pt x="7597" y="2978"/>
                </a:lnTo>
                <a:lnTo>
                  <a:pt x="7608" y="2966"/>
                </a:lnTo>
                <a:lnTo>
                  <a:pt x="7620" y="2978"/>
                </a:lnTo>
                <a:lnTo>
                  <a:pt x="7631" y="2989"/>
                </a:lnTo>
                <a:lnTo>
                  <a:pt x="7620" y="3001"/>
                </a:lnTo>
                <a:lnTo>
                  <a:pt x="7608" y="3036"/>
                </a:lnTo>
                <a:lnTo>
                  <a:pt x="7620" y="3036"/>
                </a:lnTo>
                <a:lnTo>
                  <a:pt x="7608" y="3048"/>
                </a:lnTo>
                <a:lnTo>
                  <a:pt x="7608" y="3036"/>
                </a:lnTo>
                <a:lnTo>
                  <a:pt x="7597" y="3048"/>
                </a:lnTo>
                <a:lnTo>
                  <a:pt x="7585" y="3071"/>
                </a:lnTo>
                <a:lnTo>
                  <a:pt x="7585" y="3106"/>
                </a:lnTo>
                <a:lnTo>
                  <a:pt x="7574" y="3118"/>
                </a:lnTo>
                <a:lnTo>
                  <a:pt x="7551" y="3118"/>
                </a:lnTo>
                <a:lnTo>
                  <a:pt x="7516" y="3118"/>
                </a:lnTo>
                <a:lnTo>
                  <a:pt x="7493" y="3165"/>
                </a:lnTo>
                <a:lnTo>
                  <a:pt x="7481" y="3153"/>
                </a:lnTo>
                <a:lnTo>
                  <a:pt x="7458" y="3176"/>
                </a:lnTo>
                <a:lnTo>
                  <a:pt x="7458" y="3188"/>
                </a:lnTo>
                <a:lnTo>
                  <a:pt x="7447" y="3200"/>
                </a:lnTo>
                <a:lnTo>
                  <a:pt x="7435" y="3211"/>
                </a:lnTo>
                <a:lnTo>
                  <a:pt x="7435" y="3223"/>
                </a:lnTo>
                <a:lnTo>
                  <a:pt x="7424" y="3223"/>
                </a:lnTo>
                <a:lnTo>
                  <a:pt x="7424" y="3246"/>
                </a:lnTo>
                <a:lnTo>
                  <a:pt x="7366" y="3235"/>
                </a:lnTo>
                <a:lnTo>
                  <a:pt x="7355" y="3223"/>
                </a:lnTo>
                <a:lnTo>
                  <a:pt x="7343" y="3235"/>
                </a:lnTo>
                <a:lnTo>
                  <a:pt x="7331" y="3223"/>
                </a:lnTo>
                <a:lnTo>
                  <a:pt x="7320" y="3235"/>
                </a:lnTo>
                <a:lnTo>
                  <a:pt x="7320" y="3258"/>
                </a:lnTo>
                <a:lnTo>
                  <a:pt x="7320" y="3270"/>
                </a:lnTo>
                <a:lnTo>
                  <a:pt x="7320" y="3281"/>
                </a:lnTo>
                <a:lnTo>
                  <a:pt x="7331" y="3305"/>
                </a:lnTo>
                <a:lnTo>
                  <a:pt x="7331" y="3316"/>
                </a:lnTo>
                <a:lnTo>
                  <a:pt x="7343" y="3328"/>
                </a:lnTo>
                <a:lnTo>
                  <a:pt x="7343" y="3316"/>
                </a:lnTo>
                <a:lnTo>
                  <a:pt x="7355" y="3340"/>
                </a:lnTo>
                <a:lnTo>
                  <a:pt x="7355" y="3363"/>
                </a:lnTo>
                <a:lnTo>
                  <a:pt x="7355" y="3375"/>
                </a:lnTo>
                <a:lnTo>
                  <a:pt x="7343" y="3386"/>
                </a:lnTo>
                <a:lnTo>
                  <a:pt x="7343" y="3398"/>
                </a:lnTo>
                <a:lnTo>
                  <a:pt x="7343" y="3433"/>
                </a:lnTo>
                <a:lnTo>
                  <a:pt x="7343" y="3445"/>
                </a:lnTo>
                <a:lnTo>
                  <a:pt x="7343" y="3456"/>
                </a:lnTo>
                <a:lnTo>
                  <a:pt x="7355" y="3468"/>
                </a:lnTo>
                <a:lnTo>
                  <a:pt x="7378" y="3503"/>
                </a:lnTo>
                <a:lnTo>
                  <a:pt x="7378" y="3527"/>
                </a:lnTo>
                <a:lnTo>
                  <a:pt x="7378" y="3538"/>
                </a:lnTo>
                <a:lnTo>
                  <a:pt x="7389" y="3562"/>
                </a:lnTo>
                <a:lnTo>
                  <a:pt x="7389" y="3573"/>
                </a:lnTo>
                <a:lnTo>
                  <a:pt x="7378" y="3585"/>
                </a:lnTo>
                <a:lnTo>
                  <a:pt x="7401" y="3597"/>
                </a:lnTo>
                <a:lnTo>
                  <a:pt x="7401" y="3608"/>
                </a:lnTo>
                <a:lnTo>
                  <a:pt x="7401" y="3620"/>
                </a:lnTo>
                <a:lnTo>
                  <a:pt x="7378" y="3620"/>
                </a:lnTo>
                <a:lnTo>
                  <a:pt x="7366" y="3620"/>
                </a:lnTo>
                <a:lnTo>
                  <a:pt x="7355" y="3632"/>
                </a:lnTo>
                <a:lnTo>
                  <a:pt x="7343" y="3632"/>
                </a:lnTo>
                <a:lnTo>
                  <a:pt x="7331" y="3643"/>
                </a:lnTo>
                <a:lnTo>
                  <a:pt x="7320" y="3643"/>
                </a:lnTo>
                <a:lnTo>
                  <a:pt x="7308" y="3643"/>
                </a:lnTo>
                <a:lnTo>
                  <a:pt x="7297" y="3655"/>
                </a:lnTo>
                <a:lnTo>
                  <a:pt x="7285" y="3667"/>
                </a:lnTo>
                <a:lnTo>
                  <a:pt x="7274" y="3667"/>
                </a:lnTo>
                <a:lnTo>
                  <a:pt x="7262" y="3655"/>
                </a:lnTo>
                <a:lnTo>
                  <a:pt x="7251" y="3655"/>
                </a:lnTo>
                <a:lnTo>
                  <a:pt x="7251" y="3643"/>
                </a:lnTo>
                <a:lnTo>
                  <a:pt x="7262" y="3620"/>
                </a:lnTo>
                <a:lnTo>
                  <a:pt x="7262" y="3585"/>
                </a:lnTo>
                <a:lnTo>
                  <a:pt x="7239" y="3562"/>
                </a:lnTo>
                <a:lnTo>
                  <a:pt x="7159" y="3538"/>
                </a:lnTo>
                <a:lnTo>
                  <a:pt x="7159" y="3562"/>
                </a:lnTo>
                <a:lnTo>
                  <a:pt x="7147" y="3562"/>
                </a:lnTo>
                <a:lnTo>
                  <a:pt x="7147" y="3585"/>
                </a:lnTo>
                <a:lnTo>
                  <a:pt x="7147" y="3620"/>
                </a:lnTo>
                <a:lnTo>
                  <a:pt x="7136" y="3643"/>
                </a:lnTo>
                <a:lnTo>
                  <a:pt x="7136" y="3655"/>
                </a:lnTo>
                <a:lnTo>
                  <a:pt x="7136" y="3667"/>
                </a:lnTo>
                <a:lnTo>
                  <a:pt x="7147" y="3667"/>
                </a:lnTo>
                <a:lnTo>
                  <a:pt x="7136" y="3678"/>
                </a:lnTo>
                <a:lnTo>
                  <a:pt x="7124" y="3690"/>
                </a:lnTo>
                <a:lnTo>
                  <a:pt x="7124" y="3702"/>
                </a:lnTo>
                <a:lnTo>
                  <a:pt x="7089" y="3725"/>
                </a:lnTo>
                <a:lnTo>
                  <a:pt x="7078" y="3725"/>
                </a:lnTo>
                <a:lnTo>
                  <a:pt x="7078" y="3737"/>
                </a:lnTo>
                <a:lnTo>
                  <a:pt x="7089" y="3760"/>
                </a:lnTo>
                <a:lnTo>
                  <a:pt x="7078" y="3772"/>
                </a:lnTo>
                <a:lnTo>
                  <a:pt x="7066" y="3783"/>
                </a:lnTo>
                <a:lnTo>
                  <a:pt x="7066" y="3795"/>
                </a:lnTo>
                <a:lnTo>
                  <a:pt x="7066" y="3807"/>
                </a:lnTo>
                <a:lnTo>
                  <a:pt x="7066" y="3830"/>
                </a:lnTo>
                <a:lnTo>
                  <a:pt x="7066" y="3842"/>
                </a:lnTo>
                <a:lnTo>
                  <a:pt x="7066" y="3853"/>
                </a:lnTo>
                <a:lnTo>
                  <a:pt x="7078" y="3865"/>
                </a:lnTo>
                <a:lnTo>
                  <a:pt x="7078" y="3900"/>
                </a:lnTo>
                <a:lnTo>
                  <a:pt x="7089" y="3947"/>
                </a:lnTo>
                <a:lnTo>
                  <a:pt x="7101" y="3994"/>
                </a:lnTo>
                <a:lnTo>
                  <a:pt x="7101" y="4064"/>
                </a:lnTo>
                <a:lnTo>
                  <a:pt x="7159" y="4075"/>
                </a:lnTo>
                <a:lnTo>
                  <a:pt x="7205" y="4087"/>
                </a:lnTo>
                <a:lnTo>
                  <a:pt x="7205" y="4099"/>
                </a:lnTo>
                <a:lnTo>
                  <a:pt x="7239" y="4134"/>
                </a:lnTo>
                <a:lnTo>
                  <a:pt x="7239" y="4169"/>
                </a:lnTo>
                <a:lnTo>
                  <a:pt x="7228" y="4180"/>
                </a:lnTo>
                <a:lnTo>
                  <a:pt x="7228" y="4192"/>
                </a:lnTo>
                <a:lnTo>
                  <a:pt x="7228" y="4215"/>
                </a:lnTo>
                <a:lnTo>
                  <a:pt x="7228" y="4227"/>
                </a:lnTo>
                <a:lnTo>
                  <a:pt x="7239" y="4251"/>
                </a:lnTo>
                <a:lnTo>
                  <a:pt x="7251" y="4262"/>
                </a:lnTo>
                <a:lnTo>
                  <a:pt x="7239" y="4286"/>
                </a:lnTo>
                <a:lnTo>
                  <a:pt x="7228" y="4286"/>
                </a:lnTo>
                <a:lnTo>
                  <a:pt x="7216" y="4274"/>
                </a:lnTo>
                <a:lnTo>
                  <a:pt x="7205" y="4262"/>
                </a:lnTo>
                <a:lnTo>
                  <a:pt x="7205" y="4251"/>
                </a:lnTo>
                <a:lnTo>
                  <a:pt x="7193" y="4239"/>
                </a:lnTo>
                <a:lnTo>
                  <a:pt x="7182" y="4239"/>
                </a:lnTo>
                <a:lnTo>
                  <a:pt x="7159" y="4227"/>
                </a:lnTo>
                <a:lnTo>
                  <a:pt x="7147" y="4215"/>
                </a:lnTo>
                <a:lnTo>
                  <a:pt x="7124" y="4192"/>
                </a:lnTo>
                <a:lnTo>
                  <a:pt x="7112" y="4215"/>
                </a:lnTo>
                <a:lnTo>
                  <a:pt x="7078" y="4239"/>
                </a:lnTo>
                <a:lnTo>
                  <a:pt x="7066" y="4251"/>
                </a:lnTo>
                <a:lnTo>
                  <a:pt x="7066" y="4262"/>
                </a:lnTo>
                <a:lnTo>
                  <a:pt x="6997" y="4239"/>
                </a:lnTo>
                <a:lnTo>
                  <a:pt x="6974" y="4227"/>
                </a:lnTo>
                <a:lnTo>
                  <a:pt x="6928" y="4286"/>
                </a:lnTo>
                <a:lnTo>
                  <a:pt x="6905" y="4297"/>
                </a:lnTo>
                <a:lnTo>
                  <a:pt x="6893" y="4286"/>
                </a:lnTo>
                <a:lnTo>
                  <a:pt x="6870" y="4297"/>
                </a:lnTo>
                <a:lnTo>
                  <a:pt x="6859" y="4297"/>
                </a:lnTo>
                <a:lnTo>
                  <a:pt x="6847" y="4309"/>
                </a:lnTo>
                <a:lnTo>
                  <a:pt x="6836" y="4297"/>
                </a:lnTo>
                <a:lnTo>
                  <a:pt x="6824" y="4286"/>
                </a:lnTo>
                <a:lnTo>
                  <a:pt x="6813" y="4274"/>
                </a:lnTo>
                <a:lnTo>
                  <a:pt x="6801" y="4251"/>
                </a:lnTo>
                <a:lnTo>
                  <a:pt x="6778" y="4262"/>
                </a:lnTo>
                <a:lnTo>
                  <a:pt x="6755" y="4274"/>
                </a:lnTo>
                <a:lnTo>
                  <a:pt x="6732" y="4297"/>
                </a:lnTo>
                <a:lnTo>
                  <a:pt x="6709" y="4309"/>
                </a:lnTo>
                <a:lnTo>
                  <a:pt x="6697" y="4309"/>
                </a:lnTo>
                <a:lnTo>
                  <a:pt x="6686" y="4297"/>
                </a:lnTo>
                <a:lnTo>
                  <a:pt x="6686" y="4286"/>
                </a:lnTo>
                <a:lnTo>
                  <a:pt x="6674" y="4286"/>
                </a:lnTo>
                <a:lnTo>
                  <a:pt x="6674" y="4274"/>
                </a:lnTo>
                <a:lnTo>
                  <a:pt x="6663" y="4274"/>
                </a:lnTo>
                <a:lnTo>
                  <a:pt x="6628" y="4274"/>
                </a:lnTo>
                <a:lnTo>
                  <a:pt x="6628" y="4251"/>
                </a:lnTo>
                <a:lnTo>
                  <a:pt x="6617" y="4204"/>
                </a:lnTo>
                <a:lnTo>
                  <a:pt x="6605" y="4192"/>
                </a:lnTo>
                <a:lnTo>
                  <a:pt x="6582" y="4192"/>
                </a:lnTo>
                <a:lnTo>
                  <a:pt x="6571" y="4192"/>
                </a:lnTo>
                <a:lnTo>
                  <a:pt x="6571" y="4169"/>
                </a:lnTo>
                <a:lnTo>
                  <a:pt x="6559" y="4157"/>
                </a:lnTo>
                <a:lnTo>
                  <a:pt x="6559" y="4134"/>
                </a:lnTo>
                <a:lnTo>
                  <a:pt x="6536" y="4110"/>
                </a:lnTo>
                <a:lnTo>
                  <a:pt x="6525" y="4134"/>
                </a:lnTo>
                <a:lnTo>
                  <a:pt x="6502" y="4134"/>
                </a:lnTo>
                <a:lnTo>
                  <a:pt x="6490" y="4145"/>
                </a:lnTo>
                <a:lnTo>
                  <a:pt x="6478" y="4157"/>
                </a:lnTo>
                <a:lnTo>
                  <a:pt x="6467" y="4145"/>
                </a:lnTo>
                <a:lnTo>
                  <a:pt x="6444" y="4122"/>
                </a:lnTo>
                <a:lnTo>
                  <a:pt x="6455" y="4110"/>
                </a:lnTo>
                <a:lnTo>
                  <a:pt x="6467" y="4099"/>
                </a:lnTo>
                <a:lnTo>
                  <a:pt x="6467" y="4075"/>
                </a:lnTo>
                <a:lnTo>
                  <a:pt x="6432" y="4052"/>
                </a:lnTo>
                <a:lnTo>
                  <a:pt x="6409" y="4064"/>
                </a:lnTo>
                <a:lnTo>
                  <a:pt x="6409" y="4052"/>
                </a:lnTo>
                <a:lnTo>
                  <a:pt x="6409" y="4040"/>
                </a:lnTo>
                <a:lnTo>
                  <a:pt x="6432" y="4040"/>
                </a:lnTo>
                <a:lnTo>
                  <a:pt x="6444" y="4029"/>
                </a:lnTo>
                <a:lnTo>
                  <a:pt x="6455" y="4005"/>
                </a:lnTo>
                <a:lnTo>
                  <a:pt x="6455" y="3982"/>
                </a:lnTo>
                <a:lnTo>
                  <a:pt x="6409" y="3994"/>
                </a:lnTo>
                <a:lnTo>
                  <a:pt x="6398" y="3982"/>
                </a:lnTo>
                <a:lnTo>
                  <a:pt x="6398" y="3994"/>
                </a:lnTo>
                <a:lnTo>
                  <a:pt x="6398" y="4005"/>
                </a:lnTo>
                <a:lnTo>
                  <a:pt x="6386" y="3982"/>
                </a:lnTo>
                <a:lnTo>
                  <a:pt x="6386" y="3970"/>
                </a:lnTo>
                <a:lnTo>
                  <a:pt x="6375" y="3959"/>
                </a:lnTo>
                <a:lnTo>
                  <a:pt x="6352" y="3959"/>
                </a:lnTo>
                <a:lnTo>
                  <a:pt x="6340" y="3959"/>
                </a:lnTo>
                <a:lnTo>
                  <a:pt x="6294" y="3947"/>
                </a:lnTo>
                <a:lnTo>
                  <a:pt x="6282" y="3935"/>
                </a:lnTo>
                <a:lnTo>
                  <a:pt x="6271" y="3912"/>
                </a:lnTo>
                <a:lnTo>
                  <a:pt x="6271" y="3889"/>
                </a:lnTo>
                <a:lnTo>
                  <a:pt x="6248" y="3889"/>
                </a:lnTo>
                <a:lnTo>
                  <a:pt x="6202" y="3889"/>
                </a:lnTo>
                <a:lnTo>
                  <a:pt x="6190" y="3900"/>
                </a:lnTo>
                <a:lnTo>
                  <a:pt x="6179" y="3924"/>
                </a:lnTo>
                <a:lnTo>
                  <a:pt x="6179" y="3935"/>
                </a:lnTo>
                <a:lnTo>
                  <a:pt x="6167" y="3924"/>
                </a:lnTo>
                <a:lnTo>
                  <a:pt x="6156" y="3924"/>
                </a:lnTo>
                <a:lnTo>
                  <a:pt x="6144" y="3924"/>
                </a:lnTo>
                <a:lnTo>
                  <a:pt x="6110" y="3924"/>
                </a:lnTo>
                <a:lnTo>
                  <a:pt x="6098" y="3912"/>
                </a:lnTo>
                <a:lnTo>
                  <a:pt x="6052" y="3889"/>
                </a:lnTo>
                <a:lnTo>
                  <a:pt x="6052" y="3877"/>
                </a:lnTo>
                <a:lnTo>
                  <a:pt x="6052" y="3865"/>
                </a:lnTo>
                <a:lnTo>
                  <a:pt x="6052" y="3853"/>
                </a:lnTo>
                <a:lnTo>
                  <a:pt x="6040" y="3842"/>
                </a:lnTo>
                <a:lnTo>
                  <a:pt x="6052" y="3807"/>
                </a:lnTo>
                <a:lnTo>
                  <a:pt x="6040" y="3807"/>
                </a:lnTo>
                <a:lnTo>
                  <a:pt x="6029" y="3795"/>
                </a:lnTo>
                <a:lnTo>
                  <a:pt x="6017" y="3783"/>
                </a:lnTo>
                <a:lnTo>
                  <a:pt x="6006" y="3783"/>
                </a:lnTo>
                <a:lnTo>
                  <a:pt x="5983" y="3783"/>
                </a:lnTo>
                <a:lnTo>
                  <a:pt x="5983" y="3795"/>
                </a:lnTo>
                <a:lnTo>
                  <a:pt x="5960" y="3795"/>
                </a:lnTo>
                <a:lnTo>
                  <a:pt x="5948" y="3807"/>
                </a:lnTo>
                <a:lnTo>
                  <a:pt x="5937" y="3807"/>
                </a:lnTo>
                <a:lnTo>
                  <a:pt x="5937" y="3830"/>
                </a:lnTo>
                <a:lnTo>
                  <a:pt x="5937" y="3842"/>
                </a:lnTo>
                <a:lnTo>
                  <a:pt x="5925" y="3853"/>
                </a:lnTo>
                <a:lnTo>
                  <a:pt x="5902" y="3853"/>
                </a:lnTo>
                <a:lnTo>
                  <a:pt x="5879" y="3853"/>
                </a:lnTo>
                <a:lnTo>
                  <a:pt x="5844" y="3865"/>
                </a:lnTo>
                <a:lnTo>
                  <a:pt x="5833" y="3865"/>
                </a:lnTo>
                <a:lnTo>
                  <a:pt x="5821" y="3853"/>
                </a:lnTo>
                <a:lnTo>
                  <a:pt x="5798" y="3877"/>
                </a:lnTo>
                <a:lnTo>
                  <a:pt x="5775" y="3889"/>
                </a:lnTo>
                <a:lnTo>
                  <a:pt x="5764" y="3889"/>
                </a:lnTo>
                <a:lnTo>
                  <a:pt x="5741" y="3877"/>
                </a:lnTo>
                <a:lnTo>
                  <a:pt x="5729" y="3877"/>
                </a:lnTo>
                <a:lnTo>
                  <a:pt x="5718" y="3865"/>
                </a:lnTo>
                <a:lnTo>
                  <a:pt x="5706" y="3877"/>
                </a:lnTo>
                <a:lnTo>
                  <a:pt x="5695" y="3865"/>
                </a:lnTo>
                <a:lnTo>
                  <a:pt x="5672" y="3853"/>
                </a:lnTo>
                <a:lnTo>
                  <a:pt x="5660" y="3865"/>
                </a:lnTo>
                <a:lnTo>
                  <a:pt x="5648" y="3853"/>
                </a:lnTo>
                <a:lnTo>
                  <a:pt x="5637" y="3853"/>
                </a:lnTo>
                <a:lnTo>
                  <a:pt x="5614" y="3842"/>
                </a:lnTo>
                <a:lnTo>
                  <a:pt x="5602" y="3842"/>
                </a:lnTo>
                <a:lnTo>
                  <a:pt x="5591" y="3842"/>
                </a:lnTo>
                <a:lnTo>
                  <a:pt x="5579" y="3830"/>
                </a:lnTo>
                <a:lnTo>
                  <a:pt x="5568" y="3830"/>
                </a:lnTo>
                <a:lnTo>
                  <a:pt x="5556" y="3830"/>
                </a:lnTo>
                <a:lnTo>
                  <a:pt x="5545" y="3830"/>
                </a:lnTo>
                <a:lnTo>
                  <a:pt x="5533" y="3842"/>
                </a:lnTo>
                <a:lnTo>
                  <a:pt x="5522" y="3842"/>
                </a:lnTo>
                <a:lnTo>
                  <a:pt x="5499" y="3865"/>
                </a:lnTo>
                <a:lnTo>
                  <a:pt x="5499" y="3877"/>
                </a:lnTo>
                <a:lnTo>
                  <a:pt x="5476" y="3924"/>
                </a:lnTo>
                <a:lnTo>
                  <a:pt x="5476" y="3900"/>
                </a:lnTo>
                <a:lnTo>
                  <a:pt x="5464" y="3889"/>
                </a:lnTo>
                <a:lnTo>
                  <a:pt x="5453" y="3889"/>
                </a:lnTo>
                <a:lnTo>
                  <a:pt x="5429" y="3900"/>
                </a:lnTo>
                <a:lnTo>
                  <a:pt x="5429" y="3924"/>
                </a:lnTo>
                <a:lnTo>
                  <a:pt x="5418" y="3924"/>
                </a:lnTo>
                <a:lnTo>
                  <a:pt x="5406" y="3924"/>
                </a:lnTo>
                <a:lnTo>
                  <a:pt x="5406" y="3912"/>
                </a:lnTo>
                <a:lnTo>
                  <a:pt x="5395" y="3912"/>
                </a:lnTo>
                <a:lnTo>
                  <a:pt x="5383" y="3912"/>
                </a:lnTo>
                <a:lnTo>
                  <a:pt x="5372" y="3912"/>
                </a:lnTo>
                <a:lnTo>
                  <a:pt x="5372" y="3924"/>
                </a:lnTo>
                <a:lnTo>
                  <a:pt x="5360" y="3924"/>
                </a:lnTo>
                <a:lnTo>
                  <a:pt x="5349" y="3924"/>
                </a:lnTo>
                <a:lnTo>
                  <a:pt x="5326" y="3924"/>
                </a:lnTo>
                <a:lnTo>
                  <a:pt x="5314" y="3912"/>
                </a:lnTo>
                <a:lnTo>
                  <a:pt x="5280" y="3924"/>
                </a:lnTo>
                <a:lnTo>
                  <a:pt x="5257" y="3912"/>
                </a:lnTo>
                <a:lnTo>
                  <a:pt x="5245" y="3889"/>
                </a:lnTo>
                <a:lnTo>
                  <a:pt x="5245" y="3900"/>
                </a:lnTo>
                <a:lnTo>
                  <a:pt x="5245" y="3912"/>
                </a:lnTo>
                <a:lnTo>
                  <a:pt x="5257" y="3912"/>
                </a:lnTo>
                <a:lnTo>
                  <a:pt x="5268" y="3924"/>
                </a:lnTo>
                <a:lnTo>
                  <a:pt x="5268" y="3935"/>
                </a:lnTo>
                <a:lnTo>
                  <a:pt x="5268" y="3947"/>
                </a:lnTo>
                <a:lnTo>
                  <a:pt x="5257" y="3970"/>
                </a:lnTo>
                <a:lnTo>
                  <a:pt x="5257" y="3982"/>
                </a:lnTo>
                <a:lnTo>
                  <a:pt x="5257" y="3994"/>
                </a:lnTo>
                <a:lnTo>
                  <a:pt x="5257" y="4005"/>
                </a:lnTo>
                <a:lnTo>
                  <a:pt x="5234" y="4005"/>
                </a:lnTo>
                <a:lnTo>
                  <a:pt x="5199" y="4005"/>
                </a:lnTo>
                <a:lnTo>
                  <a:pt x="5199" y="4017"/>
                </a:lnTo>
                <a:lnTo>
                  <a:pt x="5187" y="4029"/>
                </a:lnTo>
                <a:lnTo>
                  <a:pt x="5176" y="4052"/>
                </a:lnTo>
                <a:lnTo>
                  <a:pt x="5164" y="4052"/>
                </a:lnTo>
                <a:lnTo>
                  <a:pt x="5164" y="4064"/>
                </a:lnTo>
                <a:lnTo>
                  <a:pt x="5153" y="4064"/>
                </a:lnTo>
                <a:lnTo>
                  <a:pt x="5141" y="4075"/>
                </a:lnTo>
                <a:lnTo>
                  <a:pt x="5141" y="4064"/>
                </a:lnTo>
                <a:lnTo>
                  <a:pt x="5130" y="4075"/>
                </a:lnTo>
                <a:lnTo>
                  <a:pt x="5118" y="4075"/>
                </a:lnTo>
                <a:lnTo>
                  <a:pt x="5107" y="4099"/>
                </a:lnTo>
                <a:lnTo>
                  <a:pt x="5095" y="4110"/>
                </a:lnTo>
                <a:lnTo>
                  <a:pt x="5084" y="4099"/>
                </a:lnTo>
                <a:lnTo>
                  <a:pt x="5061" y="4099"/>
                </a:lnTo>
                <a:lnTo>
                  <a:pt x="5038" y="4099"/>
                </a:lnTo>
                <a:lnTo>
                  <a:pt x="5014" y="4110"/>
                </a:lnTo>
                <a:lnTo>
                  <a:pt x="4991" y="4110"/>
                </a:lnTo>
                <a:lnTo>
                  <a:pt x="4980" y="4122"/>
                </a:lnTo>
                <a:lnTo>
                  <a:pt x="4968" y="4122"/>
                </a:lnTo>
                <a:lnTo>
                  <a:pt x="4957" y="4134"/>
                </a:lnTo>
                <a:lnTo>
                  <a:pt x="4945" y="4145"/>
                </a:lnTo>
                <a:lnTo>
                  <a:pt x="4922" y="4157"/>
                </a:lnTo>
                <a:lnTo>
                  <a:pt x="4922" y="4180"/>
                </a:lnTo>
                <a:lnTo>
                  <a:pt x="4911" y="4192"/>
                </a:lnTo>
                <a:lnTo>
                  <a:pt x="4899" y="4215"/>
                </a:lnTo>
                <a:lnTo>
                  <a:pt x="4865" y="4239"/>
                </a:lnTo>
                <a:lnTo>
                  <a:pt x="4853" y="4251"/>
                </a:lnTo>
                <a:lnTo>
                  <a:pt x="4853" y="4262"/>
                </a:lnTo>
                <a:lnTo>
                  <a:pt x="4842" y="4251"/>
                </a:lnTo>
                <a:lnTo>
                  <a:pt x="4830" y="4262"/>
                </a:lnTo>
                <a:lnTo>
                  <a:pt x="4819" y="4274"/>
                </a:lnTo>
                <a:lnTo>
                  <a:pt x="4795" y="4286"/>
                </a:lnTo>
                <a:lnTo>
                  <a:pt x="4795" y="4297"/>
                </a:lnTo>
                <a:lnTo>
                  <a:pt x="4784" y="4297"/>
                </a:lnTo>
                <a:lnTo>
                  <a:pt x="4761" y="4321"/>
                </a:lnTo>
                <a:lnTo>
                  <a:pt x="4749" y="4356"/>
                </a:lnTo>
                <a:lnTo>
                  <a:pt x="4738" y="4367"/>
                </a:lnTo>
                <a:lnTo>
                  <a:pt x="4726" y="4379"/>
                </a:lnTo>
                <a:lnTo>
                  <a:pt x="4726" y="4391"/>
                </a:lnTo>
                <a:lnTo>
                  <a:pt x="4715" y="4402"/>
                </a:lnTo>
                <a:lnTo>
                  <a:pt x="4703" y="4426"/>
                </a:lnTo>
                <a:lnTo>
                  <a:pt x="4669" y="4437"/>
                </a:lnTo>
                <a:lnTo>
                  <a:pt x="4657" y="4449"/>
                </a:lnTo>
                <a:lnTo>
                  <a:pt x="4646" y="4449"/>
                </a:lnTo>
                <a:lnTo>
                  <a:pt x="4634" y="4449"/>
                </a:lnTo>
                <a:lnTo>
                  <a:pt x="4611" y="4449"/>
                </a:lnTo>
                <a:lnTo>
                  <a:pt x="4600" y="4461"/>
                </a:lnTo>
                <a:lnTo>
                  <a:pt x="4588" y="4461"/>
                </a:lnTo>
                <a:lnTo>
                  <a:pt x="4576" y="4472"/>
                </a:lnTo>
                <a:lnTo>
                  <a:pt x="4565" y="4472"/>
                </a:lnTo>
                <a:lnTo>
                  <a:pt x="4553" y="4472"/>
                </a:lnTo>
                <a:lnTo>
                  <a:pt x="4542" y="4484"/>
                </a:lnTo>
                <a:lnTo>
                  <a:pt x="4530" y="4484"/>
                </a:lnTo>
                <a:lnTo>
                  <a:pt x="4530" y="4496"/>
                </a:lnTo>
                <a:lnTo>
                  <a:pt x="4519" y="4507"/>
                </a:lnTo>
                <a:lnTo>
                  <a:pt x="4507" y="4519"/>
                </a:lnTo>
                <a:lnTo>
                  <a:pt x="4507" y="4531"/>
                </a:lnTo>
                <a:lnTo>
                  <a:pt x="4496" y="4542"/>
                </a:lnTo>
                <a:lnTo>
                  <a:pt x="4496" y="4554"/>
                </a:lnTo>
                <a:lnTo>
                  <a:pt x="4484" y="4566"/>
                </a:lnTo>
                <a:lnTo>
                  <a:pt x="4473" y="4566"/>
                </a:lnTo>
                <a:lnTo>
                  <a:pt x="4473" y="4589"/>
                </a:lnTo>
                <a:lnTo>
                  <a:pt x="4461" y="4589"/>
                </a:lnTo>
                <a:lnTo>
                  <a:pt x="4461" y="4613"/>
                </a:lnTo>
                <a:lnTo>
                  <a:pt x="4450" y="4624"/>
                </a:lnTo>
                <a:lnTo>
                  <a:pt x="4461" y="4636"/>
                </a:lnTo>
                <a:lnTo>
                  <a:pt x="4461" y="4659"/>
                </a:lnTo>
                <a:lnTo>
                  <a:pt x="4461" y="4671"/>
                </a:lnTo>
                <a:lnTo>
                  <a:pt x="4461" y="4683"/>
                </a:lnTo>
                <a:lnTo>
                  <a:pt x="4438" y="4718"/>
                </a:lnTo>
                <a:lnTo>
                  <a:pt x="4438" y="4729"/>
                </a:lnTo>
                <a:lnTo>
                  <a:pt x="4427" y="4741"/>
                </a:lnTo>
                <a:lnTo>
                  <a:pt x="4438" y="4764"/>
                </a:lnTo>
                <a:lnTo>
                  <a:pt x="4427" y="4788"/>
                </a:lnTo>
                <a:lnTo>
                  <a:pt x="4415" y="4799"/>
                </a:lnTo>
                <a:lnTo>
                  <a:pt x="4404" y="4811"/>
                </a:lnTo>
                <a:lnTo>
                  <a:pt x="4415" y="4834"/>
                </a:lnTo>
                <a:lnTo>
                  <a:pt x="4404" y="4846"/>
                </a:lnTo>
                <a:lnTo>
                  <a:pt x="4404" y="4834"/>
                </a:lnTo>
                <a:lnTo>
                  <a:pt x="4392" y="4834"/>
                </a:lnTo>
                <a:lnTo>
                  <a:pt x="4369" y="4834"/>
                </a:lnTo>
                <a:lnTo>
                  <a:pt x="4357" y="4846"/>
                </a:lnTo>
                <a:lnTo>
                  <a:pt x="4346" y="4846"/>
                </a:lnTo>
                <a:lnTo>
                  <a:pt x="4311" y="4846"/>
                </a:lnTo>
                <a:lnTo>
                  <a:pt x="4311" y="4834"/>
                </a:lnTo>
                <a:lnTo>
                  <a:pt x="4277" y="4823"/>
                </a:lnTo>
                <a:lnTo>
                  <a:pt x="4265" y="4834"/>
                </a:lnTo>
                <a:lnTo>
                  <a:pt x="4265" y="4846"/>
                </a:lnTo>
                <a:lnTo>
                  <a:pt x="4254" y="4858"/>
                </a:lnTo>
                <a:lnTo>
                  <a:pt x="4231" y="4881"/>
                </a:lnTo>
                <a:lnTo>
                  <a:pt x="4242" y="4893"/>
                </a:lnTo>
                <a:lnTo>
                  <a:pt x="4231" y="4916"/>
                </a:lnTo>
                <a:lnTo>
                  <a:pt x="4219" y="4916"/>
                </a:lnTo>
                <a:lnTo>
                  <a:pt x="4208" y="4928"/>
                </a:lnTo>
                <a:lnTo>
                  <a:pt x="4196" y="4951"/>
                </a:lnTo>
                <a:lnTo>
                  <a:pt x="4185" y="4963"/>
                </a:lnTo>
                <a:lnTo>
                  <a:pt x="4173" y="4963"/>
                </a:lnTo>
                <a:lnTo>
                  <a:pt x="4173" y="4986"/>
                </a:lnTo>
                <a:lnTo>
                  <a:pt x="4161" y="5010"/>
                </a:lnTo>
                <a:lnTo>
                  <a:pt x="4150" y="5021"/>
                </a:lnTo>
                <a:lnTo>
                  <a:pt x="4138" y="5021"/>
                </a:lnTo>
                <a:lnTo>
                  <a:pt x="4115" y="5045"/>
                </a:lnTo>
                <a:lnTo>
                  <a:pt x="4115" y="5056"/>
                </a:lnTo>
                <a:lnTo>
                  <a:pt x="4115" y="5068"/>
                </a:lnTo>
                <a:lnTo>
                  <a:pt x="4127" y="5080"/>
                </a:lnTo>
                <a:lnTo>
                  <a:pt x="4127" y="5103"/>
                </a:lnTo>
                <a:lnTo>
                  <a:pt x="4127" y="5115"/>
                </a:lnTo>
                <a:lnTo>
                  <a:pt x="4115" y="5126"/>
                </a:lnTo>
                <a:lnTo>
                  <a:pt x="4127" y="5138"/>
                </a:lnTo>
                <a:lnTo>
                  <a:pt x="4115" y="5138"/>
                </a:lnTo>
                <a:lnTo>
                  <a:pt x="4127" y="5150"/>
                </a:lnTo>
                <a:lnTo>
                  <a:pt x="4138" y="5150"/>
                </a:lnTo>
                <a:lnTo>
                  <a:pt x="4138" y="5161"/>
                </a:lnTo>
                <a:lnTo>
                  <a:pt x="4115" y="5173"/>
                </a:lnTo>
                <a:lnTo>
                  <a:pt x="4092" y="5173"/>
                </a:lnTo>
                <a:lnTo>
                  <a:pt x="4058" y="5196"/>
                </a:lnTo>
                <a:lnTo>
                  <a:pt x="4012" y="5196"/>
                </a:lnTo>
                <a:lnTo>
                  <a:pt x="4000" y="5196"/>
                </a:lnTo>
                <a:lnTo>
                  <a:pt x="3989" y="5185"/>
                </a:lnTo>
                <a:lnTo>
                  <a:pt x="3977" y="5150"/>
                </a:lnTo>
                <a:lnTo>
                  <a:pt x="3977" y="5138"/>
                </a:lnTo>
                <a:lnTo>
                  <a:pt x="3966" y="5138"/>
                </a:lnTo>
                <a:lnTo>
                  <a:pt x="3942" y="5138"/>
                </a:lnTo>
                <a:lnTo>
                  <a:pt x="3942" y="5150"/>
                </a:lnTo>
                <a:lnTo>
                  <a:pt x="3942" y="5185"/>
                </a:lnTo>
                <a:lnTo>
                  <a:pt x="3966" y="5196"/>
                </a:lnTo>
                <a:lnTo>
                  <a:pt x="3954" y="5208"/>
                </a:lnTo>
                <a:lnTo>
                  <a:pt x="3954" y="5220"/>
                </a:lnTo>
                <a:lnTo>
                  <a:pt x="3954" y="5231"/>
                </a:lnTo>
                <a:lnTo>
                  <a:pt x="3942" y="5266"/>
                </a:lnTo>
                <a:lnTo>
                  <a:pt x="3919" y="5278"/>
                </a:lnTo>
                <a:lnTo>
                  <a:pt x="3896" y="5290"/>
                </a:lnTo>
                <a:lnTo>
                  <a:pt x="3896" y="5301"/>
                </a:lnTo>
                <a:lnTo>
                  <a:pt x="3896" y="5313"/>
                </a:lnTo>
                <a:lnTo>
                  <a:pt x="3885" y="5325"/>
                </a:lnTo>
                <a:lnTo>
                  <a:pt x="3896" y="5336"/>
                </a:lnTo>
                <a:lnTo>
                  <a:pt x="3896" y="5360"/>
                </a:lnTo>
                <a:lnTo>
                  <a:pt x="3885" y="5383"/>
                </a:lnTo>
                <a:lnTo>
                  <a:pt x="3896" y="5395"/>
                </a:lnTo>
                <a:lnTo>
                  <a:pt x="3896" y="5442"/>
                </a:lnTo>
                <a:lnTo>
                  <a:pt x="3896" y="5453"/>
                </a:lnTo>
                <a:lnTo>
                  <a:pt x="3896" y="5465"/>
                </a:lnTo>
                <a:lnTo>
                  <a:pt x="3896" y="5477"/>
                </a:lnTo>
                <a:lnTo>
                  <a:pt x="3885" y="5477"/>
                </a:lnTo>
                <a:lnTo>
                  <a:pt x="3896" y="5477"/>
                </a:lnTo>
                <a:lnTo>
                  <a:pt x="3896" y="5488"/>
                </a:lnTo>
                <a:lnTo>
                  <a:pt x="3873" y="5500"/>
                </a:lnTo>
                <a:lnTo>
                  <a:pt x="3885" y="5500"/>
                </a:lnTo>
                <a:lnTo>
                  <a:pt x="3873" y="5500"/>
                </a:lnTo>
                <a:lnTo>
                  <a:pt x="3873" y="5512"/>
                </a:lnTo>
                <a:lnTo>
                  <a:pt x="3862" y="5512"/>
                </a:lnTo>
                <a:lnTo>
                  <a:pt x="3862" y="5523"/>
                </a:lnTo>
                <a:lnTo>
                  <a:pt x="3862" y="5535"/>
                </a:lnTo>
                <a:lnTo>
                  <a:pt x="3873" y="5535"/>
                </a:lnTo>
                <a:lnTo>
                  <a:pt x="3873" y="5547"/>
                </a:lnTo>
                <a:lnTo>
                  <a:pt x="3885" y="5547"/>
                </a:lnTo>
                <a:lnTo>
                  <a:pt x="3885" y="5558"/>
                </a:lnTo>
                <a:lnTo>
                  <a:pt x="3885" y="5570"/>
                </a:lnTo>
                <a:lnTo>
                  <a:pt x="3896" y="5570"/>
                </a:lnTo>
                <a:lnTo>
                  <a:pt x="3885" y="5570"/>
                </a:lnTo>
                <a:lnTo>
                  <a:pt x="3873" y="5570"/>
                </a:lnTo>
                <a:lnTo>
                  <a:pt x="3850" y="5558"/>
                </a:lnTo>
                <a:lnTo>
                  <a:pt x="3839" y="5570"/>
                </a:lnTo>
                <a:lnTo>
                  <a:pt x="3827" y="5570"/>
                </a:lnTo>
                <a:lnTo>
                  <a:pt x="3816" y="5570"/>
                </a:lnTo>
                <a:lnTo>
                  <a:pt x="3770" y="5570"/>
                </a:lnTo>
                <a:lnTo>
                  <a:pt x="3758" y="5570"/>
                </a:lnTo>
                <a:lnTo>
                  <a:pt x="3746" y="5582"/>
                </a:lnTo>
                <a:lnTo>
                  <a:pt x="3723" y="5593"/>
                </a:lnTo>
                <a:lnTo>
                  <a:pt x="3723" y="5605"/>
                </a:lnTo>
                <a:lnTo>
                  <a:pt x="3712" y="5605"/>
                </a:lnTo>
                <a:lnTo>
                  <a:pt x="3712" y="5617"/>
                </a:lnTo>
                <a:lnTo>
                  <a:pt x="3712" y="5628"/>
                </a:lnTo>
                <a:lnTo>
                  <a:pt x="3712" y="5663"/>
                </a:lnTo>
                <a:lnTo>
                  <a:pt x="3712" y="5675"/>
                </a:lnTo>
                <a:lnTo>
                  <a:pt x="3712" y="5687"/>
                </a:lnTo>
                <a:lnTo>
                  <a:pt x="3700" y="5687"/>
                </a:lnTo>
                <a:lnTo>
                  <a:pt x="3700" y="5698"/>
                </a:lnTo>
                <a:lnTo>
                  <a:pt x="3689" y="5698"/>
                </a:lnTo>
                <a:lnTo>
                  <a:pt x="3689" y="5710"/>
                </a:lnTo>
                <a:lnTo>
                  <a:pt x="3689" y="5722"/>
                </a:lnTo>
                <a:lnTo>
                  <a:pt x="3689" y="5745"/>
                </a:lnTo>
                <a:lnTo>
                  <a:pt x="3677" y="5745"/>
                </a:lnTo>
                <a:lnTo>
                  <a:pt x="3666" y="5745"/>
                </a:lnTo>
                <a:lnTo>
                  <a:pt x="3643" y="5745"/>
                </a:lnTo>
                <a:lnTo>
                  <a:pt x="3631" y="5745"/>
                </a:lnTo>
                <a:lnTo>
                  <a:pt x="3620" y="5757"/>
                </a:lnTo>
                <a:lnTo>
                  <a:pt x="3608" y="5745"/>
                </a:lnTo>
                <a:lnTo>
                  <a:pt x="3597" y="5722"/>
                </a:lnTo>
                <a:lnTo>
                  <a:pt x="3597" y="5710"/>
                </a:lnTo>
                <a:lnTo>
                  <a:pt x="3585" y="5710"/>
                </a:lnTo>
                <a:lnTo>
                  <a:pt x="3585" y="5698"/>
                </a:lnTo>
                <a:lnTo>
                  <a:pt x="3574" y="5698"/>
                </a:lnTo>
                <a:lnTo>
                  <a:pt x="3562" y="5698"/>
                </a:lnTo>
                <a:lnTo>
                  <a:pt x="3551" y="5710"/>
                </a:lnTo>
                <a:lnTo>
                  <a:pt x="3562" y="5722"/>
                </a:lnTo>
                <a:lnTo>
                  <a:pt x="3574" y="5757"/>
                </a:lnTo>
                <a:lnTo>
                  <a:pt x="3585" y="5792"/>
                </a:lnTo>
                <a:lnTo>
                  <a:pt x="3574" y="5804"/>
                </a:lnTo>
                <a:lnTo>
                  <a:pt x="3562" y="5804"/>
                </a:lnTo>
                <a:lnTo>
                  <a:pt x="3551" y="5827"/>
                </a:lnTo>
                <a:lnTo>
                  <a:pt x="3539" y="5827"/>
                </a:lnTo>
                <a:lnTo>
                  <a:pt x="3539" y="5850"/>
                </a:lnTo>
                <a:lnTo>
                  <a:pt x="3516" y="5862"/>
                </a:lnTo>
                <a:lnTo>
                  <a:pt x="3527" y="5897"/>
                </a:lnTo>
                <a:lnTo>
                  <a:pt x="3527" y="5909"/>
                </a:lnTo>
                <a:lnTo>
                  <a:pt x="3539" y="5909"/>
                </a:lnTo>
                <a:lnTo>
                  <a:pt x="3527" y="5932"/>
                </a:lnTo>
                <a:lnTo>
                  <a:pt x="3527" y="5944"/>
                </a:lnTo>
                <a:lnTo>
                  <a:pt x="3516" y="5944"/>
                </a:lnTo>
                <a:lnTo>
                  <a:pt x="3504" y="5944"/>
                </a:lnTo>
                <a:lnTo>
                  <a:pt x="3493" y="5944"/>
                </a:lnTo>
                <a:lnTo>
                  <a:pt x="3481" y="5955"/>
                </a:lnTo>
                <a:lnTo>
                  <a:pt x="3470" y="5955"/>
                </a:lnTo>
                <a:lnTo>
                  <a:pt x="3458" y="5967"/>
                </a:lnTo>
                <a:lnTo>
                  <a:pt x="3447" y="5979"/>
                </a:lnTo>
                <a:lnTo>
                  <a:pt x="3424" y="5967"/>
                </a:lnTo>
                <a:lnTo>
                  <a:pt x="3424" y="5979"/>
                </a:lnTo>
                <a:lnTo>
                  <a:pt x="3412" y="5979"/>
                </a:lnTo>
                <a:lnTo>
                  <a:pt x="3389" y="5979"/>
                </a:lnTo>
                <a:lnTo>
                  <a:pt x="3378" y="5967"/>
                </a:lnTo>
                <a:lnTo>
                  <a:pt x="3366" y="5955"/>
                </a:lnTo>
                <a:lnTo>
                  <a:pt x="3355" y="5967"/>
                </a:lnTo>
                <a:lnTo>
                  <a:pt x="3343" y="5955"/>
                </a:lnTo>
                <a:lnTo>
                  <a:pt x="3343" y="5944"/>
                </a:lnTo>
                <a:lnTo>
                  <a:pt x="3343" y="5920"/>
                </a:lnTo>
                <a:lnTo>
                  <a:pt x="3343" y="5909"/>
                </a:lnTo>
                <a:lnTo>
                  <a:pt x="3332" y="5897"/>
                </a:lnTo>
                <a:lnTo>
                  <a:pt x="3343" y="5874"/>
                </a:lnTo>
                <a:lnTo>
                  <a:pt x="3332" y="5874"/>
                </a:lnTo>
                <a:lnTo>
                  <a:pt x="3320" y="5862"/>
                </a:lnTo>
                <a:lnTo>
                  <a:pt x="3320" y="5850"/>
                </a:lnTo>
                <a:lnTo>
                  <a:pt x="3332" y="5850"/>
                </a:lnTo>
                <a:lnTo>
                  <a:pt x="3332" y="5839"/>
                </a:lnTo>
                <a:lnTo>
                  <a:pt x="3332" y="5815"/>
                </a:lnTo>
                <a:lnTo>
                  <a:pt x="3308" y="5815"/>
                </a:lnTo>
                <a:lnTo>
                  <a:pt x="3308" y="5827"/>
                </a:lnTo>
                <a:lnTo>
                  <a:pt x="3285" y="5827"/>
                </a:lnTo>
                <a:lnTo>
                  <a:pt x="3285" y="5839"/>
                </a:lnTo>
                <a:lnTo>
                  <a:pt x="3274" y="5839"/>
                </a:lnTo>
                <a:lnTo>
                  <a:pt x="3262" y="5827"/>
                </a:lnTo>
                <a:lnTo>
                  <a:pt x="3251" y="5850"/>
                </a:lnTo>
                <a:lnTo>
                  <a:pt x="3239" y="5850"/>
                </a:lnTo>
                <a:lnTo>
                  <a:pt x="3205" y="5839"/>
                </a:lnTo>
                <a:lnTo>
                  <a:pt x="3193" y="5827"/>
                </a:lnTo>
                <a:lnTo>
                  <a:pt x="3170" y="5827"/>
                </a:lnTo>
                <a:lnTo>
                  <a:pt x="3170" y="5839"/>
                </a:lnTo>
                <a:lnTo>
                  <a:pt x="3159" y="5850"/>
                </a:lnTo>
                <a:lnTo>
                  <a:pt x="3147" y="5862"/>
                </a:lnTo>
                <a:lnTo>
                  <a:pt x="3159" y="5874"/>
                </a:lnTo>
                <a:lnTo>
                  <a:pt x="3159" y="5885"/>
                </a:lnTo>
                <a:lnTo>
                  <a:pt x="3159" y="5897"/>
                </a:lnTo>
                <a:lnTo>
                  <a:pt x="3159" y="5885"/>
                </a:lnTo>
                <a:lnTo>
                  <a:pt x="3170" y="5897"/>
                </a:lnTo>
                <a:lnTo>
                  <a:pt x="3147" y="5909"/>
                </a:lnTo>
                <a:lnTo>
                  <a:pt x="3147" y="5920"/>
                </a:lnTo>
                <a:lnTo>
                  <a:pt x="3124" y="5944"/>
                </a:lnTo>
                <a:lnTo>
                  <a:pt x="3112" y="5955"/>
                </a:lnTo>
                <a:lnTo>
                  <a:pt x="3101" y="5955"/>
                </a:lnTo>
                <a:lnTo>
                  <a:pt x="3089" y="5967"/>
                </a:lnTo>
                <a:lnTo>
                  <a:pt x="3078" y="5955"/>
                </a:lnTo>
                <a:lnTo>
                  <a:pt x="3066" y="5979"/>
                </a:lnTo>
                <a:lnTo>
                  <a:pt x="3055" y="5990"/>
                </a:lnTo>
                <a:lnTo>
                  <a:pt x="3043" y="5990"/>
                </a:lnTo>
                <a:lnTo>
                  <a:pt x="3032" y="6002"/>
                </a:lnTo>
                <a:lnTo>
                  <a:pt x="3009" y="6014"/>
                </a:lnTo>
                <a:lnTo>
                  <a:pt x="2986" y="6025"/>
                </a:lnTo>
                <a:lnTo>
                  <a:pt x="2986" y="6037"/>
                </a:lnTo>
                <a:lnTo>
                  <a:pt x="2997" y="6060"/>
                </a:lnTo>
                <a:lnTo>
                  <a:pt x="2986" y="6084"/>
                </a:lnTo>
                <a:lnTo>
                  <a:pt x="2986" y="6095"/>
                </a:lnTo>
                <a:lnTo>
                  <a:pt x="2951" y="6095"/>
                </a:lnTo>
                <a:lnTo>
                  <a:pt x="2940" y="6095"/>
                </a:lnTo>
                <a:lnTo>
                  <a:pt x="2940" y="6107"/>
                </a:lnTo>
                <a:lnTo>
                  <a:pt x="2940" y="6119"/>
                </a:lnTo>
                <a:lnTo>
                  <a:pt x="2928" y="6119"/>
                </a:lnTo>
                <a:lnTo>
                  <a:pt x="2917" y="6119"/>
                </a:lnTo>
                <a:lnTo>
                  <a:pt x="2905" y="6130"/>
                </a:lnTo>
                <a:lnTo>
                  <a:pt x="2893" y="6130"/>
                </a:lnTo>
                <a:lnTo>
                  <a:pt x="2859" y="6142"/>
                </a:lnTo>
                <a:lnTo>
                  <a:pt x="2859" y="6119"/>
                </a:lnTo>
                <a:lnTo>
                  <a:pt x="2859" y="6095"/>
                </a:lnTo>
                <a:lnTo>
                  <a:pt x="2859" y="6072"/>
                </a:lnTo>
                <a:lnTo>
                  <a:pt x="2847" y="6072"/>
                </a:lnTo>
                <a:lnTo>
                  <a:pt x="2847" y="6049"/>
                </a:lnTo>
                <a:lnTo>
                  <a:pt x="2824" y="6049"/>
                </a:lnTo>
                <a:lnTo>
                  <a:pt x="2813" y="6060"/>
                </a:lnTo>
                <a:lnTo>
                  <a:pt x="2801" y="6060"/>
                </a:lnTo>
                <a:lnTo>
                  <a:pt x="2790" y="6060"/>
                </a:lnTo>
                <a:lnTo>
                  <a:pt x="2778" y="6060"/>
                </a:lnTo>
                <a:lnTo>
                  <a:pt x="2767" y="6060"/>
                </a:lnTo>
                <a:lnTo>
                  <a:pt x="2767" y="6072"/>
                </a:lnTo>
                <a:lnTo>
                  <a:pt x="2755" y="6072"/>
                </a:lnTo>
                <a:lnTo>
                  <a:pt x="2755" y="6084"/>
                </a:lnTo>
                <a:lnTo>
                  <a:pt x="2744" y="6084"/>
                </a:lnTo>
                <a:lnTo>
                  <a:pt x="2744" y="6107"/>
                </a:lnTo>
                <a:lnTo>
                  <a:pt x="2732" y="6107"/>
                </a:lnTo>
                <a:lnTo>
                  <a:pt x="2721" y="6107"/>
                </a:lnTo>
                <a:lnTo>
                  <a:pt x="2721" y="6119"/>
                </a:lnTo>
                <a:lnTo>
                  <a:pt x="2686" y="6154"/>
                </a:lnTo>
                <a:lnTo>
                  <a:pt x="2663" y="6166"/>
                </a:lnTo>
                <a:lnTo>
                  <a:pt x="2663" y="6177"/>
                </a:lnTo>
                <a:lnTo>
                  <a:pt x="2651" y="6177"/>
                </a:lnTo>
                <a:lnTo>
                  <a:pt x="2640" y="6166"/>
                </a:lnTo>
                <a:lnTo>
                  <a:pt x="2628" y="6177"/>
                </a:lnTo>
                <a:lnTo>
                  <a:pt x="2617" y="6189"/>
                </a:lnTo>
                <a:lnTo>
                  <a:pt x="2605" y="6177"/>
                </a:lnTo>
                <a:lnTo>
                  <a:pt x="2594" y="6177"/>
                </a:lnTo>
                <a:lnTo>
                  <a:pt x="2582" y="6189"/>
                </a:lnTo>
                <a:lnTo>
                  <a:pt x="2571" y="6189"/>
                </a:lnTo>
                <a:lnTo>
                  <a:pt x="2559" y="6177"/>
                </a:lnTo>
                <a:lnTo>
                  <a:pt x="2559" y="6166"/>
                </a:lnTo>
                <a:lnTo>
                  <a:pt x="2559" y="6142"/>
                </a:lnTo>
                <a:lnTo>
                  <a:pt x="2502" y="6130"/>
                </a:lnTo>
                <a:lnTo>
                  <a:pt x="2490" y="6142"/>
                </a:lnTo>
                <a:lnTo>
                  <a:pt x="2478" y="6130"/>
                </a:lnTo>
                <a:lnTo>
                  <a:pt x="2467" y="6130"/>
                </a:lnTo>
                <a:lnTo>
                  <a:pt x="2432" y="6130"/>
                </a:lnTo>
                <a:lnTo>
                  <a:pt x="2421" y="6130"/>
                </a:lnTo>
                <a:lnTo>
                  <a:pt x="2398" y="6130"/>
                </a:lnTo>
                <a:lnTo>
                  <a:pt x="2375" y="6119"/>
                </a:lnTo>
                <a:lnTo>
                  <a:pt x="2375" y="6107"/>
                </a:lnTo>
                <a:lnTo>
                  <a:pt x="2363" y="6095"/>
                </a:lnTo>
                <a:lnTo>
                  <a:pt x="2363" y="6084"/>
                </a:lnTo>
                <a:lnTo>
                  <a:pt x="2340" y="6049"/>
                </a:lnTo>
                <a:lnTo>
                  <a:pt x="2340" y="6037"/>
                </a:lnTo>
                <a:lnTo>
                  <a:pt x="2329" y="6025"/>
                </a:lnTo>
                <a:lnTo>
                  <a:pt x="2329" y="6002"/>
                </a:lnTo>
                <a:lnTo>
                  <a:pt x="2329" y="5990"/>
                </a:lnTo>
                <a:lnTo>
                  <a:pt x="2329" y="5979"/>
                </a:lnTo>
                <a:lnTo>
                  <a:pt x="2329" y="5955"/>
                </a:lnTo>
                <a:lnTo>
                  <a:pt x="2340" y="5944"/>
                </a:lnTo>
                <a:lnTo>
                  <a:pt x="2329" y="5932"/>
                </a:lnTo>
                <a:lnTo>
                  <a:pt x="2329" y="5920"/>
                </a:lnTo>
                <a:lnTo>
                  <a:pt x="2340" y="5909"/>
                </a:lnTo>
                <a:lnTo>
                  <a:pt x="2340" y="5897"/>
                </a:lnTo>
                <a:lnTo>
                  <a:pt x="2340" y="5885"/>
                </a:lnTo>
                <a:lnTo>
                  <a:pt x="2375" y="5827"/>
                </a:lnTo>
                <a:lnTo>
                  <a:pt x="2363" y="5827"/>
                </a:lnTo>
                <a:lnTo>
                  <a:pt x="2352" y="5827"/>
                </a:lnTo>
                <a:lnTo>
                  <a:pt x="2340" y="5839"/>
                </a:lnTo>
                <a:lnTo>
                  <a:pt x="2317" y="5839"/>
                </a:lnTo>
                <a:lnTo>
                  <a:pt x="2294" y="5850"/>
                </a:lnTo>
                <a:lnTo>
                  <a:pt x="2271" y="5839"/>
                </a:lnTo>
                <a:lnTo>
                  <a:pt x="2236" y="5850"/>
                </a:lnTo>
                <a:lnTo>
                  <a:pt x="2225" y="5885"/>
                </a:lnTo>
                <a:lnTo>
                  <a:pt x="2202" y="5897"/>
                </a:lnTo>
                <a:lnTo>
                  <a:pt x="2179" y="5897"/>
                </a:lnTo>
                <a:lnTo>
                  <a:pt x="2179" y="5932"/>
                </a:lnTo>
                <a:lnTo>
                  <a:pt x="2156" y="5932"/>
                </a:lnTo>
                <a:lnTo>
                  <a:pt x="2133" y="5944"/>
                </a:lnTo>
                <a:lnTo>
                  <a:pt x="2121" y="5944"/>
                </a:lnTo>
                <a:lnTo>
                  <a:pt x="2110" y="5955"/>
                </a:lnTo>
                <a:lnTo>
                  <a:pt x="2087" y="5955"/>
                </a:lnTo>
                <a:lnTo>
                  <a:pt x="2075" y="5955"/>
                </a:lnTo>
                <a:lnTo>
                  <a:pt x="2064" y="5944"/>
                </a:lnTo>
                <a:lnTo>
                  <a:pt x="2052" y="5944"/>
                </a:lnTo>
                <a:lnTo>
                  <a:pt x="2040" y="5944"/>
                </a:lnTo>
                <a:lnTo>
                  <a:pt x="2029" y="5932"/>
                </a:lnTo>
                <a:lnTo>
                  <a:pt x="1994" y="5909"/>
                </a:lnTo>
                <a:lnTo>
                  <a:pt x="1983" y="5909"/>
                </a:lnTo>
                <a:lnTo>
                  <a:pt x="1971" y="5909"/>
                </a:lnTo>
                <a:lnTo>
                  <a:pt x="1960" y="5897"/>
                </a:lnTo>
                <a:lnTo>
                  <a:pt x="1971" y="5874"/>
                </a:lnTo>
                <a:lnTo>
                  <a:pt x="1960" y="5874"/>
                </a:lnTo>
                <a:lnTo>
                  <a:pt x="1960" y="5862"/>
                </a:lnTo>
                <a:lnTo>
                  <a:pt x="1960" y="5850"/>
                </a:lnTo>
                <a:lnTo>
                  <a:pt x="1948" y="5850"/>
                </a:lnTo>
                <a:lnTo>
                  <a:pt x="1914" y="5839"/>
                </a:lnTo>
                <a:lnTo>
                  <a:pt x="1902" y="5827"/>
                </a:lnTo>
                <a:lnTo>
                  <a:pt x="1902" y="5804"/>
                </a:lnTo>
                <a:lnTo>
                  <a:pt x="1868" y="5769"/>
                </a:lnTo>
                <a:lnTo>
                  <a:pt x="1856" y="5757"/>
                </a:lnTo>
                <a:lnTo>
                  <a:pt x="1844" y="5757"/>
                </a:lnTo>
                <a:lnTo>
                  <a:pt x="1833" y="5757"/>
                </a:lnTo>
                <a:lnTo>
                  <a:pt x="1810" y="5757"/>
                </a:lnTo>
                <a:lnTo>
                  <a:pt x="1798" y="5757"/>
                </a:lnTo>
                <a:lnTo>
                  <a:pt x="1787" y="5757"/>
                </a:lnTo>
                <a:lnTo>
                  <a:pt x="1787" y="5745"/>
                </a:lnTo>
                <a:lnTo>
                  <a:pt x="1775" y="5757"/>
                </a:lnTo>
                <a:lnTo>
                  <a:pt x="1752" y="5769"/>
                </a:lnTo>
                <a:lnTo>
                  <a:pt x="1741" y="5780"/>
                </a:lnTo>
                <a:lnTo>
                  <a:pt x="1706" y="5757"/>
                </a:lnTo>
                <a:lnTo>
                  <a:pt x="1695" y="5745"/>
                </a:lnTo>
                <a:lnTo>
                  <a:pt x="1706" y="5733"/>
                </a:lnTo>
                <a:lnTo>
                  <a:pt x="1706" y="5722"/>
                </a:lnTo>
                <a:lnTo>
                  <a:pt x="1718" y="5710"/>
                </a:lnTo>
                <a:lnTo>
                  <a:pt x="1706" y="5640"/>
                </a:lnTo>
                <a:lnTo>
                  <a:pt x="1695" y="5628"/>
                </a:lnTo>
                <a:lnTo>
                  <a:pt x="1683" y="5640"/>
                </a:lnTo>
                <a:lnTo>
                  <a:pt x="1672" y="5640"/>
                </a:lnTo>
                <a:lnTo>
                  <a:pt x="1660" y="5640"/>
                </a:lnTo>
                <a:lnTo>
                  <a:pt x="1660" y="5652"/>
                </a:lnTo>
                <a:lnTo>
                  <a:pt x="1625" y="5675"/>
                </a:lnTo>
                <a:lnTo>
                  <a:pt x="1614" y="5675"/>
                </a:lnTo>
                <a:lnTo>
                  <a:pt x="1625" y="5663"/>
                </a:lnTo>
                <a:lnTo>
                  <a:pt x="1614" y="5663"/>
                </a:lnTo>
                <a:lnTo>
                  <a:pt x="1591" y="5675"/>
                </a:lnTo>
                <a:lnTo>
                  <a:pt x="1579" y="5675"/>
                </a:lnTo>
                <a:lnTo>
                  <a:pt x="1568" y="5675"/>
                </a:lnTo>
                <a:lnTo>
                  <a:pt x="1556" y="5698"/>
                </a:lnTo>
                <a:lnTo>
                  <a:pt x="1556" y="5710"/>
                </a:lnTo>
                <a:lnTo>
                  <a:pt x="1556" y="5722"/>
                </a:lnTo>
                <a:lnTo>
                  <a:pt x="1533" y="5745"/>
                </a:lnTo>
                <a:lnTo>
                  <a:pt x="1522" y="5757"/>
                </a:lnTo>
                <a:lnTo>
                  <a:pt x="1522" y="5769"/>
                </a:lnTo>
                <a:lnTo>
                  <a:pt x="1510" y="5769"/>
                </a:lnTo>
                <a:lnTo>
                  <a:pt x="1487" y="5769"/>
                </a:lnTo>
                <a:lnTo>
                  <a:pt x="1487" y="5757"/>
                </a:lnTo>
                <a:lnTo>
                  <a:pt x="1453" y="5745"/>
                </a:lnTo>
                <a:lnTo>
                  <a:pt x="1441" y="5745"/>
                </a:lnTo>
                <a:lnTo>
                  <a:pt x="1429" y="5745"/>
                </a:lnTo>
                <a:lnTo>
                  <a:pt x="1429" y="5733"/>
                </a:lnTo>
                <a:lnTo>
                  <a:pt x="1406" y="5733"/>
                </a:lnTo>
                <a:lnTo>
                  <a:pt x="1383" y="5710"/>
                </a:lnTo>
                <a:lnTo>
                  <a:pt x="1383" y="5698"/>
                </a:lnTo>
                <a:lnTo>
                  <a:pt x="1372" y="5687"/>
                </a:lnTo>
                <a:lnTo>
                  <a:pt x="1372" y="5675"/>
                </a:lnTo>
                <a:lnTo>
                  <a:pt x="1372" y="5640"/>
                </a:lnTo>
                <a:lnTo>
                  <a:pt x="1360" y="5652"/>
                </a:lnTo>
                <a:lnTo>
                  <a:pt x="1349" y="5640"/>
                </a:lnTo>
                <a:lnTo>
                  <a:pt x="1326" y="5640"/>
                </a:lnTo>
                <a:lnTo>
                  <a:pt x="1303" y="5628"/>
                </a:lnTo>
                <a:lnTo>
                  <a:pt x="1245" y="5605"/>
                </a:lnTo>
                <a:lnTo>
                  <a:pt x="1257" y="5605"/>
                </a:lnTo>
                <a:lnTo>
                  <a:pt x="1268" y="5605"/>
                </a:lnTo>
                <a:lnTo>
                  <a:pt x="1280" y="5593"/>
                </a:lnTo>
                <a:lnTo>
                  <a:pt x="1280" y="5582"/>
                </a:lnTo>
                <a:lnTo>
                  <a:pt x="1268" y="5570"/>
                </a:lnTo>
                <a:lnTo>
                  <a:pt x="1280" y="5570"/>
                </a:lnTo>
                <a:lnTo>
                  <a:pt x="1291" y="5558"/>
                </a:lnTo>
                <a:lnTo>
                  <a:pt x="1291" y="5547"/>
                </a:lnTo>
                <a:lnTo>
                  <a:pt x="1280" y="5547"/>
                </a:lnTo>
                <a:lnTo>
                  <a:pt x="1280" y="5535"/>
                </a:lnTo>
                <a:lnTo>
                  <a:pt x="1291" y="5547"/>
                </a:lnTo>
                <a:lnTo>
                  <a:pt x="1291" y="5535"/>
                </a:lnTo>
                <a:lnTo>
                  <a:pt x="1303" y="5535"/>
                </a:lnTo>
                <a:lnTo>
                  <a:pt x="1303" y="5523"/>
                </a:lnTo>
                <a:lnTo>
                  <a:pt x="1291" y="5523"/>
                </a:lnTo>
                <a:lnTo>
                  <a:pt x="1280" y="5523"/>
                </a:lnTo>
                <a:lnTo>
                  <a:pt x="1280" y="5512"/>
                </a:lnTo>
                <a:lnTo>
                  <a:pt x="1268" y="5512"/>
                </a:lnTo>
                <a:lnTo>
                  <a:pt x="1268" y="5500"/>
                </a:lnTo>
                <a:lnTo>
                  <a:pt x="1257" y="5500"/>
                </a:lnTo>
                <a:lnTo>
                  <a:pt x="1245" y="5500"/>
                </a:lnTo>
                <a:lnTo>
                  <a:pt x="1234" y="5488"/>
                </a:lnTo>
                <a:lnTo>
                  <a:pt x="1210" y="5477"/>
                </a:lnTo>
                <a:lnTo>
                  <a:pt x="1222" y="5465"/>
                </a:lnTo>
                <a:lnTo>
                  <a:pt x="1234" y="5453"/>
                </a:lnTo>
                <a:lnTo>
                  <a:pt x="1234" y="5442"/>
                </a:lnTo>
                <a:lnTo>
                  <a:pt x="1222" y="5442"/>
                </a:lnTo>
                <a:lnTo>
                  <a:pt x="1210" y="5453"/>
                </a:lnTo>
                <a:lnTo>
                  <a:pt x="1187" y="5453"/>
                </a:lnTo>
                <a:lnTo>
                  <a:pt x="1176" y="5430"/>
                </a:lnTo>
                <a:lnTo>
                  <a:pt x="1176" y="5418"/>
                </a:lnTo>
                <a:lnTo>
                  <a:pt x="1176" y="5407"/>
                </a:lnTo>
                <a:lnTo>
                  <a:pt x="1153" y="5407"/>
                </a:lnTo>
                <a:lnTo>
                  <a:pt x="1141" y="5395"/>
                </a:lnTo>
                <a:lnTo>
                  <a:pt x="1130" y="5395"/>
                </a:lnTo>
                <a:lnTo>
                  <a:pt x="1130" y="5383"/>
                </a:lnTo>
                <a:lnTo>
                  <a:pt x="1118" y="5360"/>
                </a:lnTo>
                <a:lnTo>
                  <a:pt x="1107" y="5360"/>
                </a:lnTo>
                <a:lnTo>
                  <a:pt x="1095" y="5360"/>
                </a:lnTo>
                <a:lnTo>
                  <a:pt x="1084" y="5348"/>
                </a:lnTo>
                <a:lnTo>
                  <a:pt x="1072" y="5348"/>
                </a:lnTo>
                <a:lnTo>
                  <a:pt x="1061" y="5348"/>
                </a:lnTo>
                <a:lnTo>
                  <a:pt x="1049" y="5348"/>
                </a:lnTo>
                <a:lnTo>
                  <a:pt x="1026" y="5383"/>
                </a:lnTo>
                <a:lnTo>
                  <a:pt x="1015" y="5372"/>
                </a:lnTo>
                <a:lnTo>
                  <a:pt x="1015" y="5383"/>
                </a:lnTo>
                <a:lnTo>
                  <a:pt x="1003" y="5395"/>
                </a:lnTo>
                <a:lnTo>
                  <a:pt x="980" y="5407"/>
                </a:lnTo>
                <a:lnTo>
                  <a:pt x="968" y="5407"/>
                </a:lnTo>
                <a:lnTo>
                  <a:pt x="934" y="5418"/>
                </a:lnTo>
                <a:lnTo>
                  <a:pt x="922" y="5418"/>
                </a:lnTo>
                <a:lnTo>
                  <a:pt x="911" y="5418"/>
                </a:lnTo>
                <a:lnTo>
                  <a:pt x="899" y="5430"/>
                </a:lnTo>
                <a:lnTo>
                  <a:pt x="888" y="5442"/>
                </a:lnTo>
                <a:lnTo>
                  <a:pt x="865" y="5465"/>
                </a:lnTo>
                <a:lnTo>
                  <a:pt x="865" y="5477"/>
                </a:lnTo>
                <a:lnTo>
                  <a:pt x="865" y="5488"/>
                </a:lnTo>
                <a:lnTo>
                  <a:pt x="865" y="5500"/>
                </a:lnTo>
                <a:lnTo>
                  <a:pt x="842" y="5512"/>
                </a:lnTo>
                <a:lnTo>
                  <a:pt x="830" y="5512"/>
                </a:lnTo>
                <a:lnTo>
                  <a:pt x="819" y="5512"/>
                </a:lnTo>
                <a:lnTo>
                  <a:pt x="795" y="5500"/>
                </a:lnTo>
                <a:lnTo>
                  <a:pt x="784" y="5512"/>
                </a:lnTo>
                <a:lnTo>
                  <a:pt x="772" y="5523"/>
                </a:lnTo>
                <a:lnTo>
                  <a:pt x="749" y="5547"/>
                </a:lnTo>
                <a:lnTo>
                  <a:pt x="749" y="5558"/>
                </a:lnTo>
                <a:lnTo>
                  <a:pt x="738" y="5558"/>
                </a:lnTo>
                <a:lnTo>
                  <a:pt x="715" y="5558"/>
                </a:lnTo>
                <a:lnTo>
                  <a:pt x="692" y="5558"/>
                </a:lnTo>
                <a:lnTo>
                  <a:pt x="680" y="5570"/>
                </a:lnTo>
                <a:lnTo>
                  <a:pt x="669" y="5582"/>
                </a:lnTo>
                <a:lnTo>
                  <a:pt x="634" y="5593"/>
                </a:lnTo>
                <a:lnTo>
                  <a:pt x="600" y="5605"/>
                </a:lnTo>
                <a:lnTo>
                  <a:pt x="565" y="5640"/>
                </a:lnTo>
                <a:lnTo>
                  <a:pt x="553" y="5663"/>
                </a:lnTo>
                <a:lnTo>
                  <a:pt x="565" y="5687"/>
                </a:lnTo>
                <a:lnTo>
                  <a:pt x="565" y="5698"/>
                </a:lnTo>
                <a:lnTo>
                  <a:pt x="565" y="5710"/>
                </a:lnTo>
                <a:lnTo>
                  <a:pt x="553" y="5733"/>
                </a:lnTo>
                <a:lnTo>
                  <a:pt x="542" y="5733"/>
                </a:lnTo>
                <a:lnTo>
                  <a:pt x="530" y="5745"/>
                </a:lnTo>
                <a:lnTo>
                  <a:pt x="519" y="5745"/>
                </a:lnTo>
                <a:lnTo>
                  <a:pt x="507" y="5745"/>
                </a:lnTo>
                <a:lnTo>
                  <a:pt x="484" y="5757"/>
                </a:lnTo>
                <a:lnTo>
                  <a:pt x="461" y="5757"/>
                </a:lnTo>
                <a:lnTo>
                  <a:pt x="450" y="5757"/>
                </a:lnTo>
                <a:lnTo>
                  <a:pt x="438" y="5745"/>
                </a:lnTo>
                <a:lnTo>
                  <a:pt x="392" y="5757"/>
                </a:lnTo>
                <a:lnTo>
                  <a:pt x="381" y="5769"/>
                </a:lnTo>
                <a:lnTo>
                  <a:pt x="381" y="5780"/>
                </a:lnTo>
                <a:lnTo>
                  <a:pt x="369" y="5792"/>
                </a:lnTo>
                <a:lnTo>
                  <a:pt x="369" y="5804"/>
                </a:lnTo>
                <a:lnTo>
                  <a:pt x="346" y="5780"/>
                </a:lnTo>
                <a:lnTo>
                  <a:pt x="334" y="5769"/>
                </a:lnTo>
                <a:lnTo>
                  <a:pt x="334" y="5745"/>
                </a:lnTo>
                <a:lnTo>
                  <a:pt x="323" y="5745"/>
                </a:lnTo>
                <a:lnTo>
                  <a:pt x="311" y="5757"/>
                </a:lnTo>
                <a:lnTo>
                  <a:pt x="300" y="5769"/>
                </a:lnTo>
                <a:lnTo>
                  <a:pt x="288" y="5769"/>
                </a:lnTo>
                <a:lnTo>
                  <a:pt x="277" y="5780"/>
                </a:lnTo>
                <a:lnTo>
                  <a:pt x="265" y="5792"/>
                </a:lnTo>
                <a:lnTo>
                  <a:pt x="265" y="5804"/>
                </a:lnTo>
                <a:lnTo>
                  <a:pt x="231" y="5792"/>
                </a:lnTo>
                <a:lnTo>
                  <a:pt x="231" y="5780"/>
                </a:lnTo>
                <a:lnTo>
                  <a:pt x="196" y="5780"/>
                </a:lnTo>
                <a:lnTo>
                  <a:pt x="208" y="5792"/>
                </a:lnTo>
                <a:lnTo>
                  <a:pt x="196" y="5792"/>
                </a:lnTo>
                <a:lnTo>
                  <a:pt x="185" y="5792"/>
                </a:lnTo>
                <a:lnTo>
                  <a:pt x="173" y="5792"/>
                </a:lnTo>
                <a:lnTo>
                  <a:pt x="173" y="5780"/>
                </a:lnTo>
                <a:lnTo>
                  <a:pt x="150" y="5780"/>
                </a:lnTo>
                <a:lnTo>
                  <a:pt x="150" y="5769"/>
                </a:lnTo>
                <a:lnTo>
                  <a:pt x="138" y="5769"/>
                </a:lnTo>
                <a:lnTo>
                  <a:pt x="104" y="5733"/>
                </a:lnTo>
                <a:lnTo>
                  <a:pt x="115" y="5722"/>
                </a:lnTo>
                <a:lnTo>
                  <a:pt x="115" y="5687"/>
                </a:lnTo>
                <a:lnTo>
                  <a:pt x="115" y="5675"/>
                </a:lnTo>
                <a:lnTo>
                  <a:pt x="138" y="5663"/>
                </a:lnTo>
                <a:lnTo>
                  <a:pt x="150" y="5652"/>
                </a:lnTo>
                <a:lnTo>
                  <a:pt x="161" y="5640"/>
                </a:lnTo>
                <a:lnTo>
                  <a:pt x="173" y="5640"/>
                </a:lnTo>
                <a:lnTo>
                  <a:pt x="173" y="5628"/>
                </a:lnTo>
                <a:lnTo>
                  <a:pt x="185" y="5628"/>
                </a:lnTo>
                <a:lnTo>
                  <a:pt x="208" y="5628"/>
                </a:lnTo>
                <a:lnTo>
                  <a:pt x="219" y="5628"/>
                </a:lnTo>
                <a:lnTo>
                  <a:pt x="219" y="5617"/>
                </a:lnTo>
                <a:lnTo>
                  <a:pt x="219" y="5570"/>
                </a:lnTo>
                <a:lnTo>
                  <a:pt x="231" y="5558"/>
                </a:lnTo>
                <a:lnTo>
                  <a:pt x="242" y="5558"/>
                </a:lnTo>
                <a:lnTo>
                  <a:pt x="242" y="5547"/>
                </a:lnTo>
                <a:lnTo>
                  <a:pt x="219" y="5535"/>
                </a:lnTo>
                <a:lnTo>
                  <a:pt x="219" y="5523"/>
                </a:lnTo>
                <a:lnTo>
                  <a:pt x="196" y="5512"/>
                </a:lnTo>
                <a:lnTo>
                  <a:pt x="196" y="5500"/>
                </a:lnTo>
                <a:lnTo>
                  <a:pt x="185" y="5488"/>
                </a:lnTo>
                <a:lnTo>
                  <a:pt x="161" y="5465"/>
                </a:lnTo>
                <a:lnTo>
                  <a:pt x="161" y="5430"/>
                </a:lnTo>
                <a:lnTo>
                  <a:pt x="150" y="5407"/>
                </a:lnTo>
                <a:lnTo>
                  <a:pt x="150" y="5372"/>
                </a:lnTo>
                <a:lnTo>
                  <a:pt x="173" y="5336"/>
                </a:lnTo>
                <a:lnTo>
                  <a:pt x="185" y="5313"/>
                </a:lnTo>
                <a:lnTo>
                  <a:pt x="196" y="5313"/>
                </a:lnTo>
                <a:lnTo>
                  <a:pt x="196" y="5301"/>
                </a:lnTo>
                <a:lnTo>
                  <a:pt x="208" y="5278"/>
                </a:lnTo>
                <a:lnTo>
                  <a:pt x="231" y="5266"/>
                </a:lnTo>
                <a:lnTo>
                  <a:pt x="231" y="5243"/>
                </a:lnTo>
                <a:lnTo>
                  <a:pt x="219" y="5231"/>
                </a:lnTo>
                <a:lnTo>
                  <a:pt x="219" y="5208"/>
                </a:lnTo>
                <a:lnTo>
                  <a:pt x="231" y="5185"/>
                </a:lnTo>
                <a:lnTo>
                  <a:pt x="219" y="5185"/>
                </a:lnTo>
                <a:lnTo>
                  <a:pt x="219" y="5173"/>
                </a:lnTo>
                <a:lnTo>
                  <a:pt x="219" y="5185"/>
                </a:lnTo>
                <a:lnTo>
                  <a:pt x="196" y="5173"/>
                </a:lnTo>
                <a:lnTo>
                  <a:pt x="185" y="5161"/>
                </a:lnTo>
                <a:lnTo>
                  <a:pt x="161" y="5150"/>
                </a:lnTo>
                <a:lnTo>
                  <a:pt x="173" y="5138"/>
                </a:lnTo>
                <a:lnTo>
                  <a:pt x="173" y="5126"/>
                </a:lnTo>
                <a:lnTo>
                  <a:pt x="173" y="5103"/>
                </a:lnTo>
                <a:lnTo>
                  <a:pt x="208" y="5068"/>
                </a:lnTo>
                <a:lnTo>
                  <a:pt x="219" y="5045"/>
                </a:lnTo>
                <a:lnTo>
                  <a:pt x="219" y="5033"/>
                </a:lnTo>
                <a:lnTo>
                  <a:pt x="242" y="4986"/>
                </a:lnTo>
                <a:lnTo>
                  <a:pt x="242" y="4974"/>
                </a:lnTo>
                <a:lnTo>
                  <a:pt x="231" y="4951"/>
                </a:lnTo>
                <a:lnTo>
                  <a:pt x="231" y="4928"/>
                </a:lnTo>
                <a:lnTo>
                  <a:pt x="231" y="4916"/>
                </a:lnTo>
                <a:lnTo>
                  <a:pt x="231" y="4904"/>
                </a:lnTo>
                <a:lnTo>
                  <a:pt x="231" y="4893"/>
                </a:lnTo>
                <a:lnTo>
                  <a:pt x="219" y="4881"/>
                </a:lnTo>
                <a:lnTo>
                  <a:pt x="231" y="4858"/>
                </a:lnTo>
                <a:lnTo>
                  <a:pt x="219" y="4846"/>
                </a:lnTo>
                <a:lnTo>
                  <a:pt x="208" y="4834"/>
                </a:lnTo>
                <a:lnTo>
                  <a:pt x="208" y="4823"/>
                </a:lnTo>
                <a:lnTo>
                  <a:pt x="196" y="4811"/>
                </a:lnTo>
                <a:lnTo>
                  <a:pt x="208" y="4799"/>
                </a:lnTo>
                <a:lnTo>
                  <a:pt x="196" y="4788"/>
                </a:lnTo>
                <a:lnTo>
                  <a:pt x="208" y="4776"/>
                </a:lnTo>
                <a:lnTo>
                  <a:pt x="208" y="4753"/>
                </a:lnTo>
                <a:lnTo>
                  <a:pt x="208" y="4741"/>
                </a:lnTo>
                <a:lnTo>
                  <a:pt x="219" y="4706"/>
                </a:lnTo>
                <a:lnTo>
                  <a:pt x="219" y="4694"/>
                </a:lnTo>
                <a:lnTo>
                  <a:pt x="219" y="4683"/>
                </a:lnTo>
                <a:lnTo>
                  <a:pt x="219" y="4648"/>
                </a:lnTo>
                <a:lnTo>
                  <a:pt x="219" y="4624"/>
                </a:lnTo>
                <a:lnTo>
                  <a:pt x="219" y="4613"/>
                </a:lnTo>
                <a:lnTo>
                  <a:pt x="219" y="4601"/>
                </a:lnTo>
                <a:lnTo>
                  <a:pt x="219" y="4613"/>
                </a:lnTo>
                <a:lnTo>
                  <a:pt x="231" y="4613"/>
                </a:lnTo>
                <a:lnTo>
                  <a:pt x="242" y="4601"/>
                </a:lnTo>
                <a:lnTo>
                  <a:pt x="254" y="4613"/>
                </a:lnTo>
                <a:lnTo>
                  <a:pt x="254" y="4601"/>
                </a:lnTo>
                <a:lnTo>
                  <a:pt x="254" y="4589"/>
                </a:lnTo>
                <a:lnTo>
                  <a:pt x="254" y="4577"/>
                </a:lnTo>
                <a:lnTo>
                  <a:pt x="242" y="4566"/>
                </a:lnTo>
                <a:lnTo>
                  <a:pt x="254" y="4566"/>
                </a:lnTo>
                <a:lnTo>
                  <a:pt x="242" y="4542"/>
                </a:lnTo>
                <a:lnTo>
                  <a:pt x="242" y="4531"/>
                </a:lnTo>
                <a:lnTo>
                  <a:pt x="231" y="4531"/>
                </a:lnTo>
                <a:lnTo>
                  <a:pt x="219" y="4531"/>
                </a:lnTo>
                <a:lnTo>
                  <a:pt x="208" y="4531"/>
                </a:lnTo>
                <a:lnTo>
                  <a:pt x="196" y="4519"/>
                </a:lnTo>
                <a:lnTo>
                  <a:pt x="185" y="4496"/>
                </a:lnTo>
                <a:lnTo>
                  <a:pt x="185" y="4449"/>
                </a:lnTo>
                <a:lnTo>
                  <a:pt x="185" y="4437"/>
                </a:lnTo>
                <a:lnTo>
                  <a:pt x="185" y="4426"/>
                </a:lnTo>
                <a:lnTo>
                  <a:pt x="173" y="4414"/>
                </a:lnTo>
                <a:lnTo>
                  <a:pt x="173" y="4402"/>
                </a:lnTo>
                <a:lnTo>
                  <a:pt x="161" y="4379"/>
                </a:lnTo>
                <a:lnTo>
                  <a:pt x="150" y="4379"/>
                </a:lnTo>
                <a:lnTo>
                  <a:pt x="138" y="4356"/>
                </a:lnTo>
                <a:lnTo>
                  <a:pt x="127" y="4332"/>
                </a:lnTo>
                <a:lnTo>
                  <a:pt x="115" y="4321"/>
                </a:lnTo>
                <a:lnTo>
                  <a:pt x="104" y="4297"/>
                </a:lnTo>
                <a:lnTo>
                  <a:pt x="92" y="4286"/>
                </a:lnTo>
                <a:lnTo>
                  <a:pt x="81" y="4274"/>
                </a:lnTo>
                <a:lnTo>
                  <a:pt x="81" y="4262"/>
                </a:lnTo>
                <a:lnTo>
                  <a:pt x="69" y="4262"/>
                </a:lnTo>
                <a:lnTo>
                  <a:pt x="81" y="4239"/>
                </a:lnTo>
                <a:lnTo>
                  <a:pt x="104" y="4215"/>
                </a:lnTo>
                <a:lnTo>
                  <a:pt x="150" y="4239"/>
                </a:lnTo>
                <a:lnTo>
                  <a:pt x="173" y="4251"/>
                </a:lnTo>
                <a:lnTo>
                  <a:pt x="196" y="4251"/>
                </a:lnTo>
                <a:lnTo>
                  <a:pt x="219" y="4251"/>
                </a:lnTo>
                <a:lnTo>
                  <a:pt x="254" y="4227"/>
                </a:lnTo>
                <a:lnTo>
                  <a:pt x="254" y="4215"/>
                </a:lnTo>
                <a:lnTo>
                  <a:pt x="288" y="4192"/>
                </a:lnTo>
                <a:lnTo>
                  <a:pt x="288" y="4180"/>
                </a:lnTo>
                <a:lnTo>
                  <a:pt x="300" y="4169"/>
                </a:lnTo>
                <a:lnTo>
                  <a:pt x="311" y="4157"/>
                </a:lnTo>
                <a:lnTo>
                  <a:pt x="311" y="4145"/>
                </a:lnTo>
                <a:lnTo>
                  <a:pt x="311" y="4134"/>
                </a:lnTo>
                <a:lnTo>
                  <a:pt x="323" y="4122"/>
                </a:lnTo>
                <a:lnTo>
                  <a:pt x="334" y="4122"/>
                </a:lnTo>
                <a:lnTo>
                  <a:pt x="334" y="4110"/>
                </a:lnTo>
                <a:lnTo>
                  <a:pt x="346" y="4099"/>
                </a:lnTo>
                <a:lnTo>
                  <a:pt x="323" y="4064"/>
                </a:lnTo>
                <a:lnTo>
                  <a:pt x="323" y="4052"/>
                </a:lnTo>
                <a:lnTo>
                  <a:pt x="323" y="4040"/>
                </a:lnTo>
                <a:lnTo>
                  <a:pt x="357" y="4029"/>
                </a:lnTo>
                <a:lnTo>
                  <a:pt x="357" y="4017"/>
                </a:lnTo>
                <a:lnTo>
                  <a:pt x="369" y="4017"/>
                </a:lnTo>
                <a:lnTo>
                  <a:pt x="369" y="4005"/>
                </a:lnTo>
                <a:lnTo>
                  <a:pt x="381" y="3982"/>
                </a:lnTo>
                <a:lnTo>
                  <a:pt x="404" y="3982"/>
                </a:lnTo>
                <a:lnTo>
                  <a:pt x="415" y="3970"/>
                </a:lnTo>
                <a:lnTo>
                  <a:pt x="415" y="3959"/>
                </a:lnTo>
                <a:lnTo>
                  <a:pt x="427" y="3959"/>
                </a:lnTo>
                <a:lnTo>
                  <a:pt x="427" y="3947"/>
                </a:lnTo>
                <a:lnTo>
                  <a:pt x="438" y="3935"/>
                </a:lnTo>
                <a:lnTo>
                  <a:pt x="427" y="3935"/>
                </a:lnTo>
                <a:lnTo>
                  <a:pt x="438" y="3935"/>
                </a:lnTo>
                <a:lnTo>
                  <a:pt x="450" y="3912"/>
                </a:lnTo>
                <a:lnTo>
                  <a:pt x="438" y="3900"/>
                </a:lnTo>
                <a:lnTo>
                  <a:pt x="450" y="3900"/>
                </a:lnTo>
                <a:lnTo>
                  <a:pt x="461" y="3877"/>
                </a:lnTo>
                <a:lnTo>
                  <a:pt x="473" y="3877"/>
                </a:lnTo>
                <a:lnTo>
                  <a:pt x="484" y="3853"/>
                </a:lnTo>
                <a:lnTo>
                  <a:pt x="507" y="3853"/>
                </a:lnTo>
                <a:lnTo>
                  <a:pt x="507" y="3830"/>
                </a:lnTo>
                <a:lnTo>
                  <a:pt x="519" y="3830"/>
                </a:lnTo>
                <a:lnTo>
                  <a:pt x="542" y="3842"/>
                </a:lnTo>
                <a:lnTo>
                  <a:pt x="553" y="3830"/>
                </a:lnTo>
                <a:lnTo>
                  <a:pt x="565" y="3830"/>
                </a:lnTo>
                <a:lnTo>
                  <a:pt x="576" y="3830"/>
                </a:lnTo>
                <a:lnTo>
                  <a:pt x="588" y="3830"/>
                </a:lnTo>
                <a:lnTo>
                  <a:pt x="588" y="3818"/>
                </a:lnTo>
                <a:lnTo>
                  <a:pt x="600" y="3818"/>
                </a:lnTo>
                <a:lnTo>
                  <a:pt x="600" y="3842"/>
                </a:lnTo>
                <a:lnTo>
                  <a:pt x="611" y="3842"/>
                </a:lnTo>
                <a:lnTo>
                  <a:pt x="623" y="3853"/>
                </a:lnTo>
                <a:lnTo>
                  <a:pt x="623" y="3842"/>
                </a:lnTo>
                <a:lnTo>
                  <a:pt x="646" y="3842"/>
                </a:lnTo>
                <a:lnTo>
                  <a:pt x="657" y="3818"/>
                </a:lnTo>
                <a:lnTo>
                  <a:pt x="680" y="3795"/>
                </a:lnTo>
                <a:lnTo>
                  <a:pt x="692" y="3783"/>
                </a:lnTo>
                <a:lnTo>
                  <a:pt x="703" y="3783"/>
                </a:lnTo>
                <a:lnTo>
                  <a:pt x="715" y="3807"/>
                </a:lnTo>
                <a:lnTo>
                  <a:pt x="726" y="3807"/>
                </a:lnTo>
                <a:lnTo>
                  <a:pt x="738" y="3795"/>
                </a:lnTo>
                <a:lnTo>
                  <a:pt x="761" y="3783"/>
                </a:lnTo>
                <a:lnTo>
                  <a:pt x="738" y="3760"/>
                </a:lnTo>
                <a:lnTo>
                  <a:pt x="749" y="3760"/>
                </a:lnTo>
                <a:lnTo>
                  <a:pt x="761" y="3748"/>
                </a:lnTo>
                <a:lnTo>
                  <a:pt x="772" y="3737"/>
                </a:lnTo>
                <a:lnTo>
                  <a:pt x="795" y="3737"/>
                </a:lnTo>
                <a:lnTo>
                  <a:pt x="807" y="3737"/>
                </a:lnTo>
                <a:lnTo>
                  <a:pt x="819" y="3725"/>
                </a:lnTo>
                <a:lnTo>
                  <a:pt x="819" y="3713"/>
                </a:lnTo>
                <a:lnTo>
                  <a:pt x="830" y="3702"/>
                </a:lnTo>
                <a:lnTo>
                  <a:pt x="830" y="3690"/>
                </a:lnTo>
                <a:lnTo>
                  <a:pt x="853" y="3690"/>
                </a:lnTo>
                <a:lnTo>
                  <a:pt x="842" y="3667"/>
                </a:lnTo>
                <a:lnTo>
                  <a:pt x="853" y="3643"/>
                </a:lnTo>
                <a:lnTo>
                  <a:pt x="865" y="3643"/>
                </a:lnTo>
                <a:lnTo>
                  <a:pt x="888" y="3643"/>
                </a:lnTo>
                <a:lnTo>
                  <a:pt x="899" y="3632"/>
                </a:lnTo>
                <a:lnTo>
                  <a:pt x="911" y="3632"/>
                </a:lnTo>
                <a:lnTo>
                  <a:pt x="911" y="3620"/>
                </a:lnTo>
                <a:lnTo>
                  <a:pt x="911" y="3608"/>
                </a:lnTo>
                <a:lnTo>
                  <a:pt x="899" y="3620"/>
                </a:lnTo>
                <a:lnTo>
                  <a:pt x="888" y="3597"/>
                </a:lnTo>
                <a:lnTo>
                  <a:pt x="888" y="3585"/>
                </a:lnTo>
                <a:lnTo>
                  <a:pt x="899" y="3573"/>
                </a:lnTo>
                <a:lnTo>
                  <a:pt x="911" y="3562"/>
                </a:lnTo>
                <a:lnTo>
                  <a:pt x="922" y="3573"/>
                </a:lnTo>
                <a:lnTo>
                  <a:pt x="922" y="3562"/>
                </a:lnTo>
                <a:lnTo>
                  <a:pt x="934" y="3562"/>
                </a:lnTo>
                <a:lnTo>
                  <a:pt x="945" y="3573"/>
                </a:lnTo>
                <a:lnTo>
                  <a:pt x="957" y="3585"/>
                </a:lnTo>
                <a:lnTo>
                  <a:pt x="968" y="3585"/>
                </a:lnTo>
                <a:lnTo>
                  <a:pt x="991" y="3573"/>
                </a:lnTo>
                <a:lnTo>
                  <a:pt x="1003" y="3573"/>
                </a:lnTo>
                <a:lnTo>
                  <a:pt x="1003" y="3562"/>
                </a:lnTo>
                <a:lnTo>
                  <a:pt x="1003" y="3550"/>
                </a:lnTo>
                <a:lnTo>
                  <a:pt x="980" y="3538"/>
                </a:lnTo>
                <a:lnTo>
                  <a:pt x="980" y="3527"/>
                </a:lnTo>
                <a:lnTo>
                  <a:pt x="991" y="3515"/>
                </a:lnTo>
                <a:lnTo>
                  <a:pt x="1015" y="3515"/>
                </a:lnTo>
                <a:lnTo>
                  <a:pt x="1015" y="3503"/>
                </a:lnTo>
                <a:lnTo>
                  <a:pt x="1038" y="3492"/>
                </a:lnTo>
                <a:lnTo>
                  <a:pt x="1038" y="3480"/>
                </a:lnTo>
                <a:lnTo>
                  <a:pt x="1026" y="3456"/>
                </a:lnTo>
                <a:lnTo>
                  <a:pt x="1026" y="3445"/>
                </a:lnTo>
                <a:lnTo>
                  <a:pt x="1038" y="3433"/>
                </a:lnTo>
                <a:lnTo>
                  <a:pt x="1049" y="3421"/>
                </a:lnTo>
                <a:lnTo>
                  <a:pt x="1061" y="3410"/>
                </a:lnTo>
                <a:lnTo>
                  <a:pt x="1061" y="3398"/>
                </a:lnTo>
                <a:lnTo>
                  <a:pt x="1061" y="3386"/>
                </a:lnTo>
                <a:lnTo>
                  <a:pt x="1072" y="3386"/>
                </a:lnTo>
                <a:lnTo>
                  <a:pt x="1084" y="3375"/>
                </a:lnTo>
                <a:lnTo>
                  <a:pt x="1095" y="3375"/>
                </a:lnTo>
                <a:lnTo>
                  <a:pt x="1084" y="3363"/>
                </a:lnTo>
                <a:lnTo>
                  <a:pt x="1095" y="3351"/>
                </a:lnTo>
                <a:lnTo>
                  <a:pt x="1095" y="3363"/>
                </a:lnTo>
                <a:lnTo>
                  <a:pt x="1107" y="3363"/>
                </a:lnTo>
                <a:lnTo>
                  <a:pt x="1107" y="3351"/>
                </a:lnTo>
                <a:lnTo>
                  <a:pt x="1107" y="3328"/>
                </a:lnTo>
                <a:lnTo>
                  <a:pt x="1118" y="3316"/>
                </a:lnTo>
                <a:lnTo>
                  <a:pt x="1130" y="3316"/>
                </a:lnTo>
                <a:lnTo>
                  <a:pt x="1141" y="3293"/>
                </a:lnTo>
                <a:lnTo>
                  <a:pt x="1164" y="3270"/>
                </a:lnTo>
                <a:lnTo>
                  <a:pt x="1164" y="3258"/>
                </a:lnTo>
                <a:lnTo>
                  <a:pt x="1176" y="3235"/>
                </a:lnTo>
                <a:lnTo>
                  <a:pt x="1187" y="3223"/>
                </a:lnTo>
                <a:lnTo>
                  <a:pt x="1210" y="3211"/>
                </a:lnTo>
                <a:lnTo>
                  <a:pt x="1187" y="3176"/>
                </a:lnTo>
                <a:lnTo>
                  <a:pt x="1176" y="3165"/>
                </a:lnTo>
                <a:lnTo>
                  <a:pt x="1164" y="3165"/>
                </a:lnTo>
                <a:lnTo>
                  <a:pt x="1153" y="3153"/>
                </a:lnTo>
                <a:lnTo>
                  <a:pt x="1141" y="3141"/>
                </a:lnTo>
                <a:lnTo>
                  <a:pt x="1118" y="3094"/>
                </a:lnTo>
                <a:lnTo>
                  <a:pt x="1072" y="3048"/>
                </a:lnTo>
                <a:lnTo>
                  <a:pt x="1049" y="3036"/>
                </a:lnTo>
                <a:lnTo>
                  <a:pt x="1015" y="3024"/>
                </a:lnTo>
                <a:lnTo>
                  <a:pt x="968" y="3001"/>
                </a:lnTo>
                <a:lnTo>
                  <a:pt x="957" y="3001"/>
                </a:lnTo>
                <a:lnTo>
                  <a:pt x="945" y="3001"/>
                </a:lnTo>
                <a:lnTo>
                  <a:pt x="911" y="3001"/>
                </a:lnTo>
                <a:lnTo>
                  <a:pt x="899" y="2989"/>
                </a:lnTo>
                <a:lnTo>
                  <a:pt x="888" y="2989"/>
                </a:lnTo>
                <a:lnTo>
                  <a:pt x="876" y="2989"/>
                </a:lnTo>
                <a:lnTo>
                  <a:pt x="865" y="2989"/>
                </a:lnTo>
                <a:lnTo>
                  <a:pt x="853" y="2989"/>
                </a:lnTo>
                <a:lnTo>
                  <a:pt x="853" y="2978"/>
                </a:lnTo>
                <a:lnTo>
                  <a:pt x="842" y="2978"/>
                </a:lnTo>
                <a:lnTo>
                  <a:pt x="830" y="2989"/>
                </a:lnTo>
                <a:lnTo>
                  <a:pt x="830" y="3001"/>
                </a:lnTo>
                <a:lnTo>
                  <a:pt x="819" y="3013"/>
                </a:lnTo>
                <a:lnTo>
                  <a:pt x="807" y="3013"/>
                </a:lnTo>
                <a:lnTo>
                  <a:pt x="772" y="3036"/>
                </a:lnTo>
                <a:lnTo>
                  <a:pt x="761" y="3036"/>
                </a:lnTo>
                <a:lnTo>
                  <a:pt x="738" y="3024"/>
                </a:lnTo>
                <a:lnTo>
                  <a:pt x="715" y="2989"/>
                </a:lnTo>
                <a:lnTo>
                  <a:pt x="703" y="2978"/>
                </a:lnTo>
                <a:lnTo>
                  <a:pt x="692" y="2966"/>
                </a:lnTo>
                <a:lnTo>
                  <a:pt x="680" y="2954"/>
                </a:lnTo>
                <a:lnTo>
                  <a:pt x="680" y="2943"/>
                </a:lnTo>
                <a:lnTo>
                  <a:pt x="692" y="2943"/>
                </a:lnTo>
                <a:lnTo>
                  <a:pt x="703" y="2943"/>
                </a:lnTo>
                <a:lnTo>
                  <a:pt x="703" y="2931"/>
                </a:lnTo>
                <a:lnTo>
                  <a:pt x="692" y="2931"/>
                </a:lnTo>
                <a:lnTo>
                  <a:pt x="692" y="2919"/>
                </a:lnTo>
                <a:lnTo>
                  <a:pt x="680" y="2908"/>
                </a:lnTo>
                <a:lnTo>
                  <a:pt x="692" y="2908"/>
                </a:lnTo>
                <a:lnTo>
                  <a:pt x="680" y="2908"/>
                </a:lnTo>
                <a:lnTo>
                  <a:pt x="692" y="2896"/>
                </a:lnTo>
                <a:lnTo>
                  <a:pt x="680" y="2896"/>
                </a:lnTo>
                <a:lnTo>
                  <a:pt x="680" y="2873"/>
                </a:lnTo>
                <a:lnTo>
                  <a:pt x="680" y="2861"/>
                </a:lnTo>
                <a:lnTo>
                  <a:pt x="669" y="2861"/>
                </a:lnTo>
                <a:lnTo>
                  <a:pt x="669" y="2838"/>
                </a:lnTo>
                <a:lnTo>
                  <a:pt x="680" y="2838"/>
                </a:lnTo>
                <a:lnTo>
                  <a:pt x="692" y="2826"/>
                </a:lnTo>
                <a:lnTo>
                  <a:pt x="692" y="2814"/>
                </a:lnTo>
                <a:lnTo>
                  <a:pt x="692" y="2803"/>
                </a:lnTo>
                <a:lnTo>
                  <a:pt x="692" y="2791"/>
                </a:lnTo>
                <a:lnTo>
                  <a:pt x="703" y="2791"/>
                </a:lnTo>
                <a:lnTo>
                  <a:pt x="703" y="2768"/>
                </a:lnTo>
                <a:lnTo>
                  <a:pt x="703" y="2756"/>
                </a:lnTo>
                <a:lnTo>
                  <a:pt x="703" y="2744"/>
                </a:lnTo>
                <a:lnTo>
                  <a:pt x="715" y="2744"/>
                </a:lnTo>
                <a:lnTo>
                  <a:pt x="703" y="2733"/>
                </a:lnTo>
                <a:lnTo>
                  <a:pt x="715" y="2733"/>
                </a:lnTo>
                <a:lnTo>
                  <a:pt x="715" y="2721"/>
                </a:lnTo>
                <a:lnTo>
                  <a:pt x="726" y="2721"/>
                </a:lnTo>
                <a:lnTo>
                  <a:pt x="726" y="2709"/>
                </a:lnTo>
                <a:lnTo>
                  <a:pt x="726" y="2697"/>
                </a:lnTo>
                <a:lnTo>
                  <a:pt x="726" y="2674"/>
                </a:lnTo>
                <a:lnTo>
                  <a:pt x="738" y="2662"/>
                </a:lnTo>
                <a:lnTo>
                  <a:pt x="738" y="2651"/>
                </a:lnTo>
                <a:lnTo>
                  <a:pt x="738" y="2639"/>
                </a:lnTo>
                <a:lnTo>
                  <a:pt x="738" y="2627"/>
                </a:lnTo>
                <a:lnTo>
                  <a:pt x="749" y="2616"/>
                </a:lnTo>
                <a:lnTo>
                  <a:pt x="749" y="2604"/>
                </a:lnTo>
                <a:lnTo>
                  <a:pt x="726" y="2592"/>
                </a:lnTo>
                <a:lnTo>
                  <a:pt x="669" y="2581"/>
                </a:lnTo>
                <a:lnTo>
                  <a:pt x="680" y="2557"/>
                </a:lnTo>
                <a:lnTo>
                  <a:pt x="692" y="2557"/>
                </a:lnTo>
                <a:lnTo>
                  <a:pt x="692" y="2534"/>
                </a:lnTo>
                <a:lnTo>
                  <a:pt x="715" y="2499"/>
                </a:lnTo>
                <a:lnTo>
                  <a:pt x="703" y="2499"/>
                </a:lnTo>
                <a:lnTo>
                  <a:pt x="715" y="2499"/>
                </a:lnTo>
                <a:lnTo>
                  <a:pt x="703" y="2487"/>
                </a:lnTo>
                <a:lnTo>
                  <a:pt x="715" y="2487"/>
                </a:lnTo>
                <a:lnTo>
                  <a:pt x="715" y="2476"/>
                </a:lnTo>
                <a:lnTo>
                  <a:pt x="715" y="2464"/>
                </a:lnTo>
                <a:lnTo>
                  <a:pt x="680" y="2429"/>
                </a:lnTo>
                <a:lnTo>
                  <a:pt x="669" y="2429"/>
                </a:lnTo>
                <a:lnTo>
                  <a:pt x="657" y="2417"/>
                </a:lnTo>
                <a:lnTo>
                  <a:pt x="657" y="2429"/>
                </a:lnTo>
                <a:lnTo>
                  <a:pt x="634" y="2452"/>
                </a:lnTo>
                <a:lnTo>
                  <a:pt x="623" y="2452"/>
                </a:lnTo>
                <a:lnTo>
                  <a:pt x="611" y="2464"/>
                </a:lnTo>
                <a:lnTo>
                  <a:pt x="600" y="2464"/>
                </a:lnTo>
                <a:lnTo>
                  <a:pt x="588" y="2464"/>
                </a:lnTo>
                <a:lnTo>
                  <a:pt x="496" y="2476"/>
                </a:lnTo>
                <a:lnTo>
                  <a:pt x="473" y="2464"/>
                </a:lnTo>
                <a:lnTo>
                  <a:pt x="450" y="2464"/>
                </a:lnTo>
                <a:lnTo>
                  <a:pt x="415" y="2452"/>
                </a:lnTo>
                <a:lnTo>
                  <a:pt x="392" y="2394"/>
                </a:lnTo>
                <a:lnTo>
                  <a:pt x="392" y="2371"/>
                </a:lnTo>
                <a:lnTo>
                  <a:pt x="381" y="2359"/>
                </a:lnTo>
                <a:lnTo>
                  <a:pt x="369" y="2359"/>
                </a:lnTo>
                <a:lnTo>
                  <a:pt x="357" y="2359"/>
                </a:lnTo>
                <a:lnTo>
                  <a:pt x="346" y="2359"/>
                </a:lnTo>
                <a:lnTo>
                  <a:pt x="334" y="2347"/>
                </a:lnTo>
                <a:lnTo>
                  <a:pt x="334" y="2394"/>
                </a:lnTo>
                <a:lnTo>
                  <a:pt x="311" y="2441"/>
                </a:lnTo>
                <a:lnTo>
                  <a:pt x="300" y="2441"/>
                </a:lnTo>
                <a:lnTo>
                  <a:pt x="288" y="2452"/>
                </a:lnTo>
                <a:lnTo>
                  <a:pt x="242" y="2441"/>
                </a:lnTo>
                <a:lnTo>
                  <a:pt x="219" y="2452"/>
                </a:lnTo>
                <a:lnTo>
                  <a:pt x="208" y="2452"/>
                </a:lnTo>
                <a:lnTo>
                  <a:pt x="185" y="2441"/>
                </a:lnTo>
                <a:lnTo>
                  <a:pt x="161" y="2441"/>
                </a:lnTo>
                <a:lnTo>
                  <a:pt x="150" y="2429"/>
                </a:lnTo>
                <a:lnTo>
                  <a:pt x="138" y="2441"/>
                </a:lnTo>
                <a:lnTo>
                  <a:pt x="127" y="2417"/>
                </a:lnTo>
                <a:lnTo>
                  <a:pt x="115" y="2382"/>
                </a:lnTo>
                <a:lnTo>
                  <a:pt x="92" y="2382"/>
                </a:lnTo>
                <a:lnTo>
                  <a:pt x="81" y="2382"/>
                </a:lnTo>
                <a:lnTo>
                  <a:pt x="69" y="2359"/>
                </a:lnTo>
                <a:lnTo>
                  <a:pt x="69" y="2347"/>
                </a:lnTo>
                <a:lnTo>
                  <a:pt x="81" y="2347"/>
                </a:lnTo>
                <a:lnTo>
                  <a:pt x="81" y="2335"/>
                </a:lnTo>
                <a:lnTo>
                  <a:pt x="92" y="2324"/>
                </a:lnTo>
                <a:lnTo>
                  <a:pt x="92" y="2312"/>
                </a:lnTo>
                <a:lnTo>
                  <a:pt x="104" y="2300"/>
                </a:lnTo>
                <a:lnTo>
                  <a:pt x="115" y="2277"/>
                </a:lnTo>
                <a:lnTo>
                  <a:pt x="127" y="2277"/>
                </a:lnTo>
                <a:lnTo>
                  <a:pt x="115" y="2265"/>
                </a:lnTo>
                <a:lnTo>
                  <a:pt x="104" y="2254"/>
                </a:lnTo>
                <a:lnTo>
                  <a:pt x="104" y="2219"/>
                </a:lnTo>
                <a:lnTo>
                  <a:pt x="69" y="2219"/>
                </a:lnTo>
                <a:lnTo>
                  <a:pt x="46" y="2219"/>
                </a:lnTo>
                <a:lnTo>
                  <a:pt x="35" y="2207"/>
                </a:lnTo>
                <a:lnTo>
                  <a:pt x="23" y="2195"/>
                </a:lnTo>
                <a:lnTo>
                  <a:pt x="23" y="2184"/>
                </a:lnTo>
                <a:lnTo>
                  <a:pt x="23" y="2172"/>
                </a:lnTo>
                <a:lnTo>
                  <a:pt x="46" y="2160"/>
                </a:lnTo>
                <a:lnTo>
                  <a:pt x="58" y="2160"/>
                </a:lnTo>
                <a:lnTo>
                  <a:pt x="69" y="2160"/>
                </a:lnTo>
                <a:lnTo>
                  <a:pt x="69" y="2149"/>
                </a:lnTo>
                <a:lnTo>
                  <a:pt x="69" y="2137"/>
                </a:lnTo>
                <a:lnTo>
                  <a:pt x="69" y="2125"/>
                </a:lnTo>
                <a:lnTo>
                  <a:pt x="81" y="2125"/>
                </a:lnTo>
                <a:lnTo>
                  <a:pt x="81" y="2114"/>
                </a:lnTo>
                <a:lnTo>
                  <a:pt x="92" y="2114"/>
                </a:lnTo>
                <a:lnTo>
                  <a:pt x="92" y="2102"/>
                </a:lnTo>
                <a:lnTo>
                  <a:pt x="81" y="2102"/>
                </a:lnTo>
                <a:lnTo>
                  <a:pt x="92" y="2102"/>
                </a:lnTo>
                <a:lnTo>
                  <a:pt x="92" y="2090"/>
                </a:lnTo>
                <a:lnTo>
                  <a:pt x="92" y="2079"/>
                </a:lnTo>
                <a:lnTo>
                  <a:pt x="104" y="2079"/>
                </a:lnTo>
                <a:lnTo>
                  <a:pt x="115" y="2079"/>
                </a:lnTo>
                <a:lnTo>
                  <a:pt x="127" y="2079"/>
                </a:lnTo>
                <a:lnTo>
                  <a:pt x="138" y="2079"/>
                </a:lnTo>
                <a:lnTo>
                  <a:pt x="150" y="2055"/>
                </a:lnTo>
                <a:lnTo>
                  <a:pt x="150" y="2044"/>
                </a:lnTo>
                <a:lnTo>
                  <a:pt x="161" y="1997"/>
                </a:lnTo>
                <a:lnTo>
                  <a:pt x="161" y="1985"/>
                </a:lnTo>
                <a:lnTo>
                  <a:pt x="173" y="1985"/>
                </a:lnTo>
                <a:lnTo>
                  <a:pt x="208" y="1962"/>
                </a:lnTo>
                <a:lnTo>
                  <a:pt x="219" y="1962"/>
                </a:lnTo>
                <a:lnTo>
                  <a:pt x="242" y="1938"/>
                </a:lnTo>
                <a:lnTo>
                  <a:pt x="231" y="1927"/>
                </a:lnTo>
                <a:lnTo>
                  <a:pt x="242" y="1915"/>
                </a:lnTo>
                <a:lnTo>
                  <a:pt x="265" y="1892"/>
                </a:lnTo>
                <a:lnTo>
                  <a:pt x="277" y="1892"/>
                </a:lnTo>
                <a:lnTo>
                  <a:pt x="288" y="1892"/>
                </a:lnTo>
                <a:lnTo>
                  <a:pt x="311" y="1892"/>
                </a:lnTo>
                <a:lnTo>
                  <a:pt x="323" y="1892"/>
                </a:lnTo>
                <a:lnTo>
                  <a:pt x="346" y="1903"/>
                </a:lnTo>
                <a:lnTo>
                  <a:pt x="369" y="1903"/>
                </a:lnTo>
                <a:lnTo>
                  <a:pt x="381" y="1927"/>
                </a:lnTo>
                <a:lnTo>
                  <a:pt x="392" y="1915"/>
                </a:lnTo>
                <a:lnTo>
                  <a:pt x="381" y="1915"/>
                </a:lnTo>
                <a:lnTo>
                  <a:pt x="381" y="1892"/>
                </a:lnTo>
                <a:lnTo>
                  <a:pt x="369" y="1880"/>
                </a:lnTo>
                <a:lnTo>
                  <a:pt x="369" y="1868"/>
                </a:lnTo>
                <a:lnTo>
                  <a:pt x="381" y="1857"/>
                </a:lnTo>
                <a:lnTo>
                  <a:pt x="381" y="1845"/>
                </a:lnTo>
                <a:lnTo>
                  <a:pt x="392" y="1833"/>
                </a:lnTo>
                <a:lnTo>
                  <a:pt x="392" y="1845"/>
                </a:lnTo>
                <a:lnTo>
                  <a:pt x="404" y="1833"/>
                </a:lnTo>
                <a:lnTo>
                  <a:pt x="415" y="1845"/>
                </a:lnTo>
                <a:lnTo>
                  <a:pt x="415" y="1833"/>
                </a:lnTo>
                <a:lnTo>
                  <a:pt x="427" y="1833"/>
                </a:lnTo>
                <a:lnTo>
                  <a:pt x="427" y="1810"/>
                </a:lnTo>
                <a:lnTo>
                  <a:pt x="438" y="1787"/>
                </a:lnTo>
                <a:lnTo>
                  <a:pt x="450" y="1775"/>
                </a:lnTo>
                <a:lnTo>
                  <a:pt x="461" y="1752"/>
                </a:lnTo>
                <a:lnTo>
                  <a:pt x="461" y="1740"/>
                </a:lnTo>
                <a:lnTo>
                  <a:pt x="473" y="1728"/>
                </a:lnTo>
                <a:lnTo>
                  <a:pt x="473" y="1717"/>
                </a:lnTo>
                <a:lnTo>
                  <a:pt x="461" y="1705"/>
                </a:lnTo>
                <a:lnTo>
                  <a:pt x="473" y="1717"/>
                </a:lnTo>
                <a:lnTo>
                  <a:pt x="473" y="1705"/>
                </a:lnTo>
                <a:lnTo>
                  <a:pt x="461" y="1693"/>
                </a:lnTo>
                <a:lnTo>
                  <a:pt x="473" y="1670"/>
                </a:lnTo>
                <a:lnTo>
                  <a:pt x="473" y="1658"/>
                </a:lnTo>
                <a:lnTo>
                  <a:pt x="473" y="1635"/>
                </a:lnTo>
                <a:lnTo>
                  <a:pt x="461" y="1623"/>
                </a:lnTo>
                <a:lnTo>
                  <a:pt x="450" y="1623"/>
                </a:lnTo>
                <a:lnTo>
                  <a:pt x="427" y="1623"/>
                </a:lnTo>
                <a:lnTo>
                  <a:pt x="427" y="1612"/>
                </a:lnTo>
                <a:lnTo>
                  <a:pt x="427" y="1600"/>
                </a:lnTo>
                <a:lnTo>
                  <a:pt x="404" y="1588"/>
                </a:lnTo>
                <a:lnTo>
                  <a:pt x="392" y="1588"/>
                </a:lnTo>
                <a:lnTo>
                  <a:pt x="381" y="1588"/>
                </a:lnTo>
                <a:lnTo>
                  <a:pt x="381" y="1576"/>
                </a:lnTo>
                <a:lnTo>
                  <a:pt x="369" y="1576"/>
                </a:lnTo>
                <a:lnTo>
                  <a:pt x="357" y="1576"/>
                </a:lnTo>
                <a:lnTo>
                  <a:pt x="357" y="1565"/>
                </a:lnTo>
                <a:lnTo>
                  <a:pt x="334" y="1553"/>
                </a:lnTo>
                <a:lnTo>
                  <a:pt x="323" y="1541"/>
                </a:lnTo>
                <a:lnTo>
                  <a:pt x="334" y="1530"/>
                </a:lnTo>
                <a:lnTo>
                  <a:pt x="346" y="1530"/>
                </a:lnTo>
                <a:lnTo>
                  <a:pt x="346" y="1518"/>
                </a:lnTo>
                <a:lnTo>
                  <a:pt x="357" y="1506"/>
                </a:lnTo>
                <a:lnTo>
                  <a:pt x="357" y="1495"/>
                </a:lnTo>
                <a:lnTo>
                  <a:pt x="369" y="1495"/>
                </a:lnTo>
                <a:lnTo>
                  <a:pt x="357" y="1483"/>
                </a:lnTo>
                <a:lnTo>
                  <a:pt x="357" y="1471"/>
                </a:lnTo>
                <a:lnTo>
                  <a:pt x="357" y="1448"/>
                </a:lnTo>
                <a:lnTo>
                  <a:pt x="381" y="1436"/>
                </a:lnTo>
                <a:lnTo>
                  <a:pt x="381" y="1413"/>
                </a:lnTo>
                <a:lnTo>
                  <a:pt x="369" y="1401"/>
                </a:lnTo>
                <a:lnTo>
                  <a:pt x="369" y="1390"/>
                </a:lnTo>
                <a:lnTo>
                  <a:pt x="357" y="1378"/>
                </a:lnTo>
                <a:lnTo>
                  <a:pt x="357" y="1366"/>
                </a:lnTo>
                <a:lnTo>
                  <a:pt x="346" y="1366"/>
                </a:lnTo>
                <a:lnTo>
                  <a:pt x="334" y="1378"/>
                </a:lnTo>
                <a:lnTo>
                  <a:pt x="323" y="1378"/>
                </a:lnTo>
                <a:lnTo>
                  <a:pt x="311" y="1378"/>
                </a:lnTo>
                <a:lnTo>
                  <a:pt x="288" y="1355"/>
                </a:lnTo>
                <a:lnTo>
                  <a:pt x="254" y="1343"/>
                </a:lnTo>
                <a:lnTo>
                  <a:pt x="242" y="1331"/>
                </a:lnTo>
                <a:lnTo>
                  <a:pt x="231" y="1331"/>
                </a:lnTo>
                <a:lnTo>
                  <a:pt x="219" y="1308"/>
                </a:lnTo>
                <a:lnTo>
                  <a:pt x="208" y="1308"/>
                </a:lnTo>
                <a:lnTo>
                  <a:pt x="161" y="1308"/>
                </a:lnTo>
                <a:lnTo>
                  <a:pt x="161" y="1320"/>
                </a:lnTo>
                <a:lnTo>
                  <a:pt x="150" y="1355"/>
                </a:lnTo>
                <a:lnTo>
                  <a:pt x="138" y="1355"/>
                </a:lnTo>
                <a:lnTo>
                  <a:pt x="115" y="1343"/>
                </a:lnTo>
                <a:lnTo>
                  <a:pt x="104" y="1343"/>
                </a:lnTo>
                <a:lnTo>
                  <a:pt x="104" y="1331"/>
                </a:lnTo>
                <a:lnTo>
                  <a:pt x="81" y="1343"/>
                </a:lnTo>
                <a:lnTo>
                  <a:pt x="69" y="1343"/>
                </a:lnTo>
                <a:lnTo>
                  <a:pt x="58" y="1331"/>
                </a:lnTo>
                <a:lnTo>
                  <a:pt x="46" y="1320"/>
                </a:lnTo>
                <a:lnTo>
                  <a:pt x="35" y="1320"/>
                </a:lnTo>
                <a:lnTo>
                  <a:pt x="23" y="1320"/>
                </a:lnTo>
                <a:lnTo>
                  <a:pt x="0" y="1320"/>
                </a:lnTo>
                <a:lnTo>
                  <a:pt x="12" y="1308"/>
                </a:lnTo>
                <a:lnTo>
                  <a:pt x="12" y="1296"/>
                </a:lnTo>
                <a:lnTo>
                  <a:pt x="23" y="1285"/>
                </a:lnTo>
                <a:lnTo>
                  <a:pt x="23" y="1261"/>
                </a:lnTo>
                <a:lnTo>
                  <a:pt x="12" y="1261"/>
                </a:lnTo>
                <a:lnTo>
                  <a:pt x="23" y="1238"/>
                </a:lnTo>
                <a:lnTo>
                  <a:pt x="12" y="1226"/>
                </a:lnTo>
                <a:lnTo>
                  <a:pt x="23" y="1238"/>
                </a:lnTo>
                <a:lnTo>
                  <a:pt x="35" y="1215"/>
                </a:lnTo>
                <a:lnTo>
                  <a:pt x="35" y="1203"/>
                </a:lnTo>
                <a:lnTo>
                  <a:pt x="46" y="1191"/>
                </a:lnTo>
                <a:lnTo>
                  <a:pt x="69" y="1179"/>
                </a:lnTo>
                <a:lnTo>
                  <a:pt x="69" y="1168"/>
                </a:lnTo>
                <a:lnTo>
                  <a:pt x="58" y="1168"/>
                </a:lnTo>
                <a:lnTo>
                  <a:pt x="46" y="1144"/>
                </a:lnTo>
                <a:lnTo>
                  <a:pt x="58" y="1133"/>
                </a:lnTo>
                <a:lnTo>
                  <a:pt x="46" y="1121"/>
                </a:lnTo>
                <a:lnTo>
                  <a:pt x="58" y="1098"/>
                </a:lnTo>
                <a:lnTo>
                  <a:pt x="46" y="1086"/>
                </a:lnTo>
                <a:lnTo>
                  <a:pt x="58" y="1074"/>
                </a:lnTo>
                <a:lnTo>
                  <a:pt x="69" y="1074"/>
                </a:lnTo>
                <a:lnTo>
                  <a:pt x="81" y="1063"/>
                </a:lnTo>
                <a:lnTo>
                  <a:pt x="92" y="1063"/>
                </a:lnTo>
                <a:lnTo>
                  <a:pt x="92" y="1051"/>
                </a:lnTo>
                <a:lnTo>
                  <a:pt x="104" y="1063"/>
                </a:lnTo>
                <a:lnTo>
                  <a:pt x="115" y="1063"/>
                </a:lnTo>
                <a:lnTo>
                  <a:pt x="104" y="1051"/>
                </a:lnTo>
                <a:lnTo>
                  <a:pt x="92" y="1039"/>
                </a:lnTo>
                <a:lnTo>
                  <a:pt x="104" y="1028"/>
                </a:lnTo>
                <a:lnTo>
                  <a:pt x="92" y="1028"/>
                </a:lnTo>
                <a:lnTo>
                  <a:pt x="104" y="1016"/>
                </a:lnTo>
                <a:lnTo>
                  <a:pt x="92" y="1016"/>
                </a:lnTo>
                <a:lnTo>
                  <a:pt x="92" y="1004"/>
                </a:lnTo>
                <a:lnTo>
                  <a:pt x="81" y="993"/>
                </a:lnTo>
                <a:lnTo>
                  <a:pt x="81" y="981"/>
                </a:lnTo>
                <a:lnTo>
                  <a:pt x="58" y="958"/>
                </a:lnTo>
                <a:lnTo>
                  <a:pt x="69" y="946"/>
                </a:lnTo>
                <a:lnTo>
                  <a:pt x="81" y="923"/>
                </a:lnTo>
                <a:lnTo>
                  <a:pt x="92" y="923"/>
                </a:lnTo>
                <a:lnTo>
                  <a:pt x="104" y="923"/>
                </a:lnTo>
                <a:lnTo>
                  <a:pt x="92" y="923"/>
                </a:lnTo>
                <a:lnTo>
                  <a:pt x="115" y="899"/>
                </a:lnTo>
                <a:lnTo>
                  <a:pt x="127" y="899"/>
                </a:lnTo>
                <a:lnTo>
                  <a:pt x="138" y="899"/>
                </a:lnTo>
                <a:lnTo>
                  <a:pt x="150" y="911"/>
                </a:lnTo>
                <a:lnTo>
                  <a:pt x="173" y="899"/>
                </a:lnTo>
                <a:lnTo>
                  <a:pt x="173" y="888"/>
                </a:lnTo>
                <a:lnTo>
                  <a:pt x="173" y="876"/>
                </a:lnTo>
                <a:lnTo>
                  <a:pt x="185" y="864"/>
                </a:lnTo>
                <a:lnTo>
                  <a:pt x="173" y="853"/>
                </a:lnTo>
                <a:lnTo>
                  <a:pt x="185" y="841"/>
                </a:lnTo>
                <a:lnTo>
                  <a:pt x="196" y="841"/>
                </a:lnTo>
                <a:lnTo>
                  <a:pt x="208" y="876"/>
                </a:lnTo>
                <a:lnTo>
                  <a:pt x="219" y="876"/>
                </a:lnTo>
                <a:lnTo>
                  <a:pt x="265" y="841"/>
                </a:lnTo>
                <a:lnTo>
                  <a:pt x="277" y="829"/>
                </a:lnTo>
                <a:lnTo>
                  <a:pt x="277" y="818"/>
                </a:lnTo>
                <a:lnTo>
                  <a:pt x="288" y="806"/>
                </a:lnTo>
                <a:lnTo>
                  <a:pt x="300" y="806"/>
                </a:lnTo>
                <a:lnTo>
                  <a:pt x="311" y="794"/>
                </a:lnTo>
                <a:lnTo>
                  <a:pt x="323" y="782"/>
                </a:lnTo>
                <a:lnTo>
                  <a:pt x="334" y="771"/>
                </a:lnTo>
                <a:lnTo>
                  <a:pt x="323" y="759"/>
                </a:lnTo>
                <a:lnTo>
                  <a:pt x="334" y="747"/>
                </a:lnTo>
                <a:lnTo>
                  <a:pt x="346" y="736"/>
                </a:lnTo>
                <a:lnTo>
                  <a:pt x="346" y="724"/>
                </a:lnTo>
                <a:lnTo>
                  <a:pt x="369" y="712"/>
                </a:lnTo>
                <a:lnTo>
                  <a:pt x="357" y="712"/>
                </a:lnTo>
                <a:lnTo>
                  <a:pt x="369" y="701"/>
                </a:lnTo>
                <a:lnTo>
                  <a:pt x="357" y="701"/>
                </a:lnTo>
                <a:lnTo>
                  <a:pt x="346" y="689"/>
                </a:lnTo>
                <a:lnTo>
                  <a:pt x="346" y="666"/>
                </a:lnTo>
                <a:lnTo>
                  <a:pt x="323" y="619"/>
                </a:lnTo>
                <a:lnTo>
                  <a:pt x="381" y="607"/>
                </a:lnTo>
                <a:lnTo>
                  <a:pt x="369" y="607"/>
                </a:lnTo>
                <a:lnTo>
                  <a:pt x="381" y="607"/>
                </a:lnTo>
                <a:lnTo>
                  <a:pt x="381" y="619"/>
                </a:lnTo>
                <a:lnTo>
                  <a:pt x="404" y="631"/>
                </a:lnTo>
                <a:lnTo>
                  <a:pt x="392" y="607"/>
                </a:lnTo>
                <a:lnTo>
                  <a:pt x="392" y="584"/>
                </a:lnTo>
                <a:lnTo>
                  <a:pt x="381" y="572"/>
                </a:lnTo>
                <a:lnTo>
                  <a:pt x="369" y="549"/>
                </a:lnTo>
                <a:lnTo>
                  <a:pt x="357" y="537"/>
                </a:lnTo>
                <a:lnTo>
                  <a:pt x="392" y="537"/>
                </a:lnTo>
                <a:lnTo>
                  <a:pt x="415" y="549"/>
                </a:lnTo>
                <a:lnTo>
                  <a:pt x="427" y="549"/>
                </a:lnTo>
                <a:lnTo>
                  <a:pt x="450" y="561"/>
                </a:lnTo>
                <a:lnTo>
                  <a:pt x="473" y="572"/>
                </a:lnTo>
                <a:lnTo>
                  <a:pt x="473" y="584"/>
                </a:lnTo>
                <a:lnTo>
                  <a:pt x="473" y="596"/>
                </a:lnTo>
                <a:lnTo>
                  <a:pt x="461" y="607"/>
                </a:lnTo>
                <a:lnTo>
                  <a:pt x="484" y="607"/>
                </a:lnTo>
                <a:lnTo>
                  <a:pt x="496" y="607"/>
                </a:lnTo>
                <a:lnTo>
                  <a:pt x="507" y="584"/>
                </a:lnTo>
                <a:lnTo>
                  <a:pt x="519" y="572"/>
                </a:lnTo>
                <a:lnTo>
                  <a:pt x="519" y="561"/>
                </a:lnTo>
                <a:lnTo>
                  <a:pt x="542" y="537"/>
                </a:lnTo>
                <a:lnTo>
                  <a:pt x="553" y="549"/>
                </a:lnTo>
                <a:lnTo>
                  <a:pt x="576" y="537"/>
                </a:lnTo>
                <a:lnTo>
                  <a:pt x="588" y="537"/>
                </a:lnTo>
                <a:lnTo>
                  <a:pt x="623" y="526"/>
                </a:lnTo>
                <a:lnTo>
                  <a:pt x="634" y="537"/>
                </a:lnTo>
                <a:lnTo>
                  <a:pt x="634" y="526"/>
                </a:lnTo>
                <a:lnTo>
                  <a:pt x="646" y="537"/>
                </a:lnTo>
                <a:lnTo>
                  <a:pt x="657" y="526"/>
                </a:lnTo>
                <a:lnTo>
                  <a:pt x="669" y="537"/>
                </a:lnTo>
                <a:lnTo>
                  <a:pt x="680" y="537"/>
                </a:lnTo>
                <a:lnTo>
                  <a:pt x="703" y="537"/>
                </a:lnTo>
                <a:lnTo>
                  <a:pt x="703" y="549"/>
                </a:lnTo>
                <a:lnTo>
                  <a:pt x="715" y="549"/>
                </a:lnTo>
                <a:lnTo>
                  <a:pt x="726" y="549"/>
                </a:lnTo>
                <a:lnTo>
                  <a:pt x="738" y="549"/>
                </a:lnTo>
                <a:lnTo>
                  <a:pt x="749" y="549"/>
                </a:lnTo>
                <a:lnTo>
                  <a:pt x="761" y="549"/>
                </a:lnTo>
                <a:lnTo>
                  <a:pt x="795" y="561"/>
                </a:lnTo>
                <a:lnTo>
                  <a:pt x="807" y="549"/>
                </a:lnTo>
                <a:lnTo>
                  <a:pt x="807" y="537"/>
                </a:lnTo>
                <a:lnTo>
                  <a:pt x="830" y="537"/>
                </a:lnTo>
                <a:lnTo>
                  <a:pt x="842" y="526"/>
                </a:lnTo>
                <a:lnTo>
                  <a:pt x="865" y="549"/>
                </a:lnTo>
                <a:lnTo>
                  <a:pt x="876" y="549"/>
                </a:lnTo>
                <a:lnTo>
                  <a:pt x="876" y="526"/>
                </a:lnTo>
                <a:lnTo>
                  <a:pt x="899" y="526"/>
                </a:lnTo>
                <a:lnTo>
                  <a:pt x="934" y="526"/>
                </a:lnTo>
                <a:lnTo>
                  <a:pt x="945" y="514"/>
                </a:lnTo>
                <a:lnTo>
                  <a:pt x="957" y="514"/>
                </a:lnTo>
                <a:lnTo>
                  <a:pt x="945" y="502"/>
                </a:lnTo>
                <a:lnTo>
                  <a:pt x="957" y="467"/>
                </a:lnTo>
                <a:lnTo>
                  <a:pt x="945" y="456"/>
                </a:lnTo>
                <a:lnTo>
                  <a:pt x="934" y="456"/>
                </a:lnTo>
                <a:lnTo>
                  <a:pt x="922" y="456"/>
                </a:lnTo>
                <a:lnTo>
                  <a:pt x="911" y="456"/>
                </a:lnTo>
                <a:lnTo>
                  <a:pt x="899" y="456"/>
                </a:lnTo>
                <a:lnTo>
                  <a:pt x="899" y="432"/>
                </a:lnTo>
                <a:lnTo>
                  <a:pt x="899" y="409"/>
                </a:lnTo>
                <a:lnTo>
                  <a:pt x="911" y="409"/>
                </a:lnTo>
                <a:lnTo>
                  <a:pt x="911" y="420"/>
                </a:lnTo>
                <a:lnTo>
                  <a:pt x="922" y="420"/>
                </a:lnTo>
                <a:lnTo>
                  <a:pt x="945" y="432"/>
                </a:lnTo>
                <a:lnTo>
                  <a:pt x="957" y="409"/>
                </a:lnTo>
                <a:lnTo>
                  <a:pt x="968" y="420"/>
                </a:lnTo>
                <a:lnTo>
                  <a:pt x="1003" y="397"/>
                </a:lnTo>
                <a:lnTo>
                  <a:pt x="991" y="397"/>
                </a:lnTo>
                <a:lnTo>
                  <a:pt x="991" y="374"/>
                </a:lnTo>
                <a:lnTo>
                  <a:pt x="991" y="362"/>
                </a:lnTo>
                <a:lnTo>
                  <a:pt x="1003" y="362"/>
                </a:lnTo>
                <a:lnTo>
                  <a:pt x="1015" y="362"/>
                </a:lnTo>
                <a:lnTo>
                  <a:pt x="1026" y="350"/>
                </a:lnTo>
                <a:lnTo>
                  <a:pt x="1026" y="339"/>
                </a:lnTo>
                <a:lnTo>
                  <a:pt x="1015" y="327"/>
                </a:lnTo>
                <a:lnTo>
                  <a:pt x="1026" y="315"/>
                </a:lnTo>
                <a:lnTo>
                  <a:pt x="1049" y="315"/>
                </a:lnTo>
                <a:lnTo>
                  <a:pt x="1049" y="304"/>
                </a:lnTo>
                <a:lnTo>
                  <a:pt x="1061" y="304"/>
                </a:lnTo>
                <a:lnTo>
                  <a:pt x="1072" y="292"/>
                </a:lnTo>
                <a:lnTo>
                  <a:pt x="1061" y="292"/>
                </a:lnTo>
                <a:lnTo>
                  <a:pt x="1072" y="280"/>
                </a:lnTo>
                <a:lnTo>
                  <a:pt x="1072" y="292"/>
                </a:lnTo>
                <a:lnTo>
                  <a:pt x="1084" y="292"/>
                </a:lnTo>
                <a:lnTo>
                  <a:pt x="1084" y="304"/>
                </a:lnTo>
                <a:lnTo>
                  <a:pt x="1095" y="304"/>
                </a:lnTo>
                <a:lnTo>
                  <a:pt x="1095" y="315"/>
                </a:lnTo>
                <a:lnTo>
                  <a:pt x="1107" y="304"/>
                </a:lnTo>
                <a:lnTo>
                  <a:pt x="1107" y="315"/>
                </a:lnTo>
                <a:lnTo>
                  <a:pt x="1118" y="339"/>
                </a:lnTo>
                <a:lnTo>
                  <a:pt x="1130" y="339"/>
                </a:lnTo>
                <a:lnTo>
                  <a:pt x="1141" y="350"/>
                </a:lnTo>
                <a:lnTo>
                  <a:pt x="1164" y="350"/>
                </a:lnTo>
                <a:lnTo>
                  <a:pt x="1164" y="339"/>
                </a:lnTo>
                <a:lnTo>
                  <a:pt x="1176" y="327"/>
                </a:lnTo>
                <a:lnTo>
                  <a:pt x="1187" y="350"/>
                </a:lnTo>
                <a:lnTo>
                  <a:pt x="1199" y="350"/>
                </a:lnTo>
                <a:lnTo>
                  <a:pt x="1199" y="362"/>
                </a:lnTo>
                <a:lnTo>
                  <a:pt x="1199" y="374"/>
                </a:lnTo>
                <a:lnTo>
                  <a:pt x="1210" y="374"/>
                </a:lnTo>
                <a:lnTo>
                  <a:pt x="1234" y="374"/>
                </a:lnTo>
                <a:lnTo>
                  <a:pt x="1245" y="374"/>
                </a:lnTo>
                <a:lnTo>
                  <a:pt x="1257" y="385"/>
                </a:lnTo>
                <a:lnTo>
                  <a:pt x="1280" y="315"/>
                </a:lnTo>
                <a:lnTo>
                  <a:pt x="1303" y="327"/>
                </a:lnTo>
                <a:lnTo>
                  <a:pt x="1314" y="315"/>
                </a:lnTo>
                <a:lnTo>
                  <a:pt x="1326" y="315"/>
                </a:lnTo>
                <a:lnTo>
                  <a:pt x="1337" y="327"/>
                </a:lnTo>
                <a:lnTo>
                  <a:pt x="1349" y="327"/>
                </a:lnTo>
                <a:lnTo>
                  <a:pt x="1349" y="350"/>
                </a:lnTo>
                <a:lnTo>
                  <a:pt x="1349" y="339"/>
                </a:lnTo>
                <a:lnTo>
                  <a:pt x="1372" y="350"/>
                </a:lnTo>
                <a:lnTo>
                  <a:pt x="1383" y="374"/>
                </a:lnTo>
                <a:lnTo>
                  <a:pt x="1406" y="362"/>
                </a:lnTo>
                <a:lnTo>
                  <a:pt x="1418" y="350"/>
                </a:lnTo>
                <a:lnTo>
                  <a:pt x="1429" y="350"/>
                </a:lnTo>
                <a:lnTo>
                  <a:pt x="1441" y="350"/>
                </a:lnTo>
                <a:lnTo>
                  <a:pt x="1453" y="339"/>
                </a:lnTo>
                <a:lnTo>
                  <a:pt x="1453" y="327"/>
                </a:lnTo>
                <a:lnTo>
                  <a:pt x="1453" y="315"/>
                </a:lnTo>
                <a:lnTo>
                  <a:pt x="1453" y="292"/>
                </a:lnTo>
                <a:lnTo>
                  <a:pt x="1453" y="280"/>
                </a:lnTo>
                <a:lnTo>
                  <a:pt x="1464" y="280"/>
                </a:lnTo>
                <a:lnTo>
                  <a:pt x="1464" y="269"/>
                </a:lnTo>
                <a:lnTo>
                  <a:pt x="1487" y="280"/>
                </a:lnTo>
                <a:lnTo>
                  <a:pt x="1499" y="292"/>
                </a:lnTo>
                <a:lnTo>
                  <a:pt x="1510" y="280"/>
                </a:lnTo>
                <a:lnTo>
                  <a:pt x="1510" y="292"/>
                </a:lnTo>
                <a:lnTo>
                  <a:pt x="1533" y="292"/>
                </a:lnTo>
                <a:lnTo>
                  <a:pt x="1545" y="304"/>
                </a:lnTo>
                <a:lnTo>
                  <a:pt x="1556" y="315"/>
                </a:lnTo>
                <a:lnTo>
                  <a:pt x="1579" y="304"/>
                </a:lnTo>
                <a:lnTo>
                  <a:pt x="1591" y="304"/>
                </a:lnTo>
                <a:lnTo>
                  <a:pt x="1602" y="280"/>
                </a:lnTo>
                <a:lnTo>
                  <a:pt x="1614" y="292"/>
                </a:lnTo>
                <a:lnTo>
                  <a:pt x="1625" y="292"/>
                </a:lnTo>
                <a:lnTo>
                  <a:pt x="1625" y="304"/>
                </a:lnTo>
                <a:lnTo>
                  <a:pt x="1625" y="315"/>
                </a:lnTo>
                <a:lnTo>
                  <a:pt x="1625" y="327"/>
                </a:lnTo>
                <a:lnTo>
                  <a:pt x="1625" y="339"/>
                </a:lnTo>
                <a:lnTo>
                  <a:pt x="1637" y="362"/>
                </a:lnTo>
                <a:lnTo>
                  <a:pt x="1637" y="385"/>
                </a:lnTo>
                <a:lnTo>
                  <a:pt x="1660" y="397"/>
                </a:lnTo>
                <a:lnTo>
                  <a:pt x="1672" y="397"/>
                </a:lnTo>
                <a:lnTo>
                  <a:pt x="1672" y="409"/>
                </a:lnTo>
                <a:lnTo>
                  <a:pt x="1683" y="409"/>
                </a:lnTo>
                <a:lnTo>
                  <a:pt x="1683" y="420"/>
                </a:lnTo>
                <a:lnTo>
                  <a:pt x="1695" y="420"/>
                </a:lnTo>
                <a:lnTo>
                  <a:pt x="1706" y="432"/>
                </a:lnTo>
                <a:lnTo>
                  <a:pt x="1695" y="432"/>
                </a:lnTo>
                <a:lnTo>
                  <a:pt x="1706" y="444"/>
                </a:lnTo>
                <a:lnTo>
                  <a:pt x="1741" y="432"/>
                </a:lnTo>
                <a:lnTo>
                  <a:pt x="1729" y="444"/>
                </a:lnTo>
                <a:lnTo>
                  <a:pt x="1729" y="456"/>
                </a:lnTo>
                <a:lnTo>
                  <a:pt x="1741" y="467"/>
                </a:lnTo>
                <a:lnTo>
                  <a:pt x="1752" y="467"/>
                </a:lnTo>
                <a:lnTo>
                  <a:pt x="1775" y="467"/>
                </a:lnTo>
                <a:lnTo>
                  <a:pt x="1787" y="491"/>
                </a:lnTo>
                <a:lnTo>
                  <a:pt x="1798" y="502"/>
                </a:lnTo>
                <a:lnTo>
                  <a:pt x="1810" y="491"/>
                </a:lnTo>
                <a:lnTo>
                  <a:pt x="1821" y="491"/>
                </a:lnTo>
                <a:lnTo>
                  <a:pt x="1856" y="502"/>
                </a:lnTo>
                <a:lnTo>
                  <a:pt x="1868" y="491"/>
                </a:lnTo>
                <a:lnTo>
                  <a:pt x="1879" y="491"/>
                </a:lnTo>
                <a:lnTo>
                  <a:pt x="1891" y="491"/>
                </a:lnTo>
                <a:lnTo>
                  <a:pt x="1914" y="491"/>
                </a:lnTo>
                <a:lnTo>
                  <a:pt x="1914" y="479"/>
                </a:lnTo>
                <a:lnTo>
                  <a:pt x="1914" y="456"/>
                </a:lnTo>
                <a:lnTo>
                  <a:pt x="1925" y="444"/>
                </a:lnTo>
                <a:lnTo>
                  <a:pt x="1925" y="432"/>
                </a:lnTo>
                <a:lnTo>
                  <a:pt x="1937" y="420"/>
                </a:lnTo>
                <a:lnTo>
                  <a:pt x="1937" y="397"/>
                </a:lnTo>
                <a:lnTo>
                  <a:pt x="1948" y="385"/>
                </a:lnTo>
                <a:lnTo>
                  <a:pt x="1960" y="385"/>
                </a:lnTo>
                <a:lnTo>
                  <a:pt x="1960" y="362"/>
                </a:lnTo>
                <a:lnTo>
                  <a:pt x="1971" y="362"/>
                </a:lnTo>
                <a:lnTo>
                  <a:pt x="1971" y="350"/>
                </a:lnTo>
                <a:lnTo>
                  <a:pt x="1983" y="350"/>
                </a:lnTo>
                <a:lnTo>
                  <a:pt x="1983" y="339"/>
                </a:lnTo>
                <a:lnTo>
                  <a:pt x="2006" y="327"/>
                </a:lnTo>
                <a:lnTo>
                  <a:pt x="2017" y="327"/>
                </a:lnTo>
                <a:lnTo>
                  <a:pt x="2029" y="327"/>
                </a:lnTo>
                <a:lnTo>
                  <a:pt x="2052" y="327"/>
                </a:lnTo>
                <a:lnTo>
                  <a:pt x="2064" y="339"/>
                </a:lnTo>
                <a:lnTo>
                  <a:pt x="2064" y="350"/>
                </a:lnTo>
                <a:lnTo>
                  <a:pt x="2075" y="350"/>
                </a:lnTo>
                <a:lnTo>
                  <a:pt x="2087" y="362"/>
                </a:lnTo>
                <a:lnTo>
                  <a:pt x="2098" y="362"/>
                </a:lnTo>
                <a:lnTo>
                  <a:pt x="2110" y="374"/>
                </a:lnTo>
                <a:lnTo>
                  <a:pt x="2133" y="362"/>
                </a:lnTo>
                <a:lnTo>
                  <a:pt x="2133" y="374"/>
                </a:lnTo>
                <a:lnTo>
                  <a:pt x="2144" y="362"/>
                </a:lnTo>
                <a:lnTo>
                  <a:pt x="2156" y="374"/>
                </a:lnTo>
                <a:lnTo>
                  <a:pt x="2190" y="374"/>
                </a:lnTo>
                <a:lnTo>
                  <a:pt x="2190" y="397"/>
                </a:lnTo>
                <a:lnTo>
                  <a:pt x="2213" y="397"/>
                </a:lnTo>
                <a:lnTo>
                  <a:pt x="2236" y="409"/>
                </a:lnTo>
                <a:lnTo>
                  <a:pt x="2248" y="397"/>
                </a:lnTo>
                <a:lnTo>
                  <a:pt x="2248" y="385"/>
                </a:lnTo>
                <a:lnTo>
                  <a:pt x="2259" y="385"/>
                </a:lnTo>
                <a:lnTo>
                  <a:pt x="2283" y="385"/>
                </a:lnTo>
                <a:lnTo>
                  <a:pt x="2306" y="397"/>
                </a:lnTo>
                <a:lnTo>
                  <a:pt x="2306" y="385"/>
                </a:lnTo>
                <a:lnTo>
                  <a:pt x="2317" y="362"/>
                </a:lnTo>
                <a:lnTo>
                  <a:pt x="2317" y="339"/>
                </a:lnTo>
                <a:lnTo>
                  <a:pt x="2329" y="339"/>
                </a:lnTo>
                <a:lnTo>
                  <a:pt x="2340" y="339"/>
                </a:lnTo>
                <a:lnTo>
                  <a:pt x="2363" y="339"/>
                </a:lnTo>
                <a:lnTo>
                  <a:pt x="2386" y="339"/>
                </a:lnTo>
                <a:lnTo>
                  <a:pt x="2409" y="339"/>
                </a:lnTo>
                <a:lnTo>
                  <a:pt x="2421" y="350"/>
                </a:lnTo>
                <a:lnTo>
                  <a:pt x="2432" y="350"/>
                </a:lnTo>
                <a:lnTo>
                  <a:pt x="2444" y="350"/>
                </a:lnTo>
                <a:lnTo>
                  <a:pt x="2467" y="280"/>
                </a:lnTo>
                <a:lnTo>
                  <a:pt x="2467" y="269"/>
                </a:lnTo>
                <a:lnTo>
                  <a:pt x="2478" y="257"/>
                </a:lnTo>
                <a:lnTo>
                  <a:pt x="2513" y="269"/>
                </a:lnTo>
                <a:lnTo>
                  <a:pt x="2525" y="269"/>
                </a:lnTo>
                <a:lnTo>
                  <a:pt x="2525" y="280"/>
                </a:lnTo>
                <a:lnTo>
                  <a:pt x="2525" y="292"/>
                </a:lnTo>
                <a:lnTo>
                  <a:pt x="2548" y="292"/>
                </a:lnTo>
                <a:lnTo>
                  <a:pt x="2559" y="292"/>
                </a:lnTo>
                <a:lnTo>
                  <a:pt x="2559" y="280"/>
                </a:lnTo>
                <a:lnTo>
                  <a:pt x="2582" y="292"/>
                </a:lnTo>
                <a:lnTo>
                  <a:pt x="2605" y="304"/>
                </a:lnTo>
                <a:lnTo>
                  <a:pt x="2617" y="292"/>
                </a:lnTo>
                <a:lnTo>
                  <a:pt x="2628" y="280"/>
                </a:lnTo>
                <a:lnTo>
                  <a:pt x="2663" y="280"/>
                </a:lnTo>
                <a:lnTo>
                  <a:pt x="2674" y="280"/>
                </a:lnTo>
                <a:lnTo>
                  <a:pt x="2686" y="292"/>
                </a:lnTo>
                <a:lnTo>
                  <a:pt x="2686" y="280"/>
                </a:lnTo>
                <a:lnTo>
                  <a:pt x="2698" y="292"/>
                </a:lnTo>
                <a:lnTo>
                  <a:pt x="2709" y="280"/>
                </a:lnTo>
                <a:lnTo>
                  <a:pt x="2709" y="269"/>
                </a:lnTo>
                <a:lnTo>
                  <a:pt x="2721" y="280"/>
                </a:lnTo>
                <a:lnTo>
                  <a:pt x="2721" y="269"/>
                </a:lnTo>
                <a:lnTo>
                  <a:pt x="2732" y="269"/>
                </a:lnTo>
                <a:lnTo>
                  <a:pt x="2744" y="257"/>
                </a:lnTo>
                <a:lnTo>
                  <a:pt x="2755" y="257"/>
                </a:lnTo>
                <a:lnTo>
                  <a:pt x="2767" y="257"/>
                </a:lnTo>
                <a:lnTo>
                  <a:pt x="2778" y="245"/>
                </a:lnTo>
                <a:lnTo>
                  <a:pt x="2778" y="234"/>
                </a:lnTo>
                <a:lnTo>
                  <a:pt x="2790" y="245"/>
                </a:lnTo>
                <a:lnTo>
                  <a:pt x="2790" y="234"/>
                </a:lnTo>
                <a:lnTo>
                  <a:pt x="2801" y="234"/>
                </a:lnTo>
                <a:lnTo>
                  <a:pt x="2813" y="257"/>
                </a:lnTo>
                <a:lnTo>
                  <a:pt x="2836" y="257"/>
                </a:lnTo>
                <a:lnTo>
                  <a:pt x="2859" y="257"/>
                </a:lnTo>
                <a:lnTo>
                  <a:pt x="2870" y="245"/>
                </a:lnTo>
                <a:lnTo>
                  <a:pt x="2870" y="234"/>
                </a:lnTo>
                <a:lnTo>
                  <a:pt x="2882" y="199"/>
                </a:lnTo>
                <a:lnTo>
                  <a:pt x="2870" y="175"/>
                </a:lnTo>
                <a:lnTo>
                  <a:pt x="2893" y="164"/>
                </a:lnTo>
                <a:lnTo>
                  <a:pt x="2882" y="152"/>
                </a:lnTo>
                <a:lnTo>
                  <a:pt x="2893" y="152"/>
                </a:lnTo>
                <a:lnTo>
                  <a:pt x="2893" y="140"/>
                </a:lnTo>
                <a:lnTo>
                  <a:pt x="2905" y="117"/>
                </a:lnTo>
                <a:lnTo>
                  <a:pt x="2905" y="105"/>
                </a:lnTo>
                <a:lnTo>
                  <a:pt x="2917" y="105"/>
                </a:lnTo>
                <a:lnTo>
                  <a:pt x="2928" y="105"/>
                </a:lnTo>
                <a:lnTo>
                  <a:pt x="2940" y="105"/>
                </a:lnTo>
                <a:lnTo>
                  <a:pt x="2951" y="94"/>
                </a:lnTo>
                <a:lnTo>
                  <a:pt x="2963" y="105"/>
                </a:lnTo>
                <a:lnTo>
                  <a:pt x="2986" y="94"/>
                </a:lnTo>
                <a:lnTo>
                  <a:pt x="2986" y="105"/>
                </a:lnTo>
                <a:lnTo>
                  <a:pt x="3009" y="117"/>
                </a:lnTo>
                <a:lnTo>
                  <a:pt x="3020" y="117"/>
                </a:lnTo>
                <a:lnTo>
                  <a:pt x="3020" y="94"/>
                </a:lnTo>
                <a:lnTo>
                  <a:pt x="3043" y="70"/>
                </a:lnTo>
                <a:lnTo>
                  <a:pt x="3055" y="70"/>
                </a:lnTo>
                <a:lnTo>
                  <a:pt x="3055" y="58"/>
                </a:lnTo>
                <a:lnTo>
                  <a:pt x="3066" y="47"/>
                </a:lnTo>
                <a:lnTo>
                  <a:pt x="3078" y="47"/>
                </a:lnTo>
                <a:lnTo>
                  <a:pt x="3078" y="35"/>
                </a:lnTo>
                <a:lnTo>
                  <a:pt x="3101" y="23"/>
                </a:lnTo>
                <a:lnTo>
                  <a:pt x="3112" y="23"/>
                </a:lnTo>
                <a:lnTo>
                  <a:pt x="3124" y="12"/>
                </a:lnTo>
                <a:lnTo>
                  <a:pt x="3136" y="0"/>
                </a:lnTo>
                <a:lnTo>
                  <a:pt x="3147" y="0"/>
                </a:lnTo>
                <a:lnTo>
                  <a:pt x="3170" y="0"/>
                </a:lnTo>
                <a:lnTo>
                  <a:pt x="3182" y="12"/>
                </a:lnTo>
                <a:lnTo>
                  <a:pt x="3193" y="12"/>
                </a:lnTo>
                <a:lnTo>
                  <a:pt x="3205" y="23"/>
                </a:lnTo>
                <a:lnTo>
                  <a:pt x="3216" y="35"/>
                </a:lnTo>
                <a:lnTo>
                  <a:pt x="3216" y="47"/>
                </a:lnTo>
                <a:lnTo>
                  <a:pt x="3205" y="47"/>
                </a:lnTo>
                <a:lnTo>
                  <a:pt x="3216" y="58"/>
                </a:lnTo>
                <a:lnTo>
                  <a:pt x="3205" y="58"/>
                </a:lnTo>
                <a:lnTo>
                  <a:pt x="3216" y="70"/>
                </a:lnTo>
                <a:lnTo>
                  <a:pt x="3216" y="82"/>
                </a:lnTo>
                <a:lnTo>
                  <a:pt x="3239" y="94"/>
                </a:lnTo>
                <a:lnTo>
                  <a:pt x="3239" y="117"/>
                </a:lnTo>
                <a:close/>
                <a:moveTo>
                  <a:pt x="3966" y="5045"/>
                </a:moveTo>
                <a:lnTo>
                  <a:pt x="3954" y="5045"/>
                </a:lnTo>
                <a:lnTo>
                  <a:pt x="3942" y="5045"/>
                </a:lnTo>
                <a:lnTo>
                  <a:pt x="3908" y="5068"/>
                </a:lnTo>
                <a:lnTo>
                  <a:pt x="3908" y="5080"/>
                </a:lnTo>
                <a:lnTo>
                  <a:pt x="3896" y="5080"/>
                </a:lnTo>
                <a:lnTo>
                  <a:pt x="3896" y="5091"/>
                </a:lnTo>
                <a:lnTo>
                  <a:pt x="3896" y="5103"/>
                </a:lnTo>
                <a:lnTo>
                  <a:pt x="3931" y="5091"/>
                </a:lnTo>
                <a:lnTo>
                  <a:pt x="3977" y="5091"/>
                </a:lnTo>
                <a:lnTo>
                  <a:pt x="3989" y="5091"/>
                </a:lnTo>
                <a:lnTo>
                  <a:pt x="4000" y="5080"/>
                </a:lnTo>
                <a:lnTo>
                  <a:pt x="3989" y="5068"/>
                </a:lnTo>
                <a:lnTo>
                  <a:pt x="3977" y="5056"/>
                </a:lnTo>
                <a:lnTo>
                  <a:pt x="3966" y="5045"/>
                </a:lnTo>
                <a:close/>
                <a:moveTo>
                  <a:pt x="5868" y="1250"/>
                </a:moveTo>
                <a:lnTo>
                  <a:pt x="5879" y="1261"/>
                </a:lnTo>
                <a:lnTo>
                  <a:pt x="5868" y="1261"/>
                </a:lnTo>
                <a:lnTo>
                  <a:pt x="5868" y="1273"/>
                </a:lnTo>
                <a:lnTo>
                  <a:pt x="5856" y="1285"/>
                </a:lnTo>
                <a:lnTo>
                  <a:pt x="5856" y="1261"/>
                </a:lnTo>
                <a:lnTo>
                  <a:pt x="5856" y="1250"/>
                </a:lnTo>
                <a:lnTo>
                  <a:pt x="5868" y="1250"/>
                </a:lnTo>
                <a:close/>
                <a:moveTo>
                  <a:pt x="5948" y="1261"/>
                </a:moveTo>
                <a:lnTo>
                  <a:pt x="5948" y="1273"/>
                </a:lnTo>
                <a:lnTo>
                  <a:pt x="5960" y="1285"/>
                </a:lnTo>
                <a:lnTo>
                  <a:pt x="5948" y="1296"/>
                </a:lnTo>
                <a:lnTo>
                  <a:pt x="5937" y="1296"/>
                </a:lnTo>
                <a:lnTo>
                  <a:pt x="5937" y="1285"/>
                </a:lnTo>
                <a:lnTo>
                  <a:pt x="5925" y="1273"/>
                </a:lnTo>
                <a:lnTo>
                  <a:pt x="5937" y="1273"/>
                </a:lnTo>
                <a:lnTo>
                  <a:pt x="5948" y="1250"/>
                </a:lnTo>
                <a:lnTo>
                  <a:pt x="5948" y="1261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6" name="pvasco"/>
          <p:cNvSpPr>
            <a:spLocks noEditPoints="1"/>
          </p:cNvSpPr>
          <p:nvPr/>
        </p:nvSpPr>
        <p:spPr bwMode="auto">
          <a:xfrm>
            <a:off x="5522494" y="1889635"/>
            <a:ext cx="606662" cy="454365"/>
          </a:xfrm>
          <a:custGeom>
            <a:avLst/>
            <a:gdLst>
              <a:gd name="T0" fmla="*/ 219 w 2444"/>
              <a:gd name="T1" fmla="*/ 455 h 1938"/>
              <a:gd name="T2" fmla="*/ 484 w 2444"/>
              <a:gd name="T3" fmla="*/ 186 h 1938"/>
              <a:gd name="T4" fmla="*/ 600 w 2444"/>
              <a:gd name="T5" fmla="*/ 256 h 1938"/>
              <a:gd name="T6" fmla="*/ 600 w 2444"/>
              <a:gd name="T7" fmla="*/ 210 h 1938"/>
              <a:gd name="T8" fmla="*/ 680 w 2444"/>
              <a:gd name="T9" fmla="*/ 105 h 1938"/>
              <a:gd name="T10" fmla="*/ 761 w 2444"/>
              <a:gd name="T11" fmla="*/ 46 h 1938"/>
              <a:gd name="T12" fmla="*/ 911 w 2444"/>
              <a:gd name="T13" fmla="*/ 58 h 1938"/>
              <a:gd name="T14" fmla="*/ 1049 w 2444"/>
              <a:gd name="T15" fmla="*/ 70 h 1938"/>
              <a:gd name="T16" fmla="*/ 1176 w 2444"/>
              <a:gd name="T17" fmla="*/ 128 h 1938"/>
              <a:gd name="T18" fmla="*/ 1314 w 2444"/>
              <a:gd name="T19" fmla="*/ 163 h 1938"/>
              <a:gd name="T20" fmla="*/ 1464 w 2444"/>
              <a:gd name="T21" fmla="*/ 256 h 1938"/>
              <a:gd name="T22" fmla="*/ 1614 w 2444"/>
              <a:gd name="T23" fmla="*/ 315 h 1938"/>
              <a:gd name="T24" fmla="*/ 1787 w 2444"/>
              <a:gd name="T25" fmla="*/ 315 h 1938"/>
              <a:gd name="T26" fmla="*/ 1994 w 2444"/>
              <a:gd name="T27" fmla="*/ 280 h 1938"/>
              <a:gd name="T28" fmla="*/ 2133 w 2444"/>
              <a:gd name="T29" fmla="*/ 233 h 1938"/>
              <a:gd name="T30" fmla="*/ 2271 w 2444"/>
              <a:gd name="T31" fmla="*/ 151 h 1938"/>
              <a:gd name="T32" fmla="*/ 2352 w 2444"/>
              <a:gd name="T33" fmla="*/ 198 h 1938"/>
              <a:gd name="T34" fmla="*/ 2409 w 2444"/>
              <a:gd name="T35" fmla="*/ 326 h 1938"/>
              <a:gd name="T36" fmla="*/ 2317 w 2444"/>
              <a:gd name="T37" fmla="*/ 432 h 1938"/>
              <a:gd name="T38" fmla="*/ 2248 w 2444"/>
              <a:gd name="T39" fmla="*/ 455 h 1938"/>
              <a:gd name="T40" fmla="*/ 2225 w 2444"/>
              <a:gd name="T41" fmla="*/ 478 h 1938"/>
              <a:gd name="T42" fmla="*/ 2179 w 2444"/>
              <a:gd name="T43" fmla="*/ 583 h 1938"/>
              <a:gd name="T44" fmla="*/ 2110 w 2444"/>
              <a:gd name="T45" fmla="*/ 712 h 1938"/>
              <a:gd name="T46" fmla="*/ 2006 w 2444"/>
              <a:gd name="T47" fmla="*/ 840 h 1938"/>
              <a:gd name="T48" fmla="*/ 1879 w 2444"/>
              <a:gd name="T49" fmla="*/ 1015 h 1938"/>
              <a:gd name="T50" fmla="*/ 1741 w 2444"/>
              <a:gd name="T51" fmla="*/ 1039 h 1938"/>
              <a:gd name="T52" fmla="*/ 1672 w 2444"/>
              <a:gd name="T53" fmla="*/ 1319 h 1938"/>
              <a:gd name="T54" fmla="*/ 1614 w 2444"/>
              <a:gd name="T55" fmla="*/ 1459 h 1938"/>
              <a:gd name="T56" fmla="*/ 1591 w 2444"/>
              <a:gd name="T57" fmla="*/ 1611 h 1938"/>
              <a:gd name="T58" fmla="*/ 1418 w 2444"/>
              <a:gd name="T59" fmla="*/ 1611 h 1938"/>
              <a:gd name="T60" fmla="*/ 1453 w 2444"/>
              <a:gd name="T61" fmla="*/ 1704 h 1938"/>
              <a:gd name="T62" fmla="*/ 1510 w 2444"/>
              <a:gd name="T63" fmla="*/ 1833 h 1938"/>
              <a:gd name="T64" fmla="*/ 1337 w 2444"/>
              <a:gd name="T65" fmla="*/ 1844 h 1938"/>
              <a:gd name="T66" fmla="*/ 1210 w 2444"/>
              <a:gd name="T67" fmla="*/ 1926 h 1938"/>
              <a:gd name="T68" fmla="*/ 1084 w 2444"/>
              <a:gd name="T69" fmla="*/ 1844 h 1938"/>
              <a:gd name="T70" fmla="*/ 957 w 2444"/>
              <a:gd name="T71" fmla="*/ 1716 h 1938"/>
              <a:gd name="T72" fmla="*/ 899 w 2444"/>
              <a:gd name="T73" fmla="*/ 1658 h 1938"/>
              <a:gd name="T74" fmla="*/ 784 w 2444"/>
              <a:gd name="T75" fmla="*/ 1506 h 1938"/>
              <a:gd name="T76" fmla="*/ 634 w 2444"/>
              <a:gd name="T77" fmla="*/ 1436 h 1938"/>
              <a:gd name="T78" fmla="*/ 530 w 2444"/>
              <a:gd name="T79" fmla="*/ 1366 h 1938"/>
              <a:gd name="T80" fmla="*/ 415 w 2444"/>
              <a:gd name="T81" fmla="*/ 1284 h 1938"/>
              <a:gd name="T82" fmla="*/ 450 w 2444"/>
              <a:gd name="T83" fmla="*/ 1144 h 1938"/>
              <a:gd name="T84" fmla="*/ 242 w 2444"/>
              <a:gd name="T85" fmla="*/ 1121 h 1938"/>
              <a:gd name="T86" fmla="*/ 438 w 2444"/>
              <a:gd name="T87" fmla="*/ 1027 h 1938"/>
              <a:gd name="T88" fmla="*/ 623 w 2444"/>
              <a:gd name="T89" fmla="*/ 1062 h 1938"/>
              <a:gd name="T90" fmla="*/ 553 w 2444"/>
              <a:gd name="T91" fmla="*/ 910 h 1938"/>
              <a:gd name="T92" fmla="*/ 427 w 2444"/>
              <a:gd name="T93" fmla="*/ 840 h 1938"/>
              <a:gd name="T94" fmla="*/ 381 w 2444"/>
              <a:gd name="T95" fmla="*/ 677 h 1938"/>
              <a:gd name="T96" fmla="*/ 346 w 2444"/>
              <a:gd name="T97" fmla="*/ 560 h 1938"/>
              <a:gd name="T98" fmla="*/ 161 w 2444"/>
              <a:gd name="T99" fmla="*/ 572 h 1938"/>
              <a:gd name="T100" fmla="*/ 12 w 2444"/>
              <a:gd name="T101" fmla="*/ 455 h 1938"/>
              <a:gd name="T102" fmla="*/ 161 w 2444"/>
              <a:gd name="T103" fmla="*/ 350 h 1938"/>
              <a:gd name="T104" fmla="*/ 323 w 2444"/>
              <a:gd name="T105" fmla="*/ 315 h 1938"/>
              <a:gd name="T106" fmla="*/ 265 w 2444"/>
              <a:gd name="T107" fmla="*/ 373 h 1938"/>
              <a:gd name="T108" fmla="*/ 265 w 2444"/>
              <a:gd name="T109" fmla="*/ 502 h 1938"/>
              <a:gd name="T110" fmla="*/ 853 w 2444"/>
              <a:gd name="T111" fmla="*/ 1354 h 1938"/>
              <a:gd name="T112" fmla="*/ 911 w 2444"/>
              <a:gd name="T113" fmla="*/ 1483 h 1938"/>
              <a:gd name="T114" fmla="*/ 1061 w 2444"/>
              <a:gd name="T115" fmla="*/ 1541 h 1938"/>
              <a:gd name="T116" fmla="*/ 1210 w 2444"/>
              <a:gd name="T117" fmla="*/ 1588 h 1938"/>
              <a:gd name="T118" fmla="*/ 1245 w 2444"/>
              <a:gd name="T119" fmla="*/ 1553 h 1938"/>
              <a:gd name="T120" fmla="*/ 1268 w 2444"/>
              <a:gd name="T121" fmla="*/ 1377 h 1938"/>
              <a:gd name="T122" fmla="*/ 1118 w 2444"/>
              <a:gd name="T123" fmla="*/ 1342 h 1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4"/>
              <a:gd name="T187" fmla="*/ 0 h 1938"/>
              <a:gd name="T188" fmla="*/ 2444 w 2444"/>
              <a:gd name="T189" fmla="*/ 1938 h 19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4" h="1938">
                <a:moveTo>
                  <a:pt x="288" y="397"/>
                </a:moveTo>
                <a:lnTo>
                  <a:pt x="288" y="420"/>
                </a:lnTo>
                <a:lnTo>
                  <a:pt x="277" y="432"/>
                </a:lnTo>
                <a:lnTo>
                  <a:pt x="265" y="443"/>
                </a:lnTo>
                <a:lnTo>
                  <a:pt x="254" y="455"/>
                </a:lnTo>
                <a:lnTo>
                  <a:pt x="265" y="467"/>
                </a:lnTo>
                <a:lnTo>
                  <a:pt x="254" y="478"/>
                </a:lnTo>
                <a:lnTo>
                  <a:pt x="265" y="502"/>
                </a:lnTo>
                <a:lnTo>
                  <a:pt x="254" y="502"/>
                </a:lnTo>
                <a:lnTo>
                  <a:pt x="242" y="513"/>
                </a:lnTo>
                <a:lnTo>
                  <a:pt x="231" y="502"/>
                </a:lnTo>
                <a:lnTo>
                  <a:pt x="219" y="502"/>
                </a:lnTo>
                <a:lnTo>
                  <a:pt x="219" y="490"/>
                </a:lnTo>
                <a:lnTo>
                  <a:pt x="231" y="478"/>
                </a:lnTo>
                <a:lnTo>
                  <a:pt x="219" y="467"/>
                </a:lnTo>
                <a:lnTo>
                  <a:pt x="219" y="455"/>
                </a:lnTo>
                <a:lnTo>
                  <a:pt x="231" y="432"/>
                </a:lnTo>
                <a:lnTo>
                  <a:pt x="219" y="420"/>
                </a:lnTo>
                <a:lnTo>
                  <a:pt x="208" y="408"/>
                </a:lnTo>
                <a:lnTo>
                  <a:pt x="208" y="397"/>
                </a:lnTo>
                <a:lnTo>
                  <a:pt x="231" y="385"/>
                </a:lnTo>
                <a:lnTo>
                  <a:pt x="242" y="385"/>
                </a:lnTo>
                <a:lnTo>
                  <a:pt x="254" y="385"/>
                </a:lnTo>
                <a:lnTo>
                  <a:pt x="265" y="373"/>
                </a:lnTo>
                <a:lnTo>
                  <a:pt x="288" y="397"/>
                </a:lnTo>
                <a:close/>
                <a:moveTo>
                  <a:pt x="427" y="210"/>
                </a:moveTo>
                <a:lnTo>
                  <a:pt x="438" y="210"/>
                </a:lnTo>
                <a:lnTo>
                  <a:pt x="461" y="210"/>
                </a:lnTo>
                <a:lnTo>
                  <a:pt x="473" y="221"/>
                </a:lnTo>
                <a:lnTo>
                  <a:pt x="484" y="210"/>
                </a:lnTo>
                <a:lnTo>
                  <a:pt x="484" y="198"/>
                </a:lnTo>
                <a:lnTo>
                  <a:pt x="484" y="186"/>
                </a:lnTo>
                <a:lnTo>
                  <a:pt x="519" y="163"/>
                </a:lnTo>
                <a:lnTo>
                  <a:pt x="496" y="186"/>
                </a:lnTo>
                <a:lnTo>
                  <a:pt x="507" y="186"/>
                </a:lnTo>
                <a:lnTo>
                  <a:pt x="530" y="210"/>
                </a:lnTo>
                <a:lnTo>
                  <a:pt x="542" y="221"/>
                </a:lnTo>
                <a:lnTo>
                  <a:pt x="576" y="233"/>
                </a:lnTo>
                <a:lnTo>
                  <a:pt x="600" y="221"/>
                </a:lnTo>
                <a:lnTo>
                  <a:pt x="588" y="233"/>
                </a:lnTo>
                <a:lnTo>
                  <a:pt x="600" y="233"/>
                </a:lnTo>
                <a:lnTo>
                  <a:pt x="588" y="233"/>
                </a:lnTo>
                <a:lnTo>
                  <a:pt x="600" y="233"/>
                </a:lnTo>
                <a:lnTo>
                  <a:pt x="588" y="245"/>
                </a:lnTo>
                <a:lnTo>
                  <a:pt x="576" y="233"/>
                </a:lnTo>
                <a:lnTo>
                  <a:pt x="600" y="245"/>
                </a:lnTo>
                <a:lnTo>
                  <a:pt x="588" y="245"/>
                </a:lnTo>
                <a:lnTo>
                  <a:pt x="600" y="256"/>
                </a:lnTo>
                <a:lnTo>
                  <a:pt x="611" y="256"/>
                </a:lnTo>
                <a:lnTo>
                  <a:pt x="600" y="256"/>
                </a:lnTo>
                <a:lnTo>
                  <a:pt x="611" y="256"/>
                </a:lnTo>
                <a:lnTo>
                  <a:pt x="611" y="268"/>
                </a:lnTo>
                <a:lnTo>
                  <a:pt x="611" y="256"/>
                </a:lnTo>
                <a:lnTo>
                  <a:pt x="623" y="256"/>
                </a:lnTo>
                <a:lnTo>
                  <a:pt x="611" y="256"/>
                </a:lnTo>
                <a:lnTo>
                  <a:pt x="623" y="256"/>
                </a:lnTo>
                <a:lnTo>
                  <a:pt x="611" y="256"/>
                </a:lnTo>
                <a:lnTo>
                  <a:pt x="623" y="256"/>
                </a:lnTo>
                <a:lnTo>
                  <a:pt x="623" y="245"/>
                </a:lnTo>
                <a:lnTo>
                  <a:pt x="623" y="233"/>
                </a:lnTo>
                <a:lnTo>
                  <a:pt x="600" y="233"/>
                </a:lnTo>
                <a:lnTo>
                  <a:pt x="623" y="233"/>
                </a:lnTo>
                <a:lnTo>
                  <a:pt x="623" y="221"/>
                </a:lnTo>
                <a:lnTo>
                  <a:pt x="600" y="210"/>
                </a:lnTo>
                <a:lnTo>
                  <a:pt x="611" y="210"/>
                </a:lnTo>
                <a:lnTo>
                  <a:pt x="611" y="198"/>
                </a:lnTo>
                <a:lnTo>
                  <a:pt x="600" y="186"/>
                </a:lnTo>
                <a:lnTo>
                  <a:pt x="588" y="175"/>
                </a:lnTo>
                <a:lnTo>
                  <a:pt x="530" y="163"/>
                </a:lnTo>
                <a:lnTo>
                  <a:pt x="588" y="175"/>
                </a:lnTo>
                <a:lnTo>
                  <a:pt x="600" y="163"/>
                </a:lnTo>
                <a:lnTo>
                  <a:pt x="611" y="163"/>
                </a:lnTo>
                <a:lnTo>
                  <a:pt x="623" y="151"/>
                </a:lnTo>
                <a:lnTo>
                  <a:pt x="634" y="151"/>
                </a:lnTo>
                <a:lnTo>
                  <a:pt x="634" y="140"/>
                </a:lnTo>
                <a:lnTo>
                  <a:pt x="646" y="140"/>
                </a:lnTo>
                <a:lnTo>
                  <a:pt x="657" y="140"/>
                </a:lnTo>
                <a:lnTo>
                  <a:pt x="657" y="128"/>
                </a:lnTo>
                <a:lnTo>
                  <a:pt x="657" y="116"/>
                </a:lnTo>
                <a:lnTo>
                  <a:pt x="680" y="105"/>
                </a:lnTo>
                <a:lnTo>
                  <a:pt x="680" y="93"/>
                </a:lnTo>
                <a:lnTo>
                  <a:pt x="692" y="93"/>
                </a:lnTo>
                <a:lnTo>
                  <a:pt x="703" y="81"/>
                </a:lnTo>
                <a:lnTo>
                  <a:pt x="703" y="93"/>
                </a:lnTo>
                <a:lnTo>
                  <a:pt x="715" y="93"/>
                </a:lnTo>
                <a:lnTo>
                  <a:pt x="715" y="81"/>
                </a:lnTo>
                <a:lnTo>
                  <a:pt x="703" y="81"/>
                </a:lnTo>
                <a:lnTo>
                  <a:pt x="715" y="81"/>
                </a:lnTo>
                <a:lnTo>
                  <a:pt x="703" y="81"/>
                </a:lnTo>
                <a:lnTo>
                  <a:pt x="703" y="70"/>
                </a:lnTo>
                <a:lnTo>
                  <a:pt x="703" y="58"/>
                </a:lnTo>
                <a:lnTo>
                  <a:pt x="715" y="58"/>
                </a:lnTo>
                <a:lnTo>
                  <a:pt x="715" y="46"/>
                </a:lnTo>
                <a:lnTo>
                  <a:pt x="738" y="46"/>
                </a:lnTo>
                <a:lnTo>
                  <a:pt x="749" y="46"/>
                </a:lnTo>
                <a:lnTo>
                  <a:pt x="761" y="46"/>
                </a:lnTo>
                <a:lnTo>
                  <a:pt x="772" y="46"/>
                </a:lnTo>
                <a:lnTo>
                  <a:pt x="784" y="46"/>
                </a:lnTo>
                <a:lnTo>
                  <a:pt x="784" y="58"/>
                </a:lnTo>
                <a:lnTo>
                  <a:pt x="784" y="46"/>
                </a:lnTo>
                <a:lnTo>
                  <a:pt x="795" y="58"/>
                </a:lnTo>
                <a:lnTo>
                  <a:pt x="795" y="46"/>
                </a:lnTo>
                <a:lnTo>
                  <a:pt x="807" y="46"/>
                </a:lnTo>
                <a:lnTo>
                  <a:pt x="819" y="46"/>
                </a:lnTo>
                <a:lnTo>
                  <a:pt x="830" y="46"/>
                </a:lnTo>
                <a:lnTo>
                  <a:pt x="830" y="58"/>
                </a:lnTo>
                <a:lnTo>
                  <a:pt x="853" y="58"/>
                </a:lnTo>
                <a:lnTo>
                  <a:pt x="865" y="58"/>
                </a:lnTo>
                <a:lnTo>
                  <a:pt x="888" y="58"/>
                </a:lnTo>
                <a:lnTo>
                  <a:pt x="888" y="46"/>
                </a:lnTo>
                <a:lnTo>
                  <a:pt x="899" y="58"/>
                </a:lnTo>
                <a:lnTo>
                  <a:pt x="911" y="58"/>
                </a:lnTo>
                <a:lnTo>
                  <a:pt x="922" y="58"/>
                </a:lnTo>
                <a:lnTo>
                  <a:pt x="934" y="35"/>
                </a:lnTo>
                <a:lnTo>
                  <a:pt x="945" y="35"/>
                </a:lnTo>
                <a:lnTo>
                  <a:pt x="945" y="23"/>
                </a:lnTo>
                <a:lnTo>
                  <a:pt x="957" y="23"/>
                </a:lnTo>
                <a:lnTo>
                  <a:pt x="968" y="23"/>
                </a:lnTo>
                <a:lnTo>
                  <a:pt x="980" y="23"/>
                </a:lnTo>
                <a:lnTo>
                  <a:pt x="991" y="0"/>
                </a:lnTo>
                <a:lnTo>
                  <a:pt x="991" y="11"/>
                </a:lnTo>
                <a:lnTo>
                  <a:pt x="1003" y="11"/>
                </a:lnTo>
                <a:lnTo>
                  <a:pt x="1003" y="35"/>
                </a:lnTo>
                <a:lnTo>
                  <a:pt x="1015" y="58"/>
                </a:lnTo>
                <a:lnTo>
                  <a:pt x="1026" y="70"/>
                </a:lnTo>
                <a:lnTo>
                  <a:pt x="1038" y="70"/>
                </a:lnTo>
                <a:lnTo>
                  <a:pt x="1038" y="81"/>
                </a:lnTo>
                <a:lnTo>
                  <a:pt x="1049" y="70"/>
                </a:lnTo>
                <a:lnTo>
                  <a:pt x="1038" y="81"/>
                </a:lnTo>
                <a:lnTo>
                  <a:pt x="1049" y="81"/>
                </a:lnTo>
                <a:lnTo>
                  <a:pt x="1061" y="81"/>
                </a:lnTo>
                <a:lnTo>
                  <a:pt x="1072" y="93"/>
                </a:lnTo>
                <a:lnTo>
                  <a:pt x="1072" y="105"/>
                </a:lnTo>
                <a:lnTo>
                  <a:pt x="1084" y="105"/>
                </a:lnTo>
                <a:lnTo>
                  <a:pt x="1095" y="93"/>
                </a:lnTo>
                <a:lnTo>
                  <a:pt x="1107" y="93"/>
                </a:lnTo>
                <a:lnTo>
                  <a:pt x="1118" y="93"/>
                </a:lnTo>
                <a:lnTo>
                  <a:pt x="1130" y="93"/>
                </a:lnTo>
                <a:lnTo>
                  <a:pt x="1141" y="81"/>
                </a:lnTo>
                <a:lnTo>
                  <a:pt x="1153" y="93"/>
                </a:lnTo>
                <a:lnTo>
                  <a:pt x="1153" y="105"/>
                </a:lnTo>
                <a:lnTo>
                  <a:pt x="1164" y="116"/>
                </a:lnTo>
                <a:lnTo>
                  <a:pt x="1164" y="128"/>
                </a:lnTo>
                <a:lnTo>
                  <a:pt x="1176" y="128"/>
                </a:lnTo>
                <a:lnTo>
                  <a:pt x="1187" y="128"/>
                </a:lnTo>
                <a:lnTo>
                  <a:pt x="1210" y="128"/>
                </a:lnTo>
                <a:lnTo>
                  <a:pt x="1210" y="140"/>
                </a:lnTo>
                <a:lnTo>
                  <a:pt x="1222" y="140"/>
                </a:lnTo>
                <a:lnTo>
                  <a:pt x="1234" y="140"/>
                </a:lnTo>
                <a:lnTo>
                  <a:pt x="1234" y="151"/>
                </a:lnTo>
                <a:lnTo>
                  <a:pt x="1234" y="140"/>
                </a:lnTo>
                <a:lnTo>
                  <a:pt x="1245" y="140"/>
                </a:lnTo>
                <a:lnTo>
                  <a:pt x="1257" y="140"/>
                </a:lnTo>
                <a:lnTo>
                  <a:pt x="1268" y="140"/>
                </a:lnTo>
                <a:lnTo>
                  <a:pt x="1268" y="151"/>
                </a:lnTo>
                <a:lnTo>
                  <a:pt x="1280" y="151"/>
                </a:lnTo>
                <a:lnTo>
                  <a:pt x="1280" y="163"/>
                </a:lnTo>
                <a:lnTo>
                  <a:pt x="1291" y="163"/>
                </a:lnTo>
                <a:lnTo>
                  <a:pt x="1303" y="163"/>
                </a:lnTo>
                <a:lnTo>
                  <a:pt x="1314" y="163"/>
                </a:lnTo>
                <a:lnTo>
                  <a:pt x="1326" y="163"/>
                </a:lnTo>
                <a:lnTo>
                  <a:pt x="1337" y="163"/>
                </a:lnTo>
                <a:lnTo>
                  <a:pt x="1349" y="175"/>
                </a:lnTo>
                <a:lnTo>
                  <a:pt x="1349" y="186"/>
                </a:lnTo>
                <a:lnTo>
                  <a:pt x="1360" y="186"/>
                </a:lnTo>
                <a:lnTo>
                  <a:pt x="1372" y="186"/>
                </a:lnTo>
                <a:lnTo>
                  <a:pt x="1372" y="198"/>
                </a:lnTo>
                <a:lnTo>
                  <a:pt x="1383" y="198"/>
                </a:lnTo>
                <a:lnTo>
                  <a:pt x="1383" y="210"/>
                </a:lnTo>
                <a:lnTo>
                  <a:pt x="1395" y="210"/>
                </a:lnTo>
                <a:lnTo>
                  <a:pt x="1406" y="233"/>
                </a:lnTo>
                <a:lnTo>
                  <a:pt x="1406" y="245"/>
                </a:lnTo>
                <a:lnTo>
                  <a:pt x="1418" y="233"/>
                </a:lnTo>
                <a:lnTo>
                  <a:pt x="1429" y="245"/>
                </a:lnTo>
                <a:lnTo>
                  <a:pt x="1441" y="245"/>
                </a:lnTo>
                <a:lnTo>
                  <a:pt x="1464" y="256"/>
                </a:lnTo>
                <a:lnTo>
                  <a:pt x="1464" y="268"/>
                </a:lnTo>
                <a:lnTo>
                  <a:pt x="1464" y="256"/>
                </a:lnTo>
                <a:lnTo>
                  <a:pt x="1464" y="268"/>
                </a:lnTo>
                <a:lnTo>
                  <a:pt x="1476" y="268"/>
                </a:lnTo>
                <a:lnTo>
                  <a:pt x="1487" y="268"/>
                </a:lnTo>
                <a:lnTo>
                  <a:pt x="1522" y="291"/>
                </a:lnTo>
                <a:lnTo>
                  <a:pt x="1510" y="291"/>
                </a:lnTo>
                <a:lnTo>
                  <a:pt x="1522" y="291"/>
                </a:lnTo>
                <a:lnTo>
                  <a:pt x="1533" y="291"/>
                </a:lnTo>
                <a:lnTo>
                  <a:pt x="1545" y="303"/>
                </a:lnTo>
                <a:lnTo>
                  <a:pt x="1556" y="303"/>
                </a:lnTo>
                <a:lnTo>
                  <a:pt x="1556" y="315"/>
                </a:lnTo>
                <a:lnTo>
                  <a:pt x="1568" y="315"/>
                </a:lnTo>
                <a:lnTo>
                  <a:pt x="1568" y="303"/>
                </a:lnTo>
                <a:lnTo>
                  <a:pt x="1602" y="315"/>
                </a:lnTo>
                <a:lnTo>
                  <a:pt x="1614" y="315"/>
                </a:lnTo>
                <a:lnTo>
                  <a:pt x="1649" y="315"/>
                </a:lnTo>
                <a:lnTo>
                  <a:pt x="1660" y="315"/>
                </a:lnTo>
                <a:lnTo>
                  <a:pt x="1672" y="315"/>
                </a:lnTo>
                <a:lnTo>
                  <a:pt x="1683" y="315"/>
                </a:lnTo>
                <a:lnTo>
                  <a:pt x="1683" y="303"/>
                </a:lnTo>
                <a:lnTo>
                  <a:pt x="1683" y="315"/>
                </a:lnTo>
                <a:lnTo>
                  <a:pt x="1695" y="303"/>
                </a:lnTo>
                <a:lnTo>
                  <a:pt x="1706" y="303"/>
                </a:lnTo>
                <a:lnTo>
                  <a:pt x="1718" y="303"/>
                </a:lnTo>
                <a:lnTo>
                  <a:pt x="1718" y="291"/>
                </a:lnTo>
                <a:lnTo>
                  <a:pt x="1741" y="291"/>
                </a:lnTo>
                <a:lnTo>
                  <a:pt x="1752" y="291"/>
                </a:lnTo>
                <a:lnTo>
                  <a:pt x="1764" y="303"/>
                </a:lnTo>
                <a:lnTo>
                  <a:pt x="1775" y="291"/>
                </a:lnTo>
                <a:lnTo>
                  <a:pt x="1775" y="303"/>
                </a:lnTo>
                <a:lnTo>
                  <a:pt x="1787" y="315"/>
                </a:lnTo>
                <a:lnTo>
                  <a:pt x="1787" y="326"/>
                </a:lnTo>
                <a:lnTo>
                  <a:pt x="1798" y="315"/>
                </a:lnTo>
                <a:lnTo>
                  <a:pt x="1810" y="326"/>
                </a:lnTo>
                <a:lnTo>
                  <a:pt x="1810" y="338"/>
                </a:lnTo>
                <a:lnTo>
                  <a:pt x="1844" y="326"/>
                </a:lnTo>
                <a:lnTo>
                  <a:pt x="1844" y="315"/>
                </a:lnTo>
                <a:lnTo>
                  <a:pt x="1856" y="326"/>
                </a:lnTo>
                <a:lnTo>
                  <a:pt x="1868" y="326"/>
                </a:lnTo>
                <a:lnTo>
                  <a:pt x="1879" y="326"/>
                </a:lnTo>
                <a:lnTo>
                  <a:pt x="1879" y="315"/>
                </a:lnTo>
                <a:lnTo>
                  <a:pt x="1891" y="315"/>
                </a:lnTo>
                <a:lnTo>
                  <a:pt x="1902" y="303"/>
                </a:lnTo>
                <a:lnTo>
                  <a:pt x="1937" y="291"/>
                </a:lnTo>
                <a:lnTo>
                  <a:pt x="1960" y="291"/>
                </a:lnTo>
                <a:lnTo>
                  <a:pt x="1960" y="280"/>
                </a:lnTo>
                <a:lnTo>
                  <a:pt x="1994" y="280"/>
                </a:lnTo>
                <a:lnTo>
                  <a:pt x="1994" y="268"/>
                </a:lnTo>
                <a:lnTo>
                  <a:pt x="2006" y="268"/>
                </a:lnTo>
                <a:lnTo>
                  <a:pt x="2029" y="268"/>
                </a:lnTo>
                <a:lnTo>
                  <a:pt x="2040" y="268"/>
                </a:lnTo>
                <a:lnTo>
                  <a:pt x="2040" y="256"/>
                </a:lnTo>
                <a:lnTo>
                  <a:pt x="2052" y="256"/>
                </a:lnTo>
                <a:lnTo>
                  <a:pt x="2052" y="268"/>
                </a:lnTo>
                <a:lnTo>
                  <a:pt x="2063" y="280"/>
                </a:lnTo>
                <a:lnTo>
                  <a:pt x="2075" y="268"/>
                </a:lnTo>
                <a:lnTo>
                  <a:pt x="2063" y="256"/>
                </a:lnTo>
                <a:lnTo>
                  <a:pt x="2075" y="256"/>
                </a:lnTo>
                <a:lnTo>
                  <a:pt x="2087" y="256"/>
                </a:lnTo>
                <a:lnTo>
                  <a:pt x="2098" y="256"/>
                </a:lnTo>
                <a:lnTo>
                  <a:pt x="2098" y="233"/>
                </a:lnTo>
                <a:lnTo>
                  <a:pt x="2110" y="233"/>
                </a:lnTo>
                <a:lnTo>
                  <a:pt x="2133" y="233"/>
                </a:lnTo>
                <a:lnTo>
                  <a:pt x="2133" y="245"/>
                </a:lnTo>
                <a:lnTo>
                  <a:pt x="2144" y="233"/>
                </a:lnTo>
                <a:lnTo>
                  <a:pt x="2156" y="233"/>
                </a:lnTo>
                <a:lnTo>
                  <a:pt x="2156" y="245"/>
                </a:lnTo>
                <a:lnTo>
                  <a:pt x="2167" y="245"/>
                </a:lnTo>
                <a:lnTo>
                  <a:pt x="2167" y="233"/>
                </a:lnTo>
                <a:lnTo>
                  <a:pt x="2156" y="233"/>
                </a:lnTo>
                <a:lnTo>
                  <a:pt x="2179" y="233"/>
                </a:lnTo>
                <a:lnTo>
                  <a:pt x="2190" y="221"/>
                </a:lnTo>
                <a:lnTo>
                  <a:pt x="2213" y="210"/>
                </a:lnTo>
                <a:lnTo>
                  <a:pt x="2225" y="210"/>
                </a:lnTo>
                <a:lnTo>
                  <a:pt x="2236" y="175"/>
                </a:lnTo>
                <a:lnTo>
                  <a:pt x="2248" y="163"/>
                </a:lnTo>
                <a:lnTo>
                  <a:pt x="2259" y="163"/>
                </a:lnTo>
                <a:lnTo>
                  <a:pt x="2259" y="151"/>
                </a:lnTo>
                <a:lnTo>
                  <a:pt x="2271" y="151"/>
                </a:lnTo>
                <a:lnTo>
                  <a:pt x="2283" y="151"/>
                </a:lnTo>
                <a:lnTo>
                  <a:pt x="2283" y="140"/>
                </a:lnTo>
                <a:lnTo>
                  <a:pt x="2306" y="140"/>
                </a:lnTo>
                <a:lnTo>
                  <a:pt x="2317" y="128"/>
                </a:lnTo>
                <a:lnTo>
                  <a:pt x="2329" y="128"/>
                </a:lnTo>
                <a:lnTo>
                  <a:pt x="2352" y="116"/>
                </a:lnTo>
                <a:lnTo>
                  <a:pt x="2363" y="128"/>
                </a:lnTo>
                <a:lnTo>
                  <a:pt x="2352" y="128"/>
                </a:lnTo>
                <a:lnTo>
                  <a:pt x="2340" y="140"/>
                </a:lnTo>
                <a:lnTo>
                  <a:pt x="2340" y="151"/>
                </a:lnTo>
                <a:lnTo>
                  <a:pt x="2352" y="163"/>
                </a:lnTo>
                <a:lnTo>
                  <a:pt x="2352" y="151"/>
                </a:lnTo>
                <a:lnTo>
                  <a:pt x="2352" y="163"/>
                </a:lnTo>
                <a:lnTo>
                  <a:pt x="2352" y="175"/>
                </a:lnTo>
                <a:lnTo>
                  <a:pt x="2363" y="186"/>
                </a:lnTo>
                <a:lnTo>
                  <a:pt x="2352" y="198"/>
                </a:lnTo>
                <a:lnTo>
                  <a:pt x="2363" y="198"/>
                </a:lnTo>
                <a:lnTo>
                  <a:pt x="2375" y="210"/>
                </a:lnTo>
                <a:lnTo>
                  <a:pt x="2386" y="221"/>
                </a:lnTo>
                <a:lnTo>
                  <a:pt x="2398" y="210"/>
                </a:lnTo>
                <a:lnTo>
                  <a:pt x="2409" y="221"/>
                </a:lnTo>
                <a:lnTo>
                  <a:pt x="2409" y="233"/>
                </a:lnTo>
                <a:lnTo>
                  <a:pt x="2432" y="245"/>
                </a:lnTo>
                <a:lnTo>
                  <a:pt x="2432" y="256"/>
                </a:lnTo>
                <a:lnTo>
                  <a:pt x="2432" y="268"/>
                </a:lnTo>
                <a:lnTo>
                  <a:pt x="2432" y="280"/>
                </a:lnTo>
                <a:lnTo>
                  <a:pt x="2444" y="303"/>
                </a:lnTo>
                <a:lnTo>
                  <a:pt x="2444" y="315"/>
                </a:lnTo>
                <a:lnTo>
                  <a:pt x="2432" y="315"/>
                </a:lnTo>
                <a:lnTo>
                  <a:pt x="2421" y="315"/>
                </a:lnTo>
                <a:lnTo>
                  <a:pt x="2409" y="315"/>
                </a:lnTo>
                <a:lnTo>
                  <a:pt x="2409" y="326"/>
                </a:lnTo>
                <a:lnTo>
                  <a:pt x="2409" y="315"/>
                </a:lnTo>
                <a:lnTo>
                  <a:pt x="2398" y="326"/>
                </a:lnTo>
                <a:lnTo>
                  <a:pt x="2386" y="326"/>
                </a:lnTo>
                <a:lnTo>
                  <a:pt x="2363" y="326"/>
                </a:lnTo>
                <a:lnTo>
                  <a:pt x="2363" y="338"/>
                </a:lnTo>
                <a:lnTo>
                  <a:pt x="2352" y="350"/>
                </a:lnTo>
                <a:lnTo>
                  <a:pt x="2352" y="362"/>
                </a:lnTo>
                <a:lnTo>
                  <a:pt x="2352" y="373"/>
                </a:lnTo>
                <a:lnTo>
                  <a:pt x="2352" y="385"/>
                </a:lnTo>
                <a:lnTo>
                  <a:pt x="2352" y="397"/>
                </a:lnTo>
                <a:lnTo>
                  <a:pt x="2352" y="408"/>
                </a:lnTo>
                <a:lnTo>
                  <a:pt x="2340" y="408"/>
                </a:lnTo>
                <a:lnTo>
                  <a:pt x="2340" y="420"/>
                </a:lnTo>
                <a:lnTo>
                  <a:pt x="2329" y="420"/>
                </a:lnTo>
                <a:lnTo>
                  <a:pt x="2317" y="420"/>
                </a:lnTo>
                <a:lnTo>
                  <a:pt x="2317" y="432"/>
                </a:lnTo>
                <a:lnTo>
                  <a:pt x="2306" y="443"/>
                </a:lnTo>
                <a:lnTo>
                  <a:pt x="2294" y="443"/>
                </a:lnTo>
                <a:lnTo>
                  <a:pt x="2294" y="455"/>
                </a:lnTo>
                <a:lnTo>
                  <a:pt x="2294" y="443"/>
                </a:lnTo>
                <a:lnTo>
                  <a:pt x="2283" y="455"/>
                </a:lnTo>
                <a:lnTo>
                  <a:pt x="2271" y="455"/>
                </a:lnTo>
                <a:lnTo>
                  <a:pt x="2271" y="443"/>
                </a:lnTo>
                <a:lnTo>
                  <a:pt x="2271" y="455"/>
                </a:lnTo>
                <a:lnTo>
                  <a:pt x="2271" y="467"/>
                </a:lnTo>
                <a:lnTo>
                  <a:pt x="2259" y="467"/>
                </a:lnTo>
                <a:lnTo>
                  <a:pt x="2271" y="467"/>
                </a:lnTo>
                <a:lnTo>
                  <a:pt x="2259" y="467"/>
                </a:lnTo>
                <a:lnTo>
                  <a:pt x="2259" y="478"/>
                </a:lnTo>
                <a:lnTo>
                  <a:pt x="2259" y="467"/>
                </a:lnTo>
                <a:lnTo>
                  <a:pt x="2248" y="467"/>
                </a:lnTo>
                <a:lnTo>
                  <a:pt x="2248" y="455"/>
                </a:lnTo>
                <a:lnTo>
                  <a:pt x="2248" y="443"/>
                </a:lnTo>
                <a:lnTo>
                  <a:pt x="2236" y="443"/>
                </a:lnTo>
                <a:lnTo>
                  <a:pt x="2225" y="443"/>
                </a:lnTo>
                <a:lnTo>
                  <a:pt x="2236" y="443"/>
                </a:lnTo>
                <a:lnTo>
                  <a:pt x="2236" y="455"/>
                </a:lnTo>
                <a:lnTo>
                  <a:pt x="2225" y="455"/>
                </a:lnTo>
                <a:lnTo>
                  <a:pt x="2236" y="455"/>
                </a:lnTo>
                <a:lnTo>
                  <a:pt x="2236" y="467"/>
                </a:lnTo>
                <a:lnTo>
                  <a:pt x="2225" y="467"/>
                </a:lnTo>
                <a:lnTo>
                  <a:pt x="2236" y="467"/>
                </a:lnTo>
                <a:lnTo>
                  <a:pt x="2236" y="478"/>
                </a:lnTo>
                <a:lnTo>
                  <a:pt x="2225" y="478"/>
                </a:lnTo>
                <a:lnTo>
                  <a:pt x="2225" y="490"/>
                </a:lnTo>
                <a:lnTo>
                  <a:pt x="2225" y="467"/>
                </a:lnTo>
                <a:lnTo>
                  <a:pt x="2213" y="478"/>
                </a:lnTo>
                <a:lnTo>
                  <a:pt x="2225" y="478"/>
                </a:lnTo>
                <a:lnTo>
                  <a:pt x="2213" y="490"/>
                </a:lnTo>
                <a:lnTo>
                  <a:pt x="2213" y="478"/>
                </a:lnTo>
                <a:lnTo>
                  <a:pt x="2202" y="478"/>
                </a:lnTo>
                <a:lnTo>
                  <a:pt x="2190" y="467"/>
                </a:lnTo>
                <a:lnTo>
                  <a:pt x="2202" y="467"/>
                </a:lnTo>
                <a:lnTo>
                  <a:pt x="2190" y="455"/>
                </a:lnTo>
                <a:lnTo>
                  <a:pt x="2190" y="443"/>
                </a:lnTo>
                <a:lnTo>
                  <a:pt x="2179" y="455"/>
                </a:lnTo>
                <a:lnTo>
                  <a:pt x="2179" y="478"/>
                </a:lnTo>
                <a:lnTo>
                  <a:pt x="2190" y="490"/>
                </a:lnTo>
                <a:lnTo>
                  <a:pt x="2179" y="513"/>
                </a:lnTo>
                <a:lnTo>
                  <a:pt x="2167" y="525"/>
                </a:lnTo>
                <a:lnTo>
                  <a:pt x="2167" y="537"/>
                </a:lnTo>
                <a:lnTo>
                  <a:pt x="2179" y="560"/>
                </a:lnTo>
                <a:lnTo>
                  <a:pt x="2179" y="572"/>
                </a:lnTo>
                <a:lnTo>
                  <a:pt x="2179" y="583"/>
                </a:lnTo>
                <a:lnTo>
                  <a:pt x="2179" y="595"/>
                </a:lnTo>
                <a:lnTo>
                  <a:pt x="2190" y="607"/>
                </a:lnTo>
                <a:lnTo>
                  <a:pt x="2202" y="607"/>
                </a:lnTo>
                <a:lnTo>
                  <a:pt x="2202" y="618"/>
                </a:lnTo>
                <a:lnTo>
                  <a:pt x="2202" y="630"/>
                </a:lnTo>
                <a:lnTo>
                  <a:pt x="2179" y="642"/>
                </a:lnTo>
                <a:lnTo>
                  <a:pt x="2179" y="653"/>
                </a:lnTo>
                <a:lnTo>
                  <a:pt x="2179" y="665"/>
                </a:lnTo>
                <a:lnTo>
                  <a:pt x="2167" y="665"/>
                </a:lnTo>
                <a:lnTo>
                  <a:pt x="2156" y="665"/>
                </a:lnTo>
                <a:lnTo>
                  <a:pt x="2156" y="677"/>
                </a:lnTo>
                <a:lnTo>
                  <a:pt x="2144" y="677"/>
                </a:lnTo>
                <a:lnTo>
                  <a:pt x="2156" y="688"/>
                </a:lnTo>
                <a:lnTo>
                  <a:pt x="2144" y="688"/>
                </a:lnTo>
                <a:lnTo>
                  <a:pt x="2133" y="700"/>
                </a:lnTo>
                <a:lnTo>
                  <a:pt x="2110" y="712"/>
                </a:lnTo>
                <a:lnTo>
                  <a:pt x="2098" y="712"/>
                </a:lnTo>
                <a:lnTo>
                  <a:pt x="2110" y="724"/>
                </a:lnTo>
                <a:lnTo>
                  <a:pt x="2098" y="724"/>
                </a:lnTo>
                <a:lnTo>
                  <a:pt x="2098" y="735"/>
                </a:lnTo>
                <a:lnTo>
                  <a:pt x="2087" y="735"/>
                </a:lnTo>
                <a:lnTo>
                  <a:pt x="2075" y="747"/>
                </a:lnTo>
                <a:lnTo>
                  <a:pt x="2075" y="735"/>
                </a:lnTo>
                <a:lnTo>
                  <a:pt x="2052" y="747"/>
                </a:lnTo>
                <a:lnTo>
                  <a:pt x="2040" y="759"/>
                </a:lnTo>
                <a:lnTo>
                  <a:pt x="2040" y="770"/>
                </a:lnTo>
                <a:lnTo>
                  <a:pt x="2029" y="770"/>
                </a:lnTo>
                <a:lnTo>
                  <a:pt x="2040" y="794"/>
                </a:lnTo>
                <a:lnTo>
                  <a:pt x="2040" y="805"/>
                </a:lnTo>
                <a:lnTo>
                  <a:pt x="2017" y="817"/>
                </a:lnTo>
                <a:lnTo>
                  <a:pt x="2017" y="829"/>
                </a:lnTo>
                <a:lnTo>
                  <a:pt x="2006" y="840"/>
                </a:lnTo>
                <a:lnTo>
                  <a:pt x="2006" y="864"/>
                </a:lnTo>
                <a:lnTo>
                  <a:pt x="2017" y="887"/>
                </a:lnTo>
                <a:lnTo>
                  <a:pt x="2017" y="899"/>
                </a:lnTo>
                <a:lnTo>
                  <a:pt x="2029" y="899"/>
                </a:lnTo>
                <a:lnTo>
                  <a:pt x="2017" y="922"/>
                </a:lnTo>
                <a:lnTo>
                  <a:pt x="2006" y="934"/>
                </a:lnTo>
                <a:lnTo>
                  <a:pt x="1994" y="934"/>
                </a:lnTo>
                <a:lnTo>
                  <a:pt x="1994" y="945"/>
                </a:lnTo>
                <a:lnTo>
                  <a:pt x="1948" y="945"/>
                </a:lnTo>
                <a:lnTo>
                  <a:pt x="1925" y="945"/>
                </a:lnTo>
                <a:lnTo>
                  <a:pt x="1925" y="980"/>
                </a:lnTo>
                <a:lnTo>
                  <a:pt x="1914" y="992"/>
                </a:lnTo>
                <a:lnTo>
                  <a:pt x="1914" y="1004"/>
                </a:lnTo>
                <a:lnTo>
                  <a:pt x="1902" y="1015"/>
                </a:lnTo>
                <a:lnTo>
                  <a:pt x="1891" y="1015"/>
                </a:lnTo>
                <a:lnTo>
                  <a:pt x="1879" y="1015"/>
                </a:lnTo>
                <a:lnTo>
                  <a:pt x="1868" y="1015"/>
                </a:lnTo>
                <a:lnTo>
                  <a:pt x="1856" y="1015"/>
                </a:lnTo>
                <a:lnTo>
                  <a:pt x="1844" y="1015"/>
                </a:lnTo>
                <a:lnTo>
                  <a:pt x="1833" y="1027"/>
                </a:lnTo>
                <a:lnTo>
                  <a:pt x="1821" y="1027"/>
                </a:lnTo>
                <a:lnTo>
                  <a:pt x="1810" y="1027"/>
                </a:lnTo>
                <a:lnTo>
                  <a:pt x="1810" y="1015"/>
                </a:lnTo>
                <a:lnTo>
                  <a:pt x="1798" y="1004"/>
                </a:lnTo>
                <a:lnTo>
                  <a:pt x="1787" y="992"/>
                </a:lnTo>
                <a:lnTo>
                  <a:pt x="1775" y="1004"/>
                </a:lnTo>
                <a:lnTo>
                  <a:pt x="1764" y="992"/>
                </a:lnTo>
                <a:lnTo>
                  <a:pt x="1764" y="1004"/>
                </a:lnTo>
                <a:lnTo>
                  <a:pt x="1764" y="1015"/>
                </a:lnTo>
                <a:lnTo>
                  <a:pt x="1764" y="1027"/>
                </a:lnTo>
                <a:lnTo>
                  <a:pt x="1752" y="1027"/>
                </a:lnTo>
                <a:lnTo>
                  <a:pt x="1741" y="1039"/>
                </a:lnTo>
                <a:lnTo>
                  <a:pt x="1729" y="1039"/>
                </a:lnTo>
                <a:lnTo>
                  <a:pt x="1729" y="1050"/>
                </a:lnTo>
                <a:lnTo>
                  <a:pt x="1729" y="1109"/>
                </a:lnTo>
                <a:lnTo>
                  <a:pt x="1718" y="1097"/>
                </a:lnTo>
                <a:lnTo>
                  <a:pt x="1706" y="1109"/>
                </a:lnTo>
                <a:lnTo>
                  <a:pt x="1729" y="1121"/>
                </a:lnTo>
                <a:lnTo>
                  <a:pt x="1718" y="1132"/>
                </a:lnTo>
                <a:lnTo>
                  <a:pt x="1729" y="1167"/>
                </a:lnTo>
                <a:lnTo>
                  <a:pt x="1729" y="1191"/>
                </a:lnTo>
                <a:lnTo>
                  <a:pt x="1741" y="1202"/>
                </a:lnTo>
                <a:lnTo>
                  <a:pt x="1729" y="1226"/>
                </a:lnTo>
                <a:lnTo>
                  <a:pt x="1706" y="1249"/>
                </a:lnTo>
                <a:lnTo>
                  <a:pt x="1683" y="1261"/>
                </a:lnTo>
                <a:lnTo>
                  <a:pt x="1683" y="1272"/>
                </a:lnTo>
                <a:lnTo>
                  <a:pt x="1683" y="1307"/>
                </a:lnTo>
                <a:lnTo>
                  <a:pt x="1672" y="1319"/>
                </a:lnTo>
                <a:lnTo>
                  <a:pt x="1672" y="1331"/>
                </a:lnTo>
                <a:lnTo>
                  <a:pt x="1683" y="1354"/>
                </a:lnTo>
                <a:lnTo>
                  <a:pt x="1683" y="1366"/>
                </a:lnTo>
                <a:lnTo>
                  <a:pt x="1683" y="1377"/>
                </a:lnTo>
                <a:lnTo>
                  <a:pt x="1695" y="1389"/>
                </a:lnTo>
                <a:lnTo>
                  <a:pt x="1683" y="1401"/>
                </a:lnTo>
                <a:lnTo>
                  <a:pt x="1683" y="1412"/>
                </a:lnTo>
                <a:lnTo>
                  <a:pt x="1672" y="1401"/>
                </a:lnTo>
                <a:lnTo>
                  <a:pt x="1660" y="1401"/>
                </a:lnTo>
                <a:lnTo>
                  <a:pt x="1660" y="1412"/>
                </a:lnTo>
                <a:lnTo>
                  <a:pt x="1637" y="1424"/>
                </a:lnTo>
                <a:lnTo>
                  <a:pt x="1625" y="1424"/>
                </a:lnTo>
                <a:lnTo>
                  <a:pt x="1614" y="1412"/>
                </a:lnTo>
                <a:lnTo>
                  <a:pt x="1614" y="1436"/>
                </a:lnTo>
                <a:lnTo>
                  <a:pt x="1614" y="1447"/>
                </a:lnTo>
                <a:lnTo>
                  <a:pt x="1614" y="1459"/>
                </a:lnTo>
                <a:lnTo>
                  <a:pt x="1614" y="1447"/>
                </a:lnTo>
                <a:lnTo>
                  <a:pt x="1625" y="1471"/>
                </a:lnTo>
                <a:lnTo>
                  <a:pt x="1625" y="1483"/>
                </a:lnTo>
                <a:lnTo>
                  <a:pt x="1625" y="1518"/>
                </a:lnTo>
                <a:lnTo>
                  <a:pt x="1614" y="1529"/>
                </a:lnTo>
                <a:lnTo>
                  <a:pt x="1625" y="1529"/>
                </a:lnTo>
                <a:lnTo>
                  <a:pt x="1625" y="1541"/>
                </a:lnTo>
                <a:lnTo>
                  <a:pt x="1637" y="1553"/>
                </a:lnTo>
                <a:lnTo>
                  <a:pt x="1649" y="1529"/>
                </a:lnTo>
                <a:lnTo>
                  <a:pt x="1660" y="1553"/>
                </a:lnTo>
                <a:lnTo>
                  <a:pt x="1660" y="1576"/>
                </a:lnTo>
                <a:lnTo>
                  <a:pt x="1649" y="1588"/>
                </a:lnTo>
                <a:lnTo>
                  <a:pt x="1625" y="1588"/>
                </a:lnTo>
                <a:lnTo>
                  <a:pt x="1614" y="1588"/>
                </a:lnTo>
                <a:lnTo>
                  <a:pt x="1602" y="1599"/>
                </a:lnTo>
                <a:lnTo>
                  <a:pt x="1591" y="1611"/>
                </a:lnTo>
                <a:lnTo>
                  <a:pt x="1579" y="1623"/>
                </a:lnTo>
                <a:lnTo>
                  <a:pt x="1545" y="1611"/>
                </a:lnTo>
                <a:lnTo>
                  <a:pt x="1545" y="1623"/>
                </a:lnTo>
                <a:lnTo>
                  <a:pt x="1522" y="1623"/>
                </a:lnTo>
                <a:lnTo>
                  <a:pt x="1522" y="1611"/>
                </a:lnTo>
                <a:lnTo>
                  <a:pt x="1533" y="1611"/>
                </a:lnTo>
                <a:lnTo>
                  <a:pt x="1545" y="1599"/>
                </a:lnTo>
                <a:lnTo>
                  <a:pt x="1522" y="1599"/>
                </a:lnTo>
                <a:lnTo>
                  <a:pt x="1533" y="1588"/>
                </a:lnTo>
                <a:lnTo>
                  <a:pt x="1510" y="1564"/>
                </a:lnTo>
                <a:lnTo>
                  <a:pt x="1499" y="1576"/>
                </a:lnTo>
                <a:lnTo>
                  <a:pt x="1476" y="1564"/>
                </a:lnTo>
                <a:lnTo>
                  <a:pt x="1464" y="1576"/>
                </a:lnTo>
                <a:lnTo>
                  <a:pt x="1453" y="1576"/>
                </a:lnTo>
                <a:lnTo>
                  <a:pt x="1429" y="1599"/>
                </a:lnTo>
                <a:lnTo>
                  <a:pt x="1418" y="1611"/>
                </a:lnTo>
                <a:lnTo>
                  <a:pt x="1418" y="1623"/>
                </a:lnTo>
                <a:lnTo>
                  <a:pt x="1406" y="1634"/>
                </a:lnTo>
                <a:lnTo>
                  <a:pt x="1395" y="1634"/>
                </a:lnTo>
                <a:lnTo>
                  <a:pt x="1383" y="1658"/>
                </a:lnTo>
                <a:lnTo>
                  <a:pt x="1383" y="1669"/>
                </a:lnTo>
                <a:lnTo>
                  <a:pt x="1360" y="1658"/>
                </a:lnTo>
                <a:lnTo>
                  <a:pt x="1360" y="1669"/>
                </a:lnTo>
                <a:lnTo>
                  <a:pt x="1372" y="1681"/>
                </a:lnTo>
                <a:lnTo>
                  <a:pt x="1372" y="1716"/>
                </a:lnTo>
                <a:lnTo>
                  <a:pt x="1383" y="1704"/>
                </a:lnTo>
                <a:lnTo>
                  <a:pt x="1395" y="1704"/>
                </a:lnTo>
                <a:lnTo>
                  <a:pt x="1418" y="1716"/>
                </a:lnTo>
                <a:lnTo>
                  <a:pt x="1418" y="1728"/>
                </a:lnTo>
                <a:lnTo>
                  <a:pt x="1429" y="1751"/>
                </a:lnTo>
                <a:lnTo>
                  <a:pt x="1441" y="1739"/>
                </a:lnTo>
                <a:lnTo>
                  <a:pt x="1453" y="1704"/>
                </a:lnTo>
                <a:lnTo>
                  <a:pt x="1464" y="1693"/>
                </a:lnTo>
                <a:lnTo>
                  <a:pt x="1464" y="1681"/>
                </a:lnTo>
                <a:lnTo>
                  <a:pt x="1476" y="1669"/>
                </a:lnTo>
                <a:lnTo>
                  <a:pt x="1487" y="1693"/>
                </a:lnTo>
                <a:lnTo>
                  <a:pt x="1499" y="1693"/>
                </a:lnTo>
                <a:lnTo>
                  <a:pt x="1510" y="1693"/>
                </a:lnTo>
                <a:lnTo>
                  <a:pt x="1499" y="1704"/>
                </a:lnTo>
                <a:lnTo>
                  <a:pt x="1499" y="1716"/>
                </a:lnTo>
                <a:lnTo>
                  <a:pt x="1510" y="1751"/>
                </a:lnTo>
                <a:lnTo>
                  <a:pt x="1510" y="1763"/>
                </a:lnTo>
                <a:lnTo>
                  <a:pt x="1522" y="1786"/>
                </a:lnTo>
                <a:lnTo>
                  <a:pt x="1510" y="1786"/>
                </a:lnTo>
                <a:lnTo>
                  <a:pt x="1499" y="1798"/>
                </a:lnTo>
                <a:lnTo>
                  <a:pt x="1499" y="1809"/>
                </a:lnTo>
                <a:lnTo>
                  <a:pt x="1510" y="1821"/>
                </a:lnTo>
                <a:lnTo>
                  <a:pt x="1510" y="1833"/>
                </a:lnTo>
                <a:lnTo>
                  <a:pt x="1510" y="1856"/>
                </a:lnTo>
                <a:lnTo>
                  <a:pt x="1487" y="1856"/>
                </a:lnTo>
                <a:lnTo>
                  <a:pt x="1476" y="1856"/>
                </a:lnTo>
                <a:lnTo>
                  <a:pt x="1464" y="1868"/>
                </a:lnTo>
                <a:lnTo>
                  <a:pt x="1464" y="1880"/>
                </a:lnTo>
                <a:lnTo>
                  <a:pt x="1476" y="1903"/>
                </a:lnTo>
                <a:lnTo>
                  <a:pt x="1453" y="1903"/>
                </a:lnTo>
                <a:lnTo>
                  <a:pt x="1429" y="1891"/>
                </a:lnTo>
                <a:lnTo>
                  <a:pt x="1395" y="1903"/>
                </a:lnTo>
                <a:lnTo>
                  <a:pt x="1395" y="1915"/>
                </a:lnTo>
                <a:lnTo>
                  <a:pt x="1337" y="1903"/>
                </a:lnTo>
                <a:lnTo>
                  <a:pt x="1337" y="1891"/>
                </a:lnTo>
                <a:lnTo>
                  <a:pt x="1349" y="1880"/>
                </a:lnTo>
                <a:lnTo>
                  <a:pt x="1349" y="1856"/>
                </a:lnTo>
                <a:lnTo>
                  <a:pt x="1349" y="1844"/>
                </a:lnTo>
                <a:lnTo>
                  <a:pt x="1337" y="1844"/>
                </a:lnTo>
                <a:lnTo>
                  <a:pt x="1326" y="1868"/>
                </a:lnTo>
                <a:lnTo>
                  <a:pt x="1303" y="1891"/>
                </a:lnTo>
                <a:lnTo>
                  <a:pt x="1303" y="1903"/>
                </a:lnTo>
                <a:lnTo>
                  <a:pt x="1314" y="1915"/>
                </a:lnTo>
                <a:lnTo>
                  <a:pt x="1303" y="1915"/>
                </a:lnTo>
                <a:lnTo>
                  <a:pt x="1291" y="1915"/>
                </a:lnTo>
                <a:lnTo>
                  <a:pt x="1280" y="1915"/>
                </a:lnTo>
                <a:lnTo>
                  <a:pt x="1268" y="1903"/>
                </a:lnTo>
                <a:lnTo>
                  <a:pt x="1257" y="1903"/>
                </a:lnTo>
                <a:lnTo>
                  <a:pt x="1245" y="1915"/>
                </a:lnTo>
                <a:lnTo>
                  <a:pt x="1234" y="1915"/>
                </a:lnTo>
                <a:lnTo>
                  <a:pt x="1222" y="1926"/>
                </a:lnTo>
                <a:lnTo>
                  <a:pt x="1234" y="1938"/>
                </a:lnTo>
                <a:lnTo>
                  <a:pt x="1222" y="1938"/>
                </a:lnTo>
                <a:lnTo>
                  <a:pt x="1210" y="1938"/>
                </a:lnTo>
                <a:lnTo>
                  <a:pt x="1210" y="1926"/>
                </a:lnTo>
                <a:lnTo>
                  <a:pt x="1210" y="1915"/>
                </a:lnTo>
                <a:lnTo>
                  <a:pt x="1222" y="1903"/>
                </a:lnTo>
                <a:lnTo>
                  <a:pt x="1210" y="1880"/>
                </a:lnTo>
                <a:lnTo>
                  <a:pt x="1199" y="1891"/>
                </a:lnTo>
                <a:lnTo>
                  <a:pt x="1176" y="1891"/>
                </a:lnTo>
                <a:lnTo>
                  <a:pt x="1176" y="1903"/>
                </a:lnTo>
                <a:lnTo>
                  <a:pt x="1164" y="1915"/>
                </a:lnTo>
                <a:lnTo>
                  <a:pt x="1153" y="1915"/>
                </a:lnTo>
                <a:lnTo>
                  <a:pt x="1141" y="1915"/>
                </a:lnTo>
                <a:lnTo>
                  <a:pt x="1141" y="1891"/>
                </a:lnTo>
                <a:lnTo>
                  <a:pt x="1130" y="1880"/>
                </a:lnTo>
                <a:lnTo>
                  <a:pt x="1118" y="1868"/>
                </a:lnTo>
                <a:lnTo>
                  <a:pt x="1107" y="1868"/>
                </a:lnTo>
                <a:lnTo>
                  <a:pt x="1107" y="1833"/>
                </a:lnTo>
                <a:lnTo>
                  <a:pt x="1095" y="1844"/>
                </a:lnTo>
                <a:lnTo>
                  <a:pt x="1084" y="1844"/>
                </a:lnTo>
                <a:lnTo>
                  <a:pt x="1061" y="1856"/>
                </a:lnTo>
                <a:lnTo>
                  <a:pt x="1072" y="1833"/>
                </a:lnTo>
                <a:lnTo>
                  <a:pt x="1084" y="1798"/>
                </a:lnTo>
                <a:lnTo>
                  <a:pt x="1095" y="1774"/>
                </a:lnTo>
                <a:lnTo>
                  <a:pt x="1095" y="1728"/>
                </a:lnTo>
                <a:lnTo>
                  <a:pt x="1095" y="1704"/>
                </a:lnTo>
                <a:lnTo>
                  <a:pt x="1061" y="1693"/>
                </a:lnTo>
                <a:lnTo>
                  <a:pt x="1049" y="1681"/>
                </a:lnTo>
                <a:lnTo>
                  <a:pt x="1026" y="1658"/>
                </a:lnTo>
                <a:lnTo>
                  <a:pt x="1015" y="1646"/>
                </a:lnTo>
                <a:lnTo>
                  <a:pt x="1003" y="1646"/>
                </a:lnTo>
                <a:lnTo>
                  <a:pt x="991" y="1658"/>
                </a:lnTo>
                <a:lnTo>
                  <a:pt x="980" y="1646"/>
                </a:lnTo>
                <a:lnTo>
                  <a:pt x="968" y="1681"/>
                </a:lnTo>
                <a:lnTo>
                  <a:pt x="968" y="1693"/>
                </a:lnTo>
                <a:lnTo>
                  <a:pt x="957" y="1716"/>
                </a:lnTo>
                <a:lnTo>
                  <a:pt x="957" y="1728"/>
                </a:lnTo>
                <a:lnTo>
                  <a:pt x="945" y="1728"/>
                </a:lnTo>
                <a:lnTo>
                  <a:pt x="934" y="1739"/>
                </a:lnTo>
                <a:lnTo>
                  <a:pt x="922" y="1751"/>
                </a:lnTo>
                <a:lnTo>
                  <a:pt x="922" y="1763"/>
                </a:lnTo>
                <a:lnTo>
                  <a:pt x="911" y="1751"/>
                </a:lnTo>
                <a:lnTo>
                  <a:pt x="899" y="1774"/>
                </a:lnTo>
                <a:lnTo>
                  <a:pt x="888" y="1774"/>
                </a:lnTo>
                <a:lnTo>
                  <a:pt x="888" y="1763"/>
                </a:lnTo>
                <a:lnTo>
                  <a:pt x="876" y="1751"/>
                </a:lnTo>
                <a:lnTo>
                  <a:pt x="865" y="1728"/>
                </a:lnTo>
                <a:lnTo>
                  <a:pt x="899" y="1716"/>
                </a:lnTo>
                <a:lnTo>
                  <a:pt x="899" y="1704"/>
                </a:lnTo>
                <a:lnTo>
                  <a:pt x="899" y="1693"/>
                </a:lnTo>
                <a:lnTo>
                  <a:pt x="899" y="1669"/>
                </a:lnTo>
                <a:lnTo>
                  <a:pt x="899" y="1658"/>
                </a:lnTo>
                <a:lnTo>
                  <a:pt x="876" y="1669"/>
                </a:lnTo>
                <a:lnTo>
                  <a:pt x="865" y="1669"/>
                </a:lnTo>
                <a:lnTo>
                  <a:pt x="865" y="1658"/>
                </a:lnTo>
                <a:lnTo>
                  <a:pt x="865" y="1646"/>
                </a:lnTo>
                <a:lnTo>
                  <a:pt x="865" y="1634"/>
                </a:lnTo>
                <a:lnTo>
                  <a:pt x="842" y="1611"/>
                </a:lnTo>
                <a:lnTo>
                  <a:pt x="830" y="1611"/>
                </a:lnTo>
                <a:lnTo>
                  <a:pt x="819" y="1611"/>
                </a:lnTo>
                <a:lnTo>
                  <a:pt x="795" y="1599"/>
                </a:lnTo>
                <a:lnTo>
                  <a:pt x="795" y="1588"/>
                </a:lnTo>
                <a:lnTo>
                  <a:pt x="784" y="1553"/>
                </a:lnTo>
                <a:lnTo>
                  <a:pt x="784" y="1541"/>
                </a:lnTo>
                <a:lnTo>
                  <a:pt x="795" y="1529"/>
                </a:lnTo>
                <a:lnTo>
                  <a:pt x="784" y="1529"/>
                </a:lnTo>
                <a:lnTo>
                  <a:pt x="784" y="1518"/>
                </a:lnTo>
                <a:lnTo>
                  <a:pt x="784" y="1506"/>
                </a:lnTo>
                <a:lnTo>
                  <a:pt x="761" y="1494"/>
                </a:lnTo>
                <a:lnTo>
                  <a:pt x="749" y="1494"/>
                </a:lnTo>
                <a:lnTo>
                  <a:pt x="738" y="1494"/>
                </a:lnTo>
                <a:lnTo>
                  <a:pt x="749" y="1483"/>
                </a:lnTo>
                <a:lnTo>
                  <a:pt x="738" y="1483"/>
                </a:lnTo>
                <a:lnTo>
                  <a:pt x="715" y="1471"/>
                </a:lnTo>
                <a:lnTo>
                  <a:pt x="703" y="1471"/>
                </a:lnTo>
                <a:lnTo>
                  <a:pt x="692" y="1483"/>
                </a:lnTo>
                <a:lnTo>
                  <a:pt x="680" y="1483"/>
                </a:lnTo>
                <a:lnTo>
                  <a:pt x="669" y="1483"/>
                </a:lnTo>
                <a:lnTo>
                  <a:pt x="657" y="1471"/>
                </a:lnTo>
                <a:lnTo>
                  <a:pt x="657" y="1459"/>
                </a:lnTo>
                <a:lnTo>
                  <a:pt x="646" y="1447"/>
                </a:lnTo>
                <a:lnTo>
                  <a:pt x="634" y="1447"/>
                </a:lnTo>
                <a:lnTo>
                  <a:pt x="623" y="1436"/>
                </a:lnTo>
                <a:lnTo>
                  <a:pt x="634" y="1436"/>
                </a:lnTo>
                <a:lnTo>
                  <a:pt x="634" y="1424"/>
                </a:lnTo>
                <a:lnTo>
                  <a:pt x="623" y="1424"/>
                </a:lnTo>
                <a:lnTo>
                  <a:pt x="623" y="1412"/>
                </a:lnTo>
                <a:lnTo>
                  <a:pt x="611" y="1412"/>
                </a:lnTo>
                <a:lnTo>
                  <a:pt x="600" y="1424"/>
                </a:lnTo>
                <a:lnTo>
                  <a:pt x="588" y="1412"/>
                </a:lnTo>
                <a:lnTo>
                  <a:pt x="576" y="1412"/>
                </a:lnTo>
                <a:lnTo>
                  <a:pt x="576" y="1401"/>
                </a:lnTo>
                <a:lnTo>
                  <a:pt x="565" y="1389"/>
                </a:lnTo>
                <a:lnTo>
                  <a:pt x="576" y="1377"/>
                </a:lnTo>
                <a:lnTo>
                  <a:pt x="576" y="1366"/>
                </a:lnTo>
                <a:lnTo>
                  <a:pt x="565" y="1366"/>
                </a:lnTo>
                <a:lnTo>
                  <a:pt x="553" y="1366"/>
                </a:lnTo>
                <a:lnTo>
                  <a:pt x="553" y="1377"/>
                </a:lnTo>
                <a:lnTo>
                  <a:pt x="542" y="1377"/>
                </a:lnTo>
                <a:lnTo>
                  <a:pt x="530" y="1366"/>
                </a:lnTo>
                <a:lnTo>
                  <a:pt x="519" y="1366"/>
                </a:lnTo>
                <a:lnTo>
                  <a:pt x="530" y="1377"/>
                </a:lnTo>
                <a:lnTo>
                  <a:pt x="519" y="1377"/>
                </a:lnTo>
                <a:lnTo>
                  <a:pt x="507" y="1366"/>
                </a:lnTo>
                <a:lnTo>
                  <a:pt x="496" y="1366"/>
                </a:lnTo>
                <a:lnTo>
                  <a:pt x="484" y="1366"/>
                </a:lnTo>
                <a:lnTo>
                  <a:pt x="473" y="1377"/>
                </a:lnTo>
                <a:lnTo>
                  <a:pt x="450" y="1377"/>
                </a:lnTo>
                <a:lnTo>
                  <a:pt x="427" y="1377"/>
                </a:lnTo>
                <a:lnTo>
                  <a:pt x="438" y="1366"/>
                </a:lnTo>
                <a:lnTo>
                  <a:pt x="450" y="1366"/>
                </a:lnTo>
                <a:lnTo>
                  <a:pt x="461" y="1331"/>
                </a:lnTo>
                <a:lnTo>
                  <a:pt x="461" y="1319"/>
                </a:lnTo>
                <a:lnTo>
                  <a:pt x="450" y="1319"/>
                </a:lnTo>
                <a:lnTo>
                  <a:pt x="438" y="1307"/>
                </a:lnTo>
                <a:lnTo>
                  <a:pt x="415" y="1284"/>
                </a:lnTo>
                <a:lnTo>
                  <a:pt x="427" y="1272"/>
                </a:lnTo>
                <a:lnTo>
                  <a:pt x="427" y="1261"/>
                </a:lnTo>
                <a:lnTo>
                  <a:pt x="438" y="1226"/>
                </a:lnTo>
                <a:lnTo>
                  <a:pt x="450" y="1226"/>
                </a:lnTo>
                <a:lnTo>
                  <a:pt x="461" y="1214"/>
                </a:lnTo>
                <a:lnTo>
                  <a:pt x="450" y="1214"/>
                </a:lnTo>
                <a:lnTo>
                  <a:pt x="461" y="1202"/>
                </a:lnTo>
                <a:lnTo>
                  <a:pt x="473" y="1191"/>
                </a:lnTo>
                <a:lnTo>
                  <a:pt x="484" y="1179"/>
                </a:lnTo>
                <a:lnTo>
                  <a:pt x="484" y="1167"/>
                </a:lnTo>
                <a:lnTo>
                  <a:pt x="484" y="1156"/>
                </a:lnTo>
                <a:lnTo>
                  <a:pt x="496" y="1144"/>
                </a:lnTo>
                <a:lnTo>
                  <a:pt x="484" y="1132"/>
                </a:lnTo>
                <a:lnTo>
                  <a:pt x="473" y="1121"/>
                </a:lnTo>
                <a:lnTo>
                  <a:pt x="461" y="1121"/>
                </a:lnTo>
                <a:lnTo>
                  <a:pt x="450" y="1144"/>
                </a:lnTo>
                <a:lnTo>
                  <a:pt x="438" y="1156"/>
                </a:lnTo>
                <a:lnTo>
                  <a:pt x="438" y="1167"/>
                </a:lnTo>
                <a:lnTo>
                  <a:pt x="427" y="1179"/>
                </a:lnTo>
                <a:lnTo>
                  <a:pt x="415" y="1191"/>
                </a:lnTo>
                <a:lnTo>
                  <a:pt x="392" y="1179"/>
                </a:lnTo>
                <a:lnTo>
                  <a:pt x="369" y="1156"/>
                </a:lnTo>
                <a:lnTo>
                  <a:pt x="357" y="1191"/>
                </a:lnTo>
                <a:lnTo>
                  <a:pt x="346" y="1191"/>
                </a:lnTo>
                <a:lnTo>
                  <a:pt x="346" y="1214"/>
                </a:lnTo>
                <a:lnTo>
                  <a:pt x="323" y="1226"/>
                </a:lnTo>
                <a:lnTo>
                  <a:pt x="346" y="1249"/>
                </a:lnTo>
                <a:lnTo>
                  <a:pt x="334" y="1249"/>
                </a:lnTo>
                <a:lnTo>
                  <a:pt x="323" y="1237"/>
                </a:lnTo>
                <a:lnTo>
                  <a:pt x="242" y="1144"/>
                </a:lnTo>
                <a:lnTo>
                  <a:pt x="231" y="1132"/>
                </a:lnTo>
                <a:lnTo>
                  <a:pt x="242" y="1121"/>
                </a:lnTo>
                <a:lnTo>
                  <a:pt x="242" y="1097"/>
                </a:lnTo>
                <a:lnTo>
                  <a:pt x="288" y="1074"/>
                </a:lnTo>
                <a:lnTo>
                  <a:pt x="288" y="1050"/>
                </a:lnTo>
                <a:lnTo>
                  <a:pt x="300" y="1039"/>
                </a:lnTo>
                <a:lnTo>
                  <a:pt x="311" y="1039"/>
                </a:lnTo>
                <a:lnTo>
                  <a:pt x="311" y="1015"/>
                </a:lnTo>
                <a:lnTo>
                  <a:pt x="323" y="1004"/>
                </a:lnTo>
                <a:lnTo>
                  <a:pt x="334" y="1004"/>
                </a:lnTo>
                <a:lnTo>
                  <a:pt x="334" y="1015"/>
                </a:lnTo>
                <a:lnTo>
                  <a:pt x="346" y="1015"/>
                </a:lnTo>
                <a:lnTo>
                  <a:pt x="346" y="1004"/>
                </a:lnTo>
                <a:lnTo>
                  <a:pt x="357" y="1015"/>
                </a:lnTo>
                <a:lnTo>
                  <a:pt x="357" y="1004"/>
                </a:lnTo>
                <a:lnTo>
                  <a:pt x="381" y="1015"/>
                </a:lnTo>
                <a:lnTo>
                  <a:pt x="404" y="1027"/>
                </a:lnTo>
                <a:lnTo>
                  <a:pt x="438" y="1027"/>
                </a:lnTo>
                <a:lnTo>
                  <a:pt x="427" y="1039"/>
                </a:lnTo>
                <a:lnTo>
                  <a:pt x="427" y="1062"/>
                </a:lnTo>
                <a:lnTo>
                  <a:pt x="438" y="1074"/>
                </a:lnTo>
                <a:lnTo>
                  <a:pt x="450" y="1074"/>
                </a:lnTo>
                <a:lnTo>
                  <a:pt x="461" y="1097"/>
                </a:lnTo>
                <a:lnTo>
                  <a:pt x="484" y="1085"/>
                </a:lnTo>
                <a:lnTo>
                  <a:pt x="496" y="1085"/>
                </a:lnTo>
                <a:lnTo>
                  <a:pt x="507" y="1097"/>
                </a:lnTo>
                <a:lnTo>
                  <a:pt x="519" y="1097"/>
                </a:lnTo>
                <a:lnTo>
                  <a:pt x="530" y="1097"/>
                </a:lnTo>
                <a:lnTo>
                  <a:pt x="542" y="1097"/>
                </a:lnTo>
                <a:lnTo>
                  <a:pt x="553" y="1097"/>
                </a:lnTo>
                <a:lnTo>
                  <a:pt x="600" y="1085"/>
                </a:lnTo>
                <a:lnTo>
                  <a:pt x="611" y="1085"/>
                </a:lnTo>
                <a:lnTo>
                  <a:pt x="623" y="1085"/>
                </a:lnTo>
                <a:lnTo>
                  <a:pt x="623" y="1062"/>
                </a:lnTo>
                <a:lnTo>
                  <a:pt x="634" y="1050"/>
                </a:lnTo>
                <a:lnTo>
                  <a:pt x="646" y="1050"/>
                </a:lnTo>
                <a:lnTo>
                  <a:pt x="657" y="1027"/>
                </a:lnTo>
                <a:lnTo>
                  <a:pt x="669" y="1027"/>
                </a:lnTo>
                <a:lnTo>
                  <a:pt x="669" y="1015"/>
                </a:lnTo>
                <a:lnTo>
                  <a:pt x="657" y="1004"/>
                </a:lnTo>
                <a:lnTo>
                  <a:pt x="646" y="992"/>
                </a:lnTo>
                <a:lnTo>
                  <a:pt x="623" y="992"/>
                </a:lnTo>
                <a:lnTo>
                  <a:pt x="611" y="992"/>
                </a:lnTo>
                <a:lnTo>
                  <a:pt x="611" y="980"/>
                </a:lnTo>
                <a:lnTo>
                  <a:pt x="588" y="969"/>
                </a:lnTo>
                <a:lnTo>
                  <a:pt x="576" y="957"/>
                </a:lnTo>
                <a:lnTo>
                  <a:pt x="588" y="945"/>
                </a:lnTo>
                <a:lnTo>
                  <a:pt x="588" y="934"/>
                </a:lnTo>
                <a:lnTo>
                  <a:pt x="565" y="910"/>
                </a:lnTo>
                <a:lnTo>
                  <a:pt x="553" y="910"/>
                </a:lnTo>
                <a:lnTo>
                  <a:pt x="553" y="899"/>
                </a:lnTo>
                <a:lnTo>
                  <a:pt x="542" y="899"/>
                </a:lnTo>
                <a:lnTo>
                  <a:pt x="530" y="887"/>
                </a:lnTo>
                <a:lnTo>
                  <a:pt x="530" y="899"/>
                </a:lnTo>
                <a:lnTo>
                  <a:pt x="519" y="899"/>
                </a:lnTo>
                <a:lnTo>
                  <a:pt x="496" y="899"/>
                </a:lnTo>
                <a:lnTo>
                  <a:pt x="473" y="887"/>
                </a:lnTo>
                <a:lnTo>
                  <a:pt x="461" y="887"/>
                </a:lnTo>
                <a:lnTo>
                  <a:pt x="438" y="887"/>
                </a:lnTo>
                <a:lnTo>
                  <a:pt x="404" y="875"/>
                </a:lnTo>
                <a:lnTo>
                  <a:pt x="392" y="864"/>
                </a:lnTo>
                <a:lnTo>
                  <a:pt x="404" y="852"/>
                </a:lnTo>
                <a:lnTo>
                  <a:pt x="427" y="852"/>
                </a:lnTo>
                <a:lnTo>
                  <a:pt x="438" y="852"/>
                </a:lnTo>
                <a:lnTo>
                  <a:pt x="438" y="840"/>
                </a:lnTo>
                <a:lnTo>
                  <a:pt x="427" y="840"/>
                </a:lnTo>
                <a:lnTo>
                  <a:pt x="438" y="829"/>
                </a:lnTo>
                <a:lnTo>
                  <a:pt x="438" y="805"/>
                </a:lnTo>
                <a:lnTo>
                  <a:pt x="438" y="794"/>
                </a:lnTo>
                <a:lnTo>
                  <a:pt x="438" y="782"/>
                </a:lnTo>
                <a:lnTo>
                  <a:pt x="438" y="770"/>
                </a:lnTo>
                <a:lnTo>
                  <a:pt x="427" y="770"/>
                </a:lnTo>
                <a:lnTo>
                  <a:pt x="415" y="759"/>
                </a:lnTo>
                <a:lnTo>
                  <a:pt x="427" y="747"/>
                </a:lnTo>
                <a:lnTo>
                  <a:pt x="427" y="735"/>
                </a:lnTo>
                <a:lnTo>
                  <a:pt x="450" y="712"/>
                </a:lnTo>
                <a:lnTo>
                  <a:pt x="438" y="688"/>
                </a:lnTo>
                <a:lnTo>
                  <a:pt x="427" y="688"/>
                </a:lnTo>
                <a:lnTo>
                  <a:pt x="427" y="700"/>
                </a:lnTo>
                <a:lnTo>
                  <a:pt x="415" y="688"/>
                </a:lnTo>
                <a:lnTo>
                  <a:pt x="404" y="688"/>
                </a:lnTo>
                <a:lnTo>
                  <a:pt x="381" y="677"/>
                </a:lnTo>
                <a:lnTo>
                  <a:pt x="381" y="665"/>
                </a:lnTo>
                <a:lnTo>
                  <a:pt x="415" y="618"/>
                </a:lnTo>
                <a:lnTo>
                  <a:pt x="404" y="618"/>
                </a:lnTo>
                <a:lnTo>
                  <a:pt x="415" y="595"/>
                </a:lnTo>
                <a:lnTo>
                  <a:pt x="427" y="583"/>
                </a:lnTo>
                <a:lnTo>
                  <a:pt x="438" y="583"/>
                </a:lnTo>
                <a:lnTo>
                  <a:pt x="438" y="572"/>
                </a:lnTo>
                <a:lnTo>
                  <a:pt x="427" y="560"/>
                </a:lnTo>
                <a:lnTo>
                  <a:pt x="415" y="560"/>
                </a:lnTo>
                <a:lnTo>
                  <a:pt x="404" y="548"/>
                </a:lnTo>
                <a:lnTo>
                  <a:pt x="392" y="560"/>
                </a:lnTo>
                <a:lnTo>
                  <a:pt x="381" y="572"/>
                </a:lnTo>
                <a:lnTo>
                  <a:pt x="357" y="572"/>
                </a:lnTo>
                <a:lnTo>
                  <a:pt x="346" y="560"/>
                </a:lnTo>
                <a:lnTo>
                  <a:pt x="346" y="548"/>
                </a:lnTo>
                <a:lnTo>
                  <a:pt x="346" y="560"/>
                </a:lnTo>
                <a:lnTo>
                  <a:pt x="334" y="560"/>
                </a:lnTo>
                <a:lnTo>
                  <a:pt x="323" y="572"/>
                </a:lnTo>
                <a:lnTo>
                  <a:pt x="323" y="560"/>
                </a:lnTo>
                <a:lnTo>
                  <a:pt x="311" y="560"/>
                </a:lnTo>
                <a:lnTo>
                  <a:pt x="311" y="548"/>
                </a:lnTo>
                <a:lnTo>
                  <a:pt x="300" y="537"/>
                </a:lnTo>
                <a:lnTo>
                  <a:pt x="277" y="513"/>
                </a:lnTo>
                <a:lnTo>
                  <a:pt x="277" y="525"/>
                </a:lnTo>
                <a:lnTo>
                  <a:pt x="265" y="513"/>
                </a:lnTo>
                <a:lnTo>
                  <a:pt x="265" y="525"/>
                </a:lnTo>
                <a:lnTo>
                  <a:pt x="242" y="525"/>
                </a:lnTo>
                <a:lnTo>
                  <a:pt x="219" y="548"/>
                </a:lnTo>
                <a:lnTo>
                  <a:pt x="208" y="560"/>
                </a:lnTo>
                <a:lnTo>
                  <a:pt x="185" y="572"/>
                </a:lnTo>
                <a:lnTo>
                  <a:pt x="173" y="583"/>
                </a:lnTo>
                <a:lnTo>
                  <a:pt x="161" y="572"/>
                </a:lnTo>
                <a:lnTo>
                  <a:pt x="150" y="572"/>
                </a:lnTo>
                <a:lnTo>
                  <a:pt x="138" y="595"/>
                </a:lnTo>
                <a:lnTo>
                  <a:pt x="127" y="607"/>
                </a:lnTo>
                <a:lnTo>
                  <a:pt x="115" y="607"/>
                </a:lnTo>
                <a:lnTo>
                  <a:pt x="92" y="630"/>
                </a:lnTo>
                <a:lnTo>
                  <a:pt x="58" y="630"/>
                </a:lnTo>
                <a:lnTo>
                  <a:pt x="58" y="642"/>
                </a:lnTo>
                <a:lnTo>
                  <a:pt x="46" y="642"/>
                </a:lnTo>
                <a:lnTo>
                  <a:pt x="46" y="607"/>
                </a:lnTo>
                <a:lnTo>
                  <a:pt x="35" y="595"/>
                </a:lnTo>
                <a:lnTo>
                  <a:pt x="35" y="583"/>
                </a:lnTo>
                <a:lnTo>
                  <a:pt x="23" y="572"/>
                </a:lnTo>
                <a:lnTo>
                  <a:pt x="23" y="513"/>
                </a:lnTo>
                <a:lnTo>
                  <a:pt x="23" y="502"/>
                </a:lnTo>
                <a:lnTo>
                  <a:pt x="12" y="467"/>
                </a:lnTo>
                <a:lnTo>
                  <a:pt x="12" y="455"/>
                </a:lnTo>
                <a:lnTo>
                  <a:pt x="0" y="443"/>
                </a:lnTo>
                <a:lnTo>
                  <a:pt x="12" y="432"/>
                </a:lnTo>
                <a:lnTo>
                  <a:pt x="23" y="443"/>
                </a:lnTo>
                <a:lnTo>
                  <a:pt x="35" y="432"/>
                </a:lnTo>
                <a:lnTo>
                  <a:pt x="46" y="432"/>
                </a:lnTo>
                <a:lnTo>
                  <a:pt x="58" y="420"/>
                </a:lnTo>
                <a:lnTo>
                  <a:pt x="58" y="408"/>
                </a:lnTo>
                <a:lnTo>
                  <a:pt x="69" y="408"/>
                </a:lnTo>
                <a:lnTo>
                  <a:pt x="81" y="420"/>
                </a:lnTo>
                <a:lnTo>
                  <a:pt x="81" y="408"/>
                </a:lnTo>
                <a:lnTo>
                  <a:pt x="92" y="385"/>
                </a:lnTo>
                <a:lnTo>
                  <a:pt x="104" y="373"/>
                </a:lnTo>
                <a:lnTo>
                  <a:pt x="115" y="362"/>
                </a:lnTo>
                <a:lnTo>
                  <a:pt x="138" y="373"/>
                </a:lnTo>
                <a:lnTo>
                  <a:pt x="161" y="362"/>
                </a:lnTo>
                <a:lnTo>
                  <a:pt x="161" y="350"/>
                </a:lnTo>
                <a:lnTo>
                  <a:pt x="150" y="326"/>
                </a:lnTo>
                <a:lnTo>
                  <a:pt x="173" y="315"/>
                </a:lnTo>
                <a:lnTo>
                  <a:pt x="185" y="326"/>
                </a:lnTo>
                <a:lnTo>
                  <a:pt x="196" y="326"/>
                </a:lnTo>
                <a:lnTo>
                  <a:pt x="196" y="315"/>
                </a:lnTo>
                <a:lnTo>
                  <a:pt x="219" y="315"/>
                </a:lnTo>
                <a:lnTo>
                  <a:pt x="231" y="315"/>
                </a:lnTo>
                <a:lnTo>
                  <a:pt x="219" y="326"/>
                </a:lnTo>
                <a:lnTo>
                  <a:pt x="231" y="338"/>
                </a:lnTo>
                <a:lnTo>
                  <a:pt x="242" y="338"/>
                </a:lnTo>
                <a:lnTo>
                  <a:pt x="265" y="326"/>
                </a:lnTo>
                <a:lnTo>
                  <a:pt x="277" y="326"/>
                </a:lnTo>
                <a:lnTo>
                  <a:pt x="277" y="315"/>
                </a:lnTo>
                <a:lnTo>
                  <a:pt x="288" y="303"/>
                </a:lnTo>
                <a:lnTo>
                  <a:pt x="323" y="291"/>
                </a:lnTo>
                <a:lnTo>
                  <a:pt x="323" y="315"/>
                </a:lnTo>
                <a:lnTo>
                  <a:pt x="334" y="326"/>
                </a:lnTo>
                <a:lnTo>
                  <a:pt x="334" y="338"/>
                </a:lnTo>
                <a:lnTo>
                  <a:pt x="346" y="350"/>
                </a:lnTo>
                <a:lnTo>
                  <a:pt x="346" y="326"/>
                </a:lnTo>
                <a:lnTo>
                  <a:pt x="357" y="326"/>
                </a:lnTo>
                <a:lnTo>
                  <a:pt x="369" y="315"/>
                </a:lnTo>
                <a:lnTo>
                  <a:pt x="381" y="315"/>
                </a:lnTo>
                <a:lnTo>
                  <a:pt x="415" y="315"/>
                </a:lnTo>
                <a:lnTo>
                  <a:pt x="427" y="303"/>
                </a:lnTo>
                <a:lnTo>
                  <a:pt x="427" y="280"/>
                </a:lnTo>
                <a:lnTo>
                  <a:pt x="427" y="233"/>
                </a:lnTo>
                <a:lnTo>
                  <a:pt x="427" y="221"/>
                </a:lnTo>
                <a:lnTo>
                  <a:pt x="427" y="210"/>
                </a:lnTo>
                <a:close/>
                <a:moveTo>
                  <a:pt x="288" y="397"/>
                </a:moveTo>
                <a:lnTo>
                  <a:pt x="265" y="373"/>
                </a:lnTo>
                <a:lnTo>
                  <a:pt x="254" y="385"/>
                </a:lnTo>
                <a:lnTo>
                  <a:pt x="242" y="385"/>
                </a:lnTo>
                <a:lnTo>
                  <a:pt x="231" y="385"/>
                </a:lnTo>
                <a:lnTo>
                  <a:pt x="208" y="397"/>
                </a:lnTo>
                <a:lnTo>
                  <a:pt x="208" y="408"/>
                </a:lnTo>
                <a:lnTo>
                  <a:pt x="219" y="420"/>
                </a:lnTo>
                <a:lnTo>
                  <a:pt x="231" y="432"/>
                </a:lnTo>
                <a:lnTo>
                  <a:pt x="219" y="455"/>
                </a:lnTo>
                <a:lnTo>
                  <a:pt x="219" y="467"/>
                </a:lnTo>
                <a:lnTo>
                  <a:pt x="231" y="478"/>
                </a:lnTo>
                <a:lnTo>
                  <a:pt x="219" y="490"/>
                </a:lnTo>
                <a:lnTo>
                  <a:pt x="219" y="502"/>
                </a:lnTo>
                <a:lnTo>
                  <a:pt x="231" y="502"/>
                </a:lnTo>
                <a:lnTo>
                  <a:pt x="242" y="513"/>
                </a:lnTo>
                <a:lnTo>
                  <a:pt x="254" y="502"/>
                </a:lnTo>
                <a:lnTo>
                  <a:pt x="265" y="502"/>
                </a:lnTo>
                <a:lnTo>
                  <a:pt x="254" y="478"/>
                </a:lnTo>
                <a:lnTo>
                  <a:pt x="265" y="467"/>
                </a:lnTo>
                <a:lnTo>
                  <a:pt x="254" y="455"/>
                </a:lnTo>
                <a:lnTo>
                  <a:pt x="265" y="443"/>
                </a:lnTo>
                <a:lnTo>
                  <a:pt x="277" y="432"/>
                </a:lnTo>
                <a:lnTo>
                  <a:pt x="288" y="420"/>
                </a:lnTo>
                <a:lnTo>
                  <a:pt x="288" y="397"/>
                </a:lnTo>
                <a:close/>
                <a:moveTo>
                  <a:pt x="957" y="1307"/>
                </a:moveTo>
                <a:lnTo>
                  <a:pt x="934" y="1307"/>
                </a:lnTo>
                <a:lnTo>
                  <a:pt x="911" y="1319"/>
                </a:lnTo>
                <a:lnTo>
                  <a:pt x="899" y="1319"/>
                </a:lnTo>
                <a:lnTo>
                  <a:pt x="888" y="1331"/>
                </a:lnTo>
                <a:lnTo>
                  <a:pt x="888" y="1307"/>
                </a:lnTo>
                <a:lnTo>
                  <a:pt x="876" y="1307"/>
                </a:lnTo>
                <a:lnTo>
                  <a:pt x="865" y="1342"/>
                </a:lnTo>
                <a:lnTo>
                  <a:pt x="853" y="1354"/>
                </a:lnTo>
                <a:lnTo>
                  <a:pt x="853" y="1366"/>
                </a:lnTo>
                <a:lnTo>
                  <a:pt x="853" y="1377"/>
                </a:lnTo>
                <a:lnTo>
                  <a:pt x="853" y="1389"/>
                </a:lnTo>
                <a:lnTo>
                  <a:pt x="853" y="1401"/>
                </a:lnTo>
                <a:lnTo>
                  <a:pt x="842" y="1401"/>
                </a:lnTo>
                <a:lnTo>
                  <a:pt x="830" y="1412"/>
                </a:lnTo>
                <a:lnTo>
                  <a:pt x="830" y="1424"/>
                </a:lnTo>
                <a:lnTo>
                  <a:pt x="853" y="1424"/>
                </a:lnTo>
                <a:lnTo>
                  <a:pt x="865" y="1436"/>
                </a:lnTo>
                <a:lnTo>
                  <a:pt x="853" y="1436"/>
                </a:lnTo>
                <a:lnTo>
                  <a:pt x="853" y="1447"/>
                </a:lnTo>
                <a:lnTo>
                  <a:pt x="865" y="1447"/>
                </a:lnTo>
                <a:lnTo>
                  <a:pt x="876" y="1447"/>
                </a:lnTo>
                <a:lnTo>
                  <a:pt x="888" y="1459"/>
                </a:lnTo>
                <a:lnTo>
                  <a:pt x="888" y="1471"/>
                </a:lnTo>
                <a:lnTo>
                  <a:pt x="911" y="1483"/>
                </a:lnTo>
                <a:lnTo>
                  <a:pt x="922" y="1494"/>
                </a:lnTo>
                <a:lnTo>
                  <a:pt x="934" y="1494"/>
                </a:lnTo>
                <a:lnTo>
                  <a:pt x="945" y="1494"/>
                </a:lnTo>
                <a:lnTo>
                  <a:pt x="957" y="1518"/>
                </a:lnTo>
                <a:lnTo>
                  <a:pt x="968" y="1541"/>
                </a:lnTo>
                <a:lnTo>
                  <a:pt x="968" y="1553"/>
                </a:lnTo>
                <a:lnTo>
                  <a:pt x="957" y="1553"/>
                </a:lnTo>
                <a:lnTo>
                  <a:pt x="968" y="1553"/>
                </a:lnTo>
                <a:lnTo>
                  <a:pt x="968" y="1564"/>
                </a:lnTo>
                <a:lnTo>
                  <a:pt x="1003" y="1564"/>
                </a:lnTo>
                <a:lnTo>
                  <a:pt x="1014" y="1564"/>
                </a:lnTo>
                <a:lnTo>
                  <a:pt x="1026" y="1564"/>
                </a:lnTo>
                <a:lnTo>
                  <a:pt x="1038" y="1564"/>
                </a:lnTo>
                <a:lnTo>
                  <a:pt x="1049" y="1564"/>
                </a:lnTo>
                <a:lnTo>
                  <a:pt x="1049" y="1553"/>
                </a:lnTo>
                <a:lnTo>
                  <a:pt x="1061" y="1541"/>
                </a:lnTo>
                <a:lnTo>
                  <a:pt x="1072" y="1541"/>
                </a:lnTo>
                <a:lnTo>
                  <a:pt x="1095" y="1553"/>
                </a:lnTo>
                <a:lnTo>
                  <a:pt x="1107" y="1553"/>
                </a:lnTo>
                <a:lnTo>
                  <a:pt x="1118" y="1553"/>
                </a:lnTo>
                <a:lnTo>
                  <a:pt x="1118" y="1564"/>
                </a:lnTo>
                <a:lnTo>
                  <a:pt x="1130" y="1553"/>
                </a:lnTo>
                <a:lnTo>
                  <a:pt x="1141" y="1553"/>
                </a:lnTo>
                <a:lnTo>
                  <a:pt x="1141" y="1564"/>
                </a:lnTo>
                <a:lnTo>
                  <a:pt x="1164" y="1588"/>
                </a:lnTo>
                <a:lnTo>
                  <a:pt x="1164" y="1599"/>
                </a:lnTo>
                <a:lnTo>
                  <a:pt x="1164" y="1588"/>
                </a:lnTo>
                <a:lnTo>
                  <a:pt x="1187" y="1599"/>
                </a:lnTo>
                <a:lnTo>
                  <a:pt x="1199" y="1599"/>
                </a:lnTo>
                <a:lnTo>
                  <a:pt x="1210" y="1588"/>
                </a:lnTo>
                <a:lnTo>
                  <a:pt x="1210" y="1599"/>
                </a:lnTo>
                <a:lnTo>
                  <a:pt x="1210" y="1588"/>
                </a:lnTo>
                <a:lnTo>
                  <a:pt x="1234" y="1588"/>
                </a:lnTo>
                <a:lnTo>
                  <a:pt x="1268" y="1599"/>
                </a:lnTo>
                <a:lnTo>
                  <a:pt x="1280" y="1588"/>
                </a:lnTo>
                <a:lnTo>
                  <a:pt x="1291" y="1599"/>
                </a:lnTo>
                <a:lnTo>
                  <a:pt x="1280" y="1611"/>
                </a:lnTo>
                <a:lnTo>
                  <a:pt x="1291" y="1611"/>
                </a:lnTo>
                <a:lnTo>
                  <a:pt x="1303" y="1611"/>
                </a:lnTo>
                <a:lnTo>
                  <a:pt x="1326" y="1599"/>
                </a:lnTo>
                <a:lnTo>
                  <a:pt x="1337" y="1599"/>
                </a:lnTo>
                <a:lnTo>
                  <a:pt x="1337" y="1588"/>
                </a:lnTo>
                <a:lnTo>
                  <a:pt x="1326" y="1564"/>
                </a:lnTo>
                <a:lnTo>
                  <a:pt x="1326" y="1518"/>
                </a:lnTo>
                <a:lnTo>
                  <a:pt x="1303" y="1518"/>
                </a:lnTo>
                <a:lnTo>
                  <a:pt x="1291" y="1553"/>
                </a:lnTo>
                <a:lnTo>
                  <a:pt x="1257" y="1553"/>
                </a:lnTo>
                <a:lnTo>
                  <a:pt x="1245" y="1553"/>
                </a:lnTo>
                <a:lnTo>
                  <a:pt x="1245" y="1541"/>
                </a:lnTo>
                <a:lnTo>
                  <a:pt x="1222" y="1518"/>
                </a:lnTo>
                <a:lnTo>
                  <a:pt x="1210" y="1506"/>
                </a:lnTo>
                <a:lnTo>
                  <a:pt x="1199" y="1506"/>
                </a:lnTo>
                <a:lnTo>
                  <a:pt x="1199" y="1483"/>
                </a:lnTo>
                <a:lnTo>
                  <a:pt x="1210" y="1471"/>
                </a:lnTo>
                <a:lnTo>
                  <a:pt x="1210" y="1459"/>
                </a:lnTo>
                <a:lnTo>
                  <a:pt x="1222" y="1471"/>
                </a:lnTo>
                <a:lnTo>
                  <a:pt x="1234" y="1471"/>
                </a:lnTo>
                <a:lnTo>
                  <a:pt x="1257" y="1447"/>
                </a:lnTo>
                <a:lnTo>
                  <a:pt x="1257" y="1424"/>
                </a:lnTo>
                <a:lnTo>
                  <a:pt x="1268" y="1424"/>
                </a:lnTo>
                <a:lnTo>
                  <a:pt x="1268" y="1412"/>
                </a:lnTo>
                <a:lnTo>
                  <a:pt x="1268" y="1401"/>
                </a:lnTo>
                <a:lnTo>
                  <a:pt x="1268" y="1389"/>
                </a:lnTo>
                <a:lnTo>
                  <a:pt x="1268" y="1377"/>
                </a:lnTo>
                <a:lnTo>
                  <a:pt x="1268" y="1366"/>
                </a:lnTo>
                <a:lnTo>
                  <a:pt x="1257" y="1377"/>
                </a:lnTo>
                <a:lnTo>
                  <a:pt x="1245" y="1389"/>
                </a:lnTo>
                <a:lnTo>
                  <a:pt x="1234" y="1389"/>
                </a:lnTo>
                <a:lnTo>
                  <a:pt x="1222" y="1389"/>
                </a:lnTo>
                <a:lnTo>
                  <a:pt x="1222" y="1377"/>
                </a:lnTo>
                <a:lnTo>
                  <a:pt x="1210" y="1366"/>
                </a:lnTo>
                <a:lnTo>
                  <a:pt x="1210" y="1354"/>
                </a:lnTo>
                <a:lnTo>
                  <a:pt x="1199" y="1354"/>
                </a:lnTo>
                <a:lnTo>
                  <a:pt x="1187" y="1354"/>
                </a:lnTo>
                <a:lnTo>
                  <a:pt x="1176" y="1354"/>
                </a:lnTo>
                <a:lnTo>
                  <a:pt x="1164" y="1366"/>
                </a:lnTo>
                <a:lnTo>
                  <a:pt x="1153" y="1366"/>
                </a:lnTo>
                <a:lnTo>
                  <a:pt x="1141" y="1366"/>
                </a:lnTo>
                <a:lnTo>
                  <a:pt x="1141" y="1354"/>
                </a:lnTo>
                <a:lnTo>
                  <a:pt x="1118" y="1342"/>
                </a:lnTo>
                <a:lnTo>
                  <a:pt x="1118" y="1354"/>
                </a:lnTo>
                <a:lnTo>
                  <a:pt x="1095" y="1331"/>
                </a:lnTo>
                <a:lnTo>
                  <a:pt x="1084" y="1342"/>
                </a:lnTo>
                <a:lnTo>
                  <a:pt x="1072" y="1331"/>
                </a:lnTo>
                <a:lnTo>
                  <a:pt x="1049" y="1331"/>
                </a:lnTo>
                <a:lnTo>
                  <a:pt x="1049" y="1319"/>
                </a:lnTo>
                <a:lnTo>
                  <a:pt x="1026" y="1319"/>
                </a:lnTo>
                <a:lnTo>
                  <a:pt x="1026" y="1307"/>
                </a:lnTo>
                <a:lnTo>
                  <a:pt x="1003" y="1307"/>
                </a:lnTo>
                <a:lnTo>
                  <a:pt x="991" y="1307"/>
                </a:lnTo>
                <a:lnTo>
                  <a:pt x="968" y="1307"/>
                </a:lnTo>
                <a:lnTo>
                  <a:pt x="957" y="1307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7" name="navarra"/>
          <p:cNvSpPr>
            <a:spLocks noEditPoints="1"/>
          </p:cNvSpPr>
          <p:nvPr/>
        </p:nvSpPr>
        <p:spPr bwMode="auto">
          <a:xfrm>
            <a:off x="5847716" y="1954544"/>
            <a:ext cx="662949" cy="649094"/>
          </a:xfrm>
          <a:custGeom>
            <a:avLst/>
            <a:gdLst>
              <a:gd name="T0" fmla="*/ 1234 w 2525"/>
              <a:gd name="T1" fmla="*/ 23 h 2756"/>
              <a:gd name="T2" fmla="*/ 1326 w 2525"/>
              <a:gd name="T3" fmla="*/ 70 h 2756"/>
              <a:gd name="T4" fmla="*/ 1441 w 2525"/>
              <a:gd name="T5" fmla="*/ 70 h 2756"/>
              <a:gd name="T6" fmla="*/ 1579 w 2525"/>
              <a:gd name="T7" fmla="*/ 175 h 2756"/>
              <a:gd name="T8" fmla="*/ 1545 w 2525"/>
              <a:gd name="T9" fmla="*/ 339 h 2756"/>
              <a:gd name="T10" fmla="*/ 1453 w 2525"/>
              <a:gd name="T11" fmla="*/ 456 h 2756"/>
              <a:gd name="T12" fmla="*/ 1649 w 2525"/>
              <a:gd name="T13" fmla="*/ 397 h 2756"/>
              <a:gd name="T14" fmla="*/ 1741 w 2525"/>
              <a:gd name="T15" fmla="*/ 502 h 2756"/>
              <a:gd name="T16" fmla="*/ 1937 w 2525"/>
              <a:gd name="T17" fmla="*/ 584 h 2756"/>
              <a:gd name="T18" fmla="*/ 2110 w 2525"/>
              <a:gd name="T19" fmla="*/ 619 h 2756"/>
              <a:gd name="T20" fmla="*/ 2248 w 2525"/>
              <a:gd name="T21" fmla="*/ 677 h 2756"/>
              <a:gd name="T22" fmla="*/ 2409 w 2525"/>
              <a:gd name="T23" fmla="*/ 689 h 2756"/>
              <a:gd name="T24" fmla="*/ 2502 w 2525"/>
              <a:gd name="T25" fmla="*/ 747 h 2756"/>
              <a:gd name="T26" fmla="*/ 2386 w 2525"/>
              <a:gd name="T27" fmla="*/ 853 h 2756"/>
              <a:gd name="T28" fmla="*/ 2329 w 2525"/>
              <a:gd name="T29" fmla="*/ 1063 h 2756"/>
              <a:gd name="T30" fmla="*/ 2225 w 2525"/>
              <a:gd name="T31" fmla="*/ 1144 h 2756"/>
              <a:gd name="T32" fmla="*/ 2087 w 2525"/>
              <a:gd name="T33" fmla="*/ 1226 h 2756"/>
              <a:gd name="T34" fmla="*/ 1937 w 2525"/>
              <a:gd name="T35" fmla="*/ 1296 h 2756"/>
              <a:gd name="T36" fmla="*/ 1902 w 2525"/>
              <a:gd name="T37" fmla="*/ 1401 h 2756"/>
              <a:gd name="T38" fmla="*/ 1775 w 2525"/>
              <a:gd name="T39" fmla="*/ 1483 h 2756"/>
              <a:gd name="T40" fmla="*/ 1660 w 2525"/>
              <a:gd name="T41" fmla="*/ 1740 h 2756"/>
              <a:gd name="T42" fmla="*/ 1649 w 2525"/>
              <a:gd name="T43" fmla="*/ 1915 h 2756"/>
              <a:gd name="T44" fmla="*/ 1568 w 2525"/>
              <a:gd name="T45" fmla="*/ 2184 h 2756"/>
              <a:gd name="T46" fmla="*/ 1649 w 2525"/>
              <a:gd name="T47" fmla="*/ 2406 h 2756"/>
              <a:gd name="T48" fmla="*/ 1660 w 2525"/>
              <a:gd name="T49" fmla="*/ 2581 h 2756"/>
              <a:gd name="T50" fmla="*/ 1545 w 2525"/>
              <a:gd name="T51" fmla="*/ 2744 h 2756"/>
              <a:gd name="T52" fmla="*/ 1234 w 2525"/>
              <a:gd name="T53" fmla="*/ 2651 h 2756"/>
              <a:gd name="T54" fmla="*/ 1038 w 2525"/>
              <a:gd name="T55" fmla="*/ 2604 h 2756"/>
              <a:gd name="T56" fmla="*/ 911 w 2525"/>
              <a:gd name="T57" fmla="*/ 2569 h 2756"/>
              <a:gd name="T58" fmla="*/ 876 w 2525"/>
              <a:gd name="T59" fmla="*/ 2429 h 2756"/>
              <a:gd name="T60" fmla="*/ 1038 w 2525"/>
              <a:gd name="T61" fmla="*/ 2324 h 2756"/>
              <a:gd name="T62" fmla="*/ 1153 w 2525"/>
              <a:gd name="T63" fmla="*/ 2254 h 2756"/>
              <a:gd name="T64" fmla="*/ 1061 w 2525"/>
              <a:gd name="T65" fmla="*/ 2149 h 2756"/>
              <a:gd name="T66" fmla="*/ 945 w 2525"/>
              <a:gd name="T67" fmla="*/ 2090 h 2756"/>
              <a:gd name="T68" fmla="*/ 842 w 2525"/>
              <a:gd name="T69" fmla="*/ 1997 h 2756"/>
              <a:gd name="T70" fmla="*/ 761 w 2525"/>
              <a:gd name="T71" fmla="*/ 1892 h 2756"/>
              <a:gd name="T72" fmla="*/ 588 w 2525"/>
              <a:gd name="T73" fmla="*/ 1915 h 2756"/>
              <a:gd name="T74" fmla="*/ 519 w 2525"/>
              <a:gd name="T75" fmla="*/ 1763 h 2756"/>
              <a:gd name="T76" fmla="*/ 415 w 2525"/>
              <a:gd name="T77" fmla="*/ 1763 h 2756"/>
              <a:gd name="T78" fmla="*/ 300 w 2525"/>
              <a:gd name="T79" fmla="*/ 1682 h 2756"/>
              <a:gd name="T80" fmla="*/ 219 w 2525"/>
              <a:gd name="T81" fmla="*/ 1705 h 2756"/>
              <a:gd name="T82" fmla="*/ 127 w 2525"/>
              <a:gd name="T83" fmla="*/ 1588 h 2756"/>
              <a:gd name="T84" fmla="*/ 138 w 2525"/>
              <a:gd name="T85" fmla="*/ 1425 h 2756"/>
              <a:gd name="T86" fmla="*/ 12 w 2525"/>
              <a:gd name="T87" fmla="*/ 1413 h 2756"/>
              <a:gd name="T88" fmla="*/ 138 w 2525"/>
              <a:gd name="T89" fmla="*/ 1308 h 2756"/>
              <a:gd name="T90" fmla="*/ 254 w 2525"/>
              <a:gd name="T91" fmla="*/ 1320 h 2756"/>
              <a:gd name="T92" fmla="*/ 254 w 2525"/>
              <a:gd name="T93" fmla="*/ 1180 h 2756"/>
              <a:gd name="T94" fmla="*/ 323 w 2525"/>
              <a:gd name="T95" fmla="*/ 1109 h 2756"/>
              <a:gd name="T96" fmla="*/ 357 w 2525"/>
              <a:gd name="T97" fmla="*/ 864 h 2756"/>
              <a:gd name="T98" fmla="*/ 415 w 2525"/>
              <a:gd name="T99" fmla="*/ 736 h 2756"/>
              <a:gd name="T100" fmla="*/ 553 w 2525"/>
              <a:gd name="T101" fmla="*/ 736 h 2756"/>
              <a:gd name="T102" fmla="*/ 646 w 2525"/>
              <a:gd name="T103" fmla="*/ 572 h 2756"/>
              <a:gd name="T104" fmla="*/ 738 w 2525"/>
              <a:gd name="T105" fmla="*/ 456 h 2756"/>
              <a:gd name="T106" fmla="*/ 819 w 2525"/>
              <a:gd name="T107" fmla="*/ 374 h 2756"/>
              <a:gd name="T108" fmla="*/ 819 w 2525"/>
              <a:gd name="T109" fmla="*/ 210 h 2756"/>
              <a:gd name="T110" fmla="*/ 865 w 2525"/>
              <a:gd name="T111" fmla="*/ 210 h 2756"/>
              <a:gd name="T112" fmla="*/ 888 w 2525"/>
              <a:gd name="T113" fmla="*/ 199 h 2756"/>
              <a:gd name="T114" fmla="*/ 934 w 2525"/>
              <a:gd name="T115" fmla="*/ 175 h 2756"/>
              <a:gd name="T116" fmla="*/ 1003 w 2525"/>
              <a:gd name="T117" fmla="*/ 70 h 2756"/>
              <a:gd name="T118" fmla="*/ 1914 w 2525"/>
              <a:gd name="T119" fmla="*/ 1717 h 2756"/>
              <a:gd name="T120" fmla="*/ 1891 w 2525"/>
              <a:gd name="T121" fmla="*/ 1740 h 2756"/>
              <a:gd name="T122" fmla="*/ 2017 w 2525"/>
              <a:gd name="T123" fmla="*/ 1705 h 27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25"/>
              <a:gd name="T187" fmla="*/ 0 h 2756"/>
              <a:gd name="T188" fmla="*/ 2525 w 2525"/>
              <a:gd name="T189" fmla="*/ 2756 h 27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25" h="2756">
                <a:moveTo>
                  <a:pt x="1084" y="35"/>
                </a:moveTo>
                <a:lnTo>
                  <a:pt x="1095" y="35"/>
                </a:lnTo>
                <a:lnTo>
                  <a:pt x="1107" y="35"/>
                </a:lnTo>
                <a:lnTo>
                  <a:pt x="1107" y="23"/>
                </a:lnTo>
                <a:lnTo>
                  <a:pt x="1130" y="12"/>
                </a:lnTo>
                <a:lnTo>
                  <a:pt x="1141" y="12"/>
                </a:lnTo>
                <a:lnTo>
                  <a:pt x="1153" y="12"/>
                </a:lnTo>
                <a:lnTo>
                  <a:pt x="1164" y="0"/>
                </a:lnTo>
                <a:lnTo>
                  <a:pt x="1187" y="12"/>
                </a:lnTo>
                <a:lnTo>
                  <a:pt x="1199" y="12"/>
                </a:lnTo>
                <a:lnTo>
                  <a:pt x="1210" y="12"/>
                </a:lnTo>
                <a:lnTo>
                  <a:pt x="1234" y="12"/>
                </a:lnTo>
                <a:lnTo>
                  <a:pt x="1234" y="23"/>
                </a:lnTo>
                <a:lnTo>
                  <a:pt x="1222" y="59"/>
                </a:lnTo>
                <a:lnTo>
                  <a:pt x="1234" y="94"/>
                </a:lnTo>
                <a:lnTo>
                  <a:pt x="1234" y="105"/>
                </a:lnTo>
                <a:lnTo>
                  <a:pt x="1245" y="117"/>
                </a:lnTo>
                <a:lnTo>
                  <a:pt x="1257" y="117"/>
                </a:lnTo>
                <a:lnTo>
                  <a:pt x="1257" y="129"/>
                </a:lnTo>
                <a:lnTo>
                  <a:pt x="1268" y="117"/>
                </a:lnTo>
                <a:lnTo>
                  <a:pt x="1280" y="117"/>
                </a:lnTo>
                <a:lnTo>
                  <a:pt x="1291" y="117"/>
                </a:lnTo>
                <a:lnTo>
                  <a:pt x="1303" y="129"/>
                </a:lnTo>
                <a:lnTo>
                  <a:pt x="1314" y="105"/>
                </a:lnTo>
                <a:lnTo>
                  <a:pt x="1314" y="94"/>
                </a:lnTo>
                <a:lnTo>
                  <a:pt x="1326" y="70"/>
                </a:lnTo>
                <a:lnTo>
                  <a:pt x="1326" y="59"/>
                </a:lnTo>
                <a:lnTo>
                  <a:pt x="1314" y="59"/>
                </a:lnTo>
                <a:lnTo>
                  <a:pt x="1314" y="47"/>
                </a:lnTo>
                <a:lnTo>
                  <a:pt x="1337" y="47"/>
                </a:lnTo>
                <a:lnTo>
                  <a:pt x="1349" y="47"/>
                </a:lnTo>
                <a:lnTo>
                  <a:pt x="1360" y="35"/>
                </a:lnTo>
                <a:lnTo>
                  <a:pt x="1372" y="47"/>
                </a:lnTo>
                <a:lnTo>
                  <a:pt x="1383" y="35"/>
                </a:lnTo>
                <a:lnTo>
                  <a:pt x="1395" y="35"/>
                </a:lnTo>
                <a:lnTo>
                  <a:pt x="1406" y="47"/>
                </a:lnTo>
                <a:lnTo>
                  <a:pt x="1418" y="59"/>
                </a:lnTo>
                <a:lnTo>
                  <a:pt x="1429" y="59"/>
                </a:lnTo>
                <a:lnTo>
                  <a:pt x="1441" y="70"/>
                </a:lnTo>
                <a:lnTo>
                  <a:pt x="1453" y="82"/>
                </a:lnTo>
                <a:lnTo>
                  <a:pt x="1464" y="82"/>
                </a:lnTo>
                <a:lnTo>
                  <a:pt x="1499" y="94"/>
                </a:lnTo>
                <a:lnTo>
                  <a:pt x="1510" y="94"/>
                </a:lnTo>
                <a:lnTo>
                  <a:pt x="1522" y="82"/>
                </a:lnTo>
                <a:lnTo>
                  <a:pt x="1533" y="82"/>
                </a:lnTo>
                <a:lnTo>
                  <a:pt x="1545" y="82"/>
                </a:lnTo>
                <a:lnTo>
                  <a:pt x="1545" y="94"/>
                </a:lnTo>
                <a:lnTo>
                  <a:pt x="1556" y="94"/>
                </a:lnTo>
                <a:lnTo>
                  <a:pt x="1568" y="117"/>
                </a:lnTo>
                <a:lnTo>
                  <a:pt x="1579" y="152"/>
                </a:lnTo>
                <a:lnTo>
                  <a:pt x="1579" y="164"/>
                </a:lnTo>
                <a:lnTo>
                  <a:pt x="1579" y="175"/>
                </a:lnTo>
                <a:lnTo>
                  <a:pt x="1579" y="187"/>
                </a:lnTo>
                <a:lnTo>
                  <a:pt x="1579" y="199"/>
                </a:lnTo>
                <a:lnTo>
                  <a:pt x="1579" y="210"/>
                </a:lnTo>
                <a:lnTo>
                  <a:pt x="1579" y="222"/>
                </a:lnTo>
                <a:lnTo>
                  <a:pt x="1579" y="245"/>
                </a:lnTo>
                <a:lnTo>
                  <a:pt x="1568" y="245"/>
                </a:lnTo>
                <a:lnTo>
                  <a:pt x="1556" y="269"/>
                </a:lnTo>
                <a:lnTo>
                  <a:pt x="1556" y="292"/>
                </a:lnTo>
                <a:lnTo>
                  <a:pt x="1545" y="292"/>
                </a:lnTo>
                <a:lnTo>
                  <a:pt x="1556" y="304"/>
                </a:lnTo>
                <a:lnTo>
                  <a:pt x="1545" y="315"/>
                </a:lnTo>
                <a:lnTo>
                  <a:pt x="1533" y="327"/>
                </a:lnTo>
                <a:lnTo>
                  <a:pt x="1545" y="339"/>
                </a:lnTo>
                <a:lnTo>
                  <a:pt x="1533" y="350"/>
                </a:lnTo>
                <a:lnTo>
                  <a:pt x="1533" y="362"/>
                </a:lnTo>
                <a:lnTo>
                  <a:pt x="1522" y="374"/>
                </a:lnTo>
                <a:lnTo>
                  <a:pt x="1522" y="385"/>
                </a:lnTo>
                <a:lnTo>
                  <a:pt x="1499" y="397"/>
                </a:lnTo>
                <a:lnTo>
                  <a:pt x="1499" y="409"/>
                </a:lnTo>
                <a:lnTo>
                  <a:pt x="1487" y="409"/>
                </a:lnTo>
                <a:lnTo>
                  <a:pt x="1487" y="421"/>
                </a:lnTo>
                <a:lnTo>
                  <a:pt x="1476" y="421"/>
                </a:lnTo>
                <a:lnTo>
                  <a:pt x="1464" y="421"/>
                </a:lnTo>
                <a:lnTo>
                  <a:pt x="1453" y="432"/>
                </a:lnTo>
                <a:lnTo>
                  <a:pt x="1453" y="444"/>
                </a:lnTo>
                <a:lnTo>
                  <a:pt x="1453" y="456"/>
                </a:lnTo>
                <a:lnTo>
                  <a:pt x="1487" y="514"/>
                </a:lnTo>
                <a:lnTo>
                  <a:pt x="1499" y="526"/>
                </a:lnTo>
                <a:lnTo>
                  <a:pt x="1614" y="561"/>
                </a:lnTo>
                <a:lnTo>
                  <a:pt x="1625" y="561"/>
                </a:lnTo>
                <a:lnTo>
                  <a:pt x="1637" y="514"/>
                </a:lnTo>
                <a:lnTo>
                  <a:pt x="1637" y="502"/>
                </a:lnTo>
                <a:lnTo>
                  <a:pt x="1637" y="491"/>
                </a:lnTo>
                <a:lnTo>
                  <a:pt x="1637" y="467"/>
                </a:lnTo>
                <a:lnTo>
                  <a:pt x="1637" y="456"/>
                </a:lnTo>
                <a:lnTo>
                  <a:pt x="1637" y="444"/>
                </a:lnTo>
                <a:lnTo>
                  <a:pt x="1637" y="432"/>
                </a:lnTo>
                <a:lnTo>
                  <a:pt x="1649" y="409"/>
                </a:lnTo>
                <a:lnTo>
                  <a:pt x="1649" y="397"/>
                </a:lnTo>
                <a:lnTo>
                  <a:pt x="1672" y="385"/>
                </a:lnTo>
                <a:lnTo>
                  <a:pt x="1695" y="385"/>
                </a:lnTo>
                <a:lnTo>
                  <a:pt x="1718" y="385"/>
                </a:lnTo>
                <a:lnTo>
                  <a:pt x="1729" y="374"/>
                </a:lnTo>
                <a:lnTo>
                  <a:pt x="1741" y="374"/>
                </a:lnTo>
                <a:lnTo>
                  <a:pt x="1718" y="409"/>
                </a:lnTo>
                <a:lnTo>
                  <a:pt x="1695" y="432"/>
                </a:lnTo>
                <a:lnTo>
                  <a:pt x="1695" y="456"/>
                </a:lnTo>
                <a:lnTo>
                  <a:pt x="1683" y="479"/>
                </a:lnTo>
                <a:lnTo>
                  <a:pt x="1706" y="491"/>
                </a:lnTo>
                <a:lnTo>
                  <a:pt x="1718" y="491"/>
                </a:lnTo>
                <a:lnTo>
                  <a:pt x="1718" y="479"/>
                </a:lnTo>
                <a:lnTo>
                  <a:pt x="1741" y="502"/>
                </a:lnTo>
                <a:lnTo>
                  <a:pt x="1752" y="526"/>
                </a:lnTo>
                <a:lnTo>
                  <a:pt x="1775" y="526"/>
                </a:lnTo>
                <a:lnTo>
                  <a:pt x="1798" y="502"/>
                </a:lnTo>
                <a:lnTo>
                  <a:pt x="1821" y="502"/>
                </a:lnTo>
                <a:lnTo>
                  <a:pt x="1821" y="514"/>
                </a:lnTo>
                <a:lnTo>
                  <a:pt x="1833" y="514"/>
                </a:lnTo>
                <a:lnTo>
                  <a:pt x="1868" y="549"/>
                </a:lnTo>
                <a:lnTo>
                  <a:pt x="1879" y="537"/>
                </a:lnTo>
                <a:lnTo>
                  <a:pt x="1902" y="537"/>
                </a:lnTo>
                <a:lnTo>
                  <a:pt x="1902" y="549"/>
                </a:lnTo>
                <a:lnTo>
                  <a:pt x="1925" y="561"/>
                </a:lnTo>
                <a:lnTo>
                  <a:pt x="1925" y="596"/>
                </a:lnTo>
                <a:lnTo>
                  <a:pt x="1937" y="584"/>
                </a:lnTo>
                <a:lnTo>
                  <a:pt x="1937" y="596"/>
                </a:lnTo>
                <a:lnTo>
                  <a:pt x="1960" y="572"/>
                </a:lnTo>
                <a:lnTo>
                  <a:pt x="1960" y="561"/>
                </a:lnTo>
                <a:lnTo>
                  <a:pt x="1983" y="572"/>
                </a:lnTo>
                <a:lnTo>
                  <a:pt x="2017" y="584"/>
                </a:lnTo>
                <a:lnTo>
                  <a:pt x="2006" y="596"/>
                </a:lnTo>
                <a:lnTo>
                  <a:pt x="2017" y="607"/>
                </a:lnTo>
                <a:lnTo>
                  <a:pt x="2017" y="596"/>
                </a:lnTo>
                <a:lnTo>
                  <a:pt x="2029" y="607"/>
                </a:lnTo>
                <a:lnTo>
                  <a:pt x="2040" y="607"/>
                </a:lnTo>
                <a:lnTo>
                  <a:pt x="2063" y="607"/>
                </a:lnTo>
                <a:lnTo>
                  <a:pt x="2098" y="619"/>
                </a:lnTo>
                <a:lnTo>
                  <a:pt x="2110" y="619"/>
                </a:lnTo>
                <a:lnTo>
                  <a:pt x="2121" y="619"/>
                </a:lnTo>
                <a:lnTo>
                  <a:pt x="2133" y="642"/>
                </a:lnTo>
                <a:lnTo>
                  <a:pt x="2133" y="654"/>
                </a:lnTo>
                <a:lnTo>
                  <a:pt x="2156" y="654"/>
                </a:lnTo>
                <a:lnTo>
                  <a:pt x="2167" y="666"/>
                </a:lnTo>
                <a:lnTo>
                  <a:pt x="2167" y="677"/>
                </a:lnTo>
                <a:lnTo>
                  <a:pt x="2179" y="677"/>
                </a:lnTo>
                <a:lnTo>
                  <a:pt x="2202" y="677"/>
                </a:lnTo>
                <a:lnTo>
                  <a:pt x="2213" y="689"/>
                </a:lnTo>
                <a:lnTo>
                  <a:pt x="2225" y="689"/>
                </a:lnTo>
                <a:lnTo>
                  <a:pt x="2236" y="689"/>
                </a:lnTo>
                <a:lnTo>
                  <a:pt x="2248" y="689"/>
                </a:lnTo>
                <a:lnTo>
                  <a:pt x="2248" y="677"/>
                </a:lnTo>
                <a:lnTo>
                  <a:pt x="2248" y="666"/>
                </a:lnTo>
                <a:lnTo>
                  <a:pt x="2259" y="666"/>
                </a:lnTo>
                <a:lnTo>
                  <a:pt x="2271" y="677"/>
                </a:lnTo>
                <a:lnTo>
                  <a:pt x="2283" y="677"/>
                </a:lnTo>
                <a:lnTo>
                  <a:pt x="2283" y="689"/>
                </a:lnTo>
                <a:lnTo>
                  <a:pt x="2294" y="677"/>
                </a:lnTo>
                <a:lnTo>
                  <a:pt x="2306" y="689"/>
                </a:lnTo>
                <a:lnTo>
                  <a:pt x="2329" y="689"/>
                </a:lnTo>
                <a:lnTo>
                  <a:pt x="2352" y="689"/>
                </a:lnTo>
                <a:lnTo>
                  <a:pt x="2363" y="689"/>
                </a:lnTo>
                <a:lnTo>
                  <a:pt x="2375" y="689"/>
                </a:lnTo>
                <a:lnTo>
                  <a:pt x="2386" y="689"/>
                </a:lnTo>
                <a:lnTo>
                  <a:pt x="2409" y="689"/>
                </a:lnTo>
                <a:lnTo>
                  <a:pt x="2421" y="677"/>
                </a:lnTo>
                <a:lnTo>
                  <a:pt x="2409" y="677"/>
                </a:lnTo>
                <a:lnTo>
                  <a:pt x="2432" y="666"/>
                </a:lnTo>
                <a:lnTo>
                  <a:pt x="2455" y="666"/>
                </a:lnTo>
                <a:lnTo>
                  <a:pt x="2467" y="654"/>
                </a:lnTo>
                <a:lnTo>
                  <a:pt x="2490" y="654"/>
                </a:lnTo>
                <a:lnTo>
                  <a:pt x="2502" y="677"/>
                </a:lnTo>
                <a:lnTo>
                  <a:pt x="2502" y="689"/>
                </a:lnTo>
                <a:lnTo>
                  <a:pt x="2513" y="701"/>
                </a:lnTo>
                <a:lnTo>
                  <a:pt x="2513" y="712"/>
                </a:lnTo>
                <a:lnTo>
                  <a:pt x="2513" y="724"/>
                </a:lnTo>
                <a:lnTo>
                  <a:pt x="2525" y="747"/>
                </a:lnTo>
                <a:lnTo>
                  <a:pt x="2502" y="747"/>
                </a:lnTo>
                <a:lnTo>
                  <a:pt x="2490" y="736"/>
                </a:lnTo>
                <a:lnTo>
                  <a:pt x="2444" y="747"/>
                </a:lnTo>
                <a:lnTo>
                  <a:pt x="2432" y="759"/>
                </a:lnTo>
                <a:lnTo>
                  <a:pt x="2421" y="771"/>
                </a:lnTo>
                <a:lnTo>
                  <a:pt x="2409" y="782"/>
                </a:lnTo>
                <a:lnTo>
                  <a:pt x="2398" y="782"/>
                </a:lnTo>
                <a:lnTo>
                  <a:pt x="2398" y="794"/>
                </a:lnTo>
                <a:lnTo>
                  <a:pt x="2386" y="806"/>
                </a:lnTo>
                <a:lnTo>
                  <a:pt x="2398" y="818"/>
                </a:lnTo>
                <a:lnTo>
                  <a:pt x="2398" y="829"/>
                </a:lnTo>
                <a:lnTo>
                  <a:pt x="2398" y="841"/>
                </a:lnTo>
                <a:lnTo>
                  <a:pt x="2398" y="853"/>
                </a:lnTo>
                <a:lnTo>
                  <a:pt x="2386" y="853"/>
                </a:lnTo>
                <a:lnTo>
                  <a:pt x="2363" y="864"/>
                </a:lnTo>
                <a:lnTo>
                  <a:pt x="2363" y="888"/>
                </a:lnTo>
                <a:lnTo>
                  <a:pt x="2340" y="899"/>
                </a:lnTo>
                <a:lnTo>
                  <a:pt x="2340" y="923"/>
                </a:lnTo>
                <a:lnTo>
                  <a:pt x="2340" y="934"/>
                </a:lnTo>
                <a:lnTo>
                  <a:pt x="2340" y="946"/>
                </a:lnTo>
                <a:lnTo>
                  <a:pt x="2352" y="969"/>
                </a:lnTo>
                <a:lnTo>
                  <a:pt x="2340" y="981"/>
                </a:lnTo>
                <a:lnTo>
                  <a:pt x="2340" y="993"/>
                </a:lnTo>
                <a:lnTo>
                  <a:pt x="2352" y="1004"/>
                </a:lnTo>
                <a:lnTo>
                  <a:pt x="2363" y="1016"/>
                </a:lnTo>
                <a:lnTo>
                  <a:pt x="2340" y="1051"/>
                </a:lnTo>
                <a:lnTo>
                  <a:pt x="2329" y="1063"/>
                </a:lnTo>
                <a:lnTo>
                  <a:pt x="2317" y="1074"/>
                </a:lnTo>
                <a:lnTo>
                  <a:pt x="2294" y="1063"/>
                </a:lnTo>
                <a:lnTo>
                  <a:pt x="2283" y="1063"/>
                </a:lnTo>
                <a:lnTo>
                  <a:pt x="2283" y="1074"/>
                </a:lnTo>
                <a:lnTo>
                  <a:pt x="2283" y="1086"/>
                </a:lnTo>
                <a:lnTo>
                  <a:pt x="2283" y="1098"/>
                </a:lnTo>
                <a:lnTo>
                  <a:pt x="2283" y="1109"/>
                </a:lnTo>
                <a:lnTo>
                  <a:pt x="2248" y="1098"/>
                </a:lnTo>
                <a:lnTo>
                  <a:pt x="2248" y="1109"/>
                </a:lnTo>
                <a:lnTo>
                  <a:pt x="2236" y="1121"/>
                </a:lnTo>
                <a:lnTo>
                  <a:pt x="2236" y="1133"/>
                </a:lnTo>
                <a:lnTo>
                  <a:pt x="2236" y="1144"/>
                </a:lnTo>
                <a:lnTo>
                  <a:pt x="2225" y="1144"/>
                </a:lnTo>
                <a:lnTo>
                  <a:pt x="2225" y="1168"/>
                </a:lnTo>
                <a:lnTo>
                  <a:pt x="2213" y="1168"/>
                </a:lnTo>
                <a:lnTo>
                  <a:pt x="2202" y="1168"/>
                </a:lnTo>
                <a:lnTo>
                  <a:pt x="2190" y="1180"/>
                </a:lnTo>
                <a:lnTo>
                  <a:pt x="2179" y="1180"/>
                </a:lnTo>
                <a:lnTo>
                  <a:pt x="2167" y="1191"/>
                </a:lnTo>
                <a:lnTo>
                  <a:pt x="2156" y="1191"/>
                </a:lnTo>
                <a:lnTo>
                  <a:pt x="2144" y="1191"/>
                </a:lnTo>
                <a:lnTo>
                  <a:pt x="2121" y="1191"/>
                </a:lnTo>
                <a:lnTo>
                  <a:pt x="2098" y="1191"/>
                </a:lnTo>
                <a:lnTo>
                  <a:pt x="2098" y="1203"/>
                </a:lnTo>
                <a:lnTo>
                  <a:pt x="2087" y="1215"/>
                </a:lnTo>
                <a:lnTo>
                  <a:pt x="2087" y="1226"/>
                </a:lnTo>
                <a:lnTo>
                  <a:pt x="2098" y="1238"/>
                </a:lnTo>
                <a:lnTo>
                  <a:pt x="2087" y="1261"/>
                </a:lnTo>
                <a:lnTo>
                  <a:pt x="2087" y="1273"/>
                </a:lnTo>
                <a:lnTo>
                  <a:pt x="2098" y="1285"/>
                </a:lnTo>
                <a:lnTo>
                  <a:pt x="2087" y="1285"/>
                </a:lnTo>
                <a:lnTo>
                  <a:pt x="2087" y="1296"/>
                </a:lnTo>
                <a:lnTo>
                  <a:pt x="2075" y="1308"/>
                </a:lnTo>
                <a:lnTo>
                  <a:pt x="2063" y="1308"/>
                </a:lnTo>
                <a:lnTo>
                  <a:pt x="2052" y="1308"/>
                </a:lnTo>
                <a:lnTo>
                  <a:pt x="2017" y="1296"/>
                </a:lnTo>
                <a:lnTo>
                  <a:pt x="1994" y="1296"/>
                </a:lnTo>
                <a:lnTo>
                  <a:pt x="1971" y="1308"/>
                </a:lnTo>
                <a:lnTo>
                  <a:pt x="1937" y="1296"/>
                </a:lnTo>
                <a:lnTo>
                  <a:pt x="1925" y="1296"/>
                </a:lnTo>
                <a:lnTo>
                  <a:pt x="1925" y="1308"/>
                </a:lnTo>
                <a:lnTo>
                  <a:pt x="1925" y="1331"/>
                </a:lnTo>
                <a:lnTo>
                  <a:pt x="1925" y="1378"/>
                </a:lnTo>
                <a:lnTo>
                  <a:pt x="1914" y="1366"/>
                </a:lnTo>
                <a:lnTo>
                  <a:pt x="1902" y="1355"/>
                </a:lnTo>
                <a:lnTo>
                  <a:pt x="1902" y="1366"/>
                </a:lnTo>
                <a:lnTo>
                  <a:pt x="1891" y="1366"/>
                </a:lnTo>
                <a:lnTo>
                  <a:pt x="1891" y="1378"/>
                </a:lnTo>
                <a:lnTo>
                  <a:pt x="1902" y="1378"/>
                </a:lnTo>
                <a:lnTo>
                  <a:pt x="1925" y="1390"/>
                </a:lnTo>
                <a:lnTo>
                  <a:pt x="1914" y="1401"/>
                </a:lnTo>
                <a:lnTo>
                  <a:pt x="1902" y="1401"/>
                </a:lnTo>
                <a:lnTo>
                  <a:pt x="1879" y="1425"/>
                </a:lnTo>
                <a:lnTo>
                  <a:pt x="1868" y="1436"/>
                </a:lnTo>
                <a:lnTo>
                  <a:pt x="1856" y="1436"/>
                </a:lnTo>
                <a:lnTo>
                  <a:pt x="1856" y="1448"/>
                </a:lnTo>
                <a:lnTo>
                  <a:pt x="1856" y="1471"/>
                </a:lnTo>
                <a:lnTo>
                  <a:pt x="1868" y="1483"/>
                </a:lnTo>
                <a:lnTo>
                  <a:pt x="1856" y="1495"/>
                </a:lnTo>
                <a:lnTo>
                  <a:pt x="1833" y="1495"/>
                </a:lnTo>
                <a:lnTo>
                  <a:pt x="1821" y="1506"/>
                </a:lnTo>
                <a:lnTo>
                  <a:pt x="1810" y="1495"/>
                </a:lnTo>
                <a:lnTo>
                  <a:pt x="1798" y="1495"/>
                </a:lnTo>
                <a:lnTo>
                  <a:pt x="1787" y="1483"/>
                </a:lnTo>
                <a:lnTo>
                  <a:pt x="1775" y="1483"/>
                </a:lnTo>
                <a:lnTo>
                  <a:pt x="1741" y="1553"/>
                </a:lnTo>
                <a:lnTo>
                  <a:pt x="1741" y="1565"/>
                </a:lnTo>
                <a:lnTo>
                  <a:pt x="1729" y="1577"/>
                </a:lnTo>
                <a:lnTo>
                  <a:pt x="1741" y="1577"/>
                </a:lnTo>
                <a:lnTo>
                  <a:pt x="1741" y="1600"/>
                </a:lnTo>
                <a:lnTo>
                  <a:pt x="1752" y="1600"/>
                </a:lnTo>
                <a:lnTo>
                  <a:pt x="1764" y="1600"/>
                </a:lnTo>
                <a:lnTo>
                  <a:pt x="1752" y="1612"/>
                </a:lnTo>
                <a:lnTo>
                  <a:pt x="1764" y="1623"/>
                </a:lnTo>
                <a:lnTo>
                  <a:pt x="1752" y="1658"/>
                </a:lnTo>
                <a:lnTo>
                  <a:pt x="1741" y="1682"/>
                </a:lnTo>
                <a:lnTo>
                  <a:pt x="1706" y="1693"/>
                </a:lnTo>
                <a:lnTo>
                  <a:pt x="1660" y="1740"/>
                </a:lnTo>
                <a:lnTo>
                  <a:pt x="1660" y="1775"/>
                </a:lnTo>
                <a:lnTo>
                  <a:pt x="1660" y="1787"/>
                </a:lnTo>
                <a:lnTo>
                  <a:pt x="1660" y="1810"/>
                </a:lnTo>
                <a:lnTo>
                  <a:pt x="1649" y="1833"/>
                </a:lnTo>
                <a:lnTo>
                  <a:pt x="1637" y="1833"/>
                </a:lnTo>
                <a:lnTo>
                  <a:pt x="1649" y="1845"/>
                </a:lnTo>
                <a:lnTo>
                  <a:pt x="1660" y="1857"/>
                </a:lnTo>
                <a:lnTo>
                  <a:pt x="1672" y="1845"/>
                </a:lnTo>
                <a:lnTo>
                  <a:pt x="1683" y="1857"/>
                </a:lnTo>
                <a:lnTo>
                  <a:pt x="1683" y="1868"/>
                </a:lnTo>
                <a:lnTo>
                  <a:pt x="1683" y="1880"/>
                </a:lnTo>
                <a:lnTo>
                  <a:pt x="1672" y="1903"/>
                </a:lnTo>
                <a:lnTo>
                  <a:pt x="1649" y="1915"/>
                </a:lnTo>
                <a:lnTo>
                  <a:pt x="1649" y="1927"/>
                </a:lnTo>
                <a:lnTo>
                  <a:pt x="1625" y="1962"/>
                </a:lnTo>
                <a:lnTo>
                  <a:pt x="1614" y="1985"/>
                </a:lnTo>
                <a:lnTo>
                  <a:pt x="1591" y="2009"/>
                </a:lnTo>
                <a:lnTo>
                  <a:pt x="1602" y="2032"/>
                </a:lnTo>
                <a:lnTo>
                  <a:pt x="1602" y="2044"/>
                </a:lnTo>
                <a:lnTo>
                  <a:pt x="1591" y="2055"/>
                </a:lnTo>
                <a:lnTo>
                  <a:pt x="1591" y="2067"/>
                </a:lnTo>
                <a:lnTo>
                  <a:pt x="1591" y="2079"/>
                </a:lnTo>
                <a:lnTo>
                  <a:pt x="1591" y="2102"/>
                </a:lnTo>
                <a:lnTo>
                  <a:pt x="1568" y="2149"/>
                </a:lnTo>
                <a:lnTo>
                  <a:pt x="1568" y="2160"/>
                </a:lnTo>
                <a:lnTo>
                  <a:pt x="1568" y="2184"/>
                </a:lnTo>
                <a:lnTo>
                  <a:pt x="1602" y="2207"/>
                </a:lnTo>
                <a:lnTo>
                  <a:pt x="1602" y="2230"/>
                </a:lnTo>
                <a:lnTo>
                  <a:pt x="1602" y="2242"/>
                </a:lnTo>
                <a:lnTo>
                  <a:pt x="1602" y="2254"/>
                </a:lnTo>
                <a:lnTo>
                  <a:pt x="1591" y="2277"/>
                </a:lnTo>
                <a:lnTo>
                  <a:pt x="1602" y="2277"/>
                </a:lnTo>
                <a:lnTo>
                  <a:pt x="1602" y="2289"/>
                </a:lnTo>
                <a:lnTo>
                  <a:pt x="1591" y="2312"/>
                </a:lnTo>
                <a:lnTo>
                  <a:pt x="1591" y="2324"/>
                </a:lnTo>
                <a:lnTo>
                  <a:pt x="1591" y="2336"/>
                </a:lnTo>
                <a:lnTo>
                  <a:pt x="1637" y="2371"/>
                </a:lnTo>
                <a:lnTo>
                  <a:pt x="1649" y="2394"/>
                </a:lnTo>
                <a:lnTo>
                  <a:pt x="1649" y="2406"/>
                </a:lnTo>
                <a:lnTo>
                  <a:pt x="1660" y="2441"/>
                </a:lnTo>
                <a:lnTo>
                  <a:pt x="1672" y="2441"/>
                </a:lnTo>
                <a:lnTo>
                  <a:pt x="1695" y="2429"/>
                </a:lnTo>
                <a:lnTo>
                  <a:pt x="1729" y="2441"/>
                </a:lnTo>
                <a:lnTo>
                  <a:pt x="1718" y="2452"/>
                </a:lnTo>
                <a:lnTo>
                  <a:pt x="1729" y="2452"/>
                </a:lnTo>
                <a:lnTo>
                  <a:pt x="1729" y="2464"/>
                </a:lnTo>
                <a:lnTo>
                  <a:pt x="1729" y="2476"/>
                </a:lnTo>
                <a:lnTo>
                  <a:pt x="1729" y="2487"/>
                </a:lnTo>
                <a:lnTo>
                  <a:pt x="1695" y="2522"/>
                </a:lnTo>
                <a:lnTo>
                  <a:pt x="1683" y="2546"/>
                </a:lnTo>
                <a:lnTo>
                  <a:pt x="1683" y="2557"/>
                </a:lnTo>
                <a:lnTo>
                  <a:pt x="1660" y="2581"/>
                </a:lnTo>
                <a:lnTo>
                  <a:pt x="1649" y="2616"/>
                </a:lnTo>
                <a:lnTo>
                  <a:pt x="1637" y="2651"/>
                </a:lnTo>
                <a:lnTo>
                  <a:pt x="1625" y="2662"/>
                </a:lnTo>
                <a:lnTo>
                  <a:pt x="1614" y="2662"/>
                </a:lnTo>
                <a:lnTo>
                  <a:pt x="1625" y="2674"/>
                </a:lnTo>
                <a:lnTo>
                  <a:pt x="1625" y="2686"/>
                </a:lnTo>
                <a:lnTo>
                  <a:pt x="1602" y="2698"/>
                </a:lnTo>
                <a:lnTo>
                  <a:pt x="1591" y="2709"/>
                </a:lnTo>
                <a:lnTo>
                  <a:pt x="1591" y="2721"/>
                </a:lnTo>
                <a:lnTo>
                  <a:pt x="1591" y="2733"/>
                </a:lnTo>
                <a:lnTo>
                  <a:pt x="1579" y="2744"/>
                </a:lnTo>
                <a:lnTo>
                  <a:pt x="1568" y="2756"/>
                </a:lnTo>
                <a:lnTo>
                  <a:pt x="1545" y="2744"/>
                </a:lnTo>
                <a:lnTo>
                  <a:pt x="1522" y="2744"/>
                </a:lnTo>
                <a:lnTo>
                  <a:pt x="1487" y="2733"/>
                </a:lnTo>
                <a:lnTo>
                  <a:pt x="1453" y="2733"/>
                </a:lnTo>
                <a:lnTo>
                  <a:pt x="1441" y="2744"/>
                </a:lnTo>
                <a:lnTo>
                  <a:pt x="1441" y="2756"/>
                </a:lnTo>
                <a:lnTo>
                  <a:pt x="1418" y="2756"/>
                </a:lnTo>
                <a:lnTo>
                  <a:pt x="1372" y="2756"/>
                </a:lnTo>
                <a:lnTo>
                  <a:pt x="1337" y="2744"/>
                </a:lnTo>
                <a:lnTo>
                  <a:pt x="1314" y="2733"/>
                </a:lnTo>
                <a:lnTo>
                  <a:pt x="1291" y="2698"/>
                </a:lnTo>
                <a:lnTo>
                  <a:pt x="1280" y="2686"/>
                </a:lnTo>
                <a:lnTo>
                  <a:pt x="1245" y="2662"/>
                </a:lnTo>
                <a:lnTo>
                  <a:pt x="1234" y="2651"/>
                </a:lnTo>
                <a:lnTo>
                  <a:pt x="1222" y="2662"/>
                </a:lnTo>
                <a:lnTo>
                  <a:pt x="1210" y="2662"/>
                </a:lnTo>
                <a:lnTo>
                  <a:pt x="1199" y="2651"/>
                </a:lnTo>
                <a:lnTo>
                  <a:pt x="1199" y="2662"/>
                </a:lnTo>
                <a:lnTo>
                  <a:pt x="1187" y="2674"/>
                </a:lnTo>
                <a:lnTo>
                  <a:pt x="1176" y="2674"/>
                </a:lnTo>
                <a:lnTo>
                  <a:pt x="1164" y="2674"/>
                </a:lnTo>
                <a:lnTo>
                  <a:pt x="1153" y="2674"/>
                </a:lnTo>
                <a:lnTo>
                  <a:pt x="1141" y="2674"/>
                </a:lnTo>
                <a:lnTo>
                  <a:pt x="1118" y="2662"/>
                </a:lnTo>
                <a:lnTo>
                  <a:pt x="1107" y="2651"/>
                </a:lnTo>
                <a:lnTo>
                  <a:pt x="1061" y="2592"/>
                </a:lnTo>
                <a:lnTo>
                  <a:pt x="1038" y="2604"/>
                </a:lnTo>
                <a:lnTo>
                  <a:pt x="1026" y="2604"/>
                </a:lnTo>
                <a:lnTo>
                  <a:pt x="1015" y="2604"/>
                </a:lnTo>
                <a:lnTo>
                  <a:pt x="1003" y="2592"/>
                </a:lnTo>
                <a:lnTo>
                  <a:pt x="980" y="2604"/>
                </a:lnTo>
                <a:lnTo>
                  <a:pt x="968" y="2604"/>
                </a:lnTo>
                <a:lnTo>
                  <a:pt x="957" y="2581"/>
                </a:lnTo>
                <a:lnTo>
                  <a:pt x="945" y="2569"/>
                </a:lnTo>
                <a:lnTo>
                  <a:pt x="945" y="2581"/>
                </a:lnTo>
                <a:lnTo>
                  <a:pt x="934" y="2581"/>
                </a:lnTo>
                <a:lnTo>
                  <a:pt x="934" y="2569"/>
                </a:lnTo>
                <a:lnTo>
                  <a:pt x="922" y="2569"/>
                </a:lnTo>
                <a:lnTo>
                  <a:pt x="922" y="2557"/>
                </a:lnTo>
                <a:lnTo>
                  <a:pt x="911" y="2569"/>
                </a:lnTo>
                <a:lnTo>
                  <a:pt x="899" y="2546"/>
                </a:lnTo>
                <a:lnTo>
                  <a:pt x="899" y="2534"/>
                </a:lnTo>
                <a:lnTo>
                  <a:pt x="888" y="2534"/>
                </a:lnTo>
                <a:lnTo>
                  <a:pt x="876" y="2534"/>
                </a:lnTo>
                <a:lnTo>
                  <a:pt x="865" y="2534"/>
                </a:lnTo>
                <a:lnTo>
                  <a:pt x="865" y="2499"/>
                </a:lnTo>
                <a:lnTo>
                  <a:pt x="865" y="2487"/>
                </a:lnTo>
                <a:lnTo>
                  <a:pt x="865" y="2476"/>
                </a:lnTo>
                <a:lnTo>
                  <a:pt x="853" y="2476"/>
                </a:lnTo>
                <a:lnTo>
                  <a:pt x="865" y="2476"/>
                </a:lnTo>
                <a:lnTo>
                  <a:pt x="865" y="2464"/>
                </a:lnTo>
                <a:lnTo>
                  <a:pt x="876" y="2441"/>
                </a:lnTo>
                <a:lnTo>
                  <a:pt x="876" y="2429"/>
                </a:lnTo>
                <a:lnTo>
                  <a:pt x="911" y="2394"/>
                </a:lnTo>
                <a:lnTo>
                  <a:pt x="911" y="2382"/>
                </a:lnTo>
                <a:lnTo>
                  <a:pt x="922" y="2382"/>
                </a:lnTo>
                <a:lnTo>
                  <a:pt x="934" y="2359"/>
                </a:lnTo>
                <a:lnTo>
                  <a:pt x="957" y="2336"/>
                </a:lnTo>
                <a:lnTo>
                  <a:pt x="957" y="2324"/>
                </a:lnTo>
                <a:lnTo>
                  <a:pt x="957" y="2312"/>
                </a:lnTo>
                <a:lnTo>
                  <a:pt x="968" y="2301"/>
                </a:lnTo>
                <a:lnTo>
                  <a:pt x="980" y="2289"/>
                </a:lnTo>
                <a:lnTo>
                  <a:pt x="1003" y="2301"/>
                </a:lnTo>
                <a:lnTo>
                  <a:pt x="1015" y="2301"/>
                </a:lnTo>
                <a:lnTo>
                  <a:pt x="1015" y="2312"/>
                </a:lnTo>
                <a:lnTo>
                  <a:pt x="1038" y="2324"/>
                </a:lnTo>
                <a:lnTo>
                  <a:pt x="1049" y="2324"/>
                </a:lnTo>
                <a:lnTo>
                  <a:pt x="1038" y="2312"/>
                </a:lnTo>
                <a:lnTo>
                  <a:pt x="1061" y="2301"/>
                </a:lnTo>
                <a:lnTo>
                  <a:pt x="1061" y="2289"/>
                </a:lnTo>
                <a:lnTo>
                  <a:pt x="1095" y="2289"/>
                </a:lnTo>
                <a:lnTo>
                  <a:pt x="1118" y="2312"/>
                </a:lnTo>
                <a:lnTo>
                  <a:pt x="1130" y="2324"/>
                </a:lnTo>
                <a:lnTo>
                  <a:pt x="1153" y="2312"/>
                </a:lnTo>
                <a:lnTo>
                  <a:pt x="1176" y="2301"/>
                </a:lnTo>
                <a:lnTo>
                  <a:pt x="1187" y="2289"/>
                </a:lnTo>
                <a:lnTo>
                  <a:pt x="1176" y="2277"/>
                </a:lnTo>
                <a:lnTo>
                  <a:pt x="1164" y="2277"/>
                </a:lnTo>
                <a:lnTo>
                  <a:pt x="1153" y="2254"/>
                </a:lnTo>
                <a:lnTo>
                  <a:pt x="1153" y="2242"/>
                </a:lnTo>
                <a:lnTo>
                  <a:pt x="1164" y="2230"/>
                </a:lnTo>
                <a:lnTo>
                  <a:pt x="1187" y="2219"/>
                </a:lnTo>
                <a:lnTo>
                  <a:pt x="1187" y="2207"/>
                </a:lnTo>
                <a:lnTo>
                  <a:pt x="1176" y="2207"/>
                </a:lnTo>
                <a:lnTo>
                  <a:pt x="1153" y="2207"/>
                </a:lnTo>
                <a:lnTo>
                  <a:pt x="1141" y="2195"/>
                </a:lnTo>
                <a:lnTo>
                  <a:pt x="1153" y="2184"/>
                </a:lnTo>
                <a:lnTo>
                  <a:pt x="1141" y="2172"/>
                </a:lnTo>
                <a:lnTo>
                  <a:pt x="1118" y="2172"/>
                </a:lnTo>
                <a:lnTo>
                  <a:pt x="1107" y="2160"/>
                </a:lnTo>
                <a:lnTo>
                  <a:pt x="1095" y="2172"/>
                </a:lnTo>
                <a:lnTo>
                  <a:pt x="1061" y="2149"/>
                </a:lnTo>
                <a:lnTo>
                  <a:pt x="1061" y="2160"/>
                </a:lnTo>
                <a:lnTo>
                  <a:pt x="1061" y="2172"/>
                </a:lnTo>
                <a:lnTo>
                  <a:pt x="1049" y="2172"/>
                </a:lnTo>
                <a:lnTo>
                  <a:pt x="1038" y="2149"/>
                </a:lnTo>
                <a:lnTo>
                  <a:pt x="1026" y="2149"/>
                </a:lnTo>
                <a:lnTo>
                  <a:pt x="1015" y="2149"/>
                </a:lnTo>
                <a:lnTo>
                  <a:pt x="1003" y="2137"/>
                </a:lnTo>
                <a:lnTo>
                  <a:pt x="991" y="2137"/>
                </a:lnTo>
                <a:lnTo>
                  <a:pt x="980" y="2137"/>
                </a:lnTo>
                <a:lnTo>
                  <a:pt x="980" y="2102"/>
                </a:lnTo>
                <a:lnTo>
                  <a:pt x="968" y="2114"/>
                </a:lnTo>
                <a:lnTo>
                  <a:pt x="957" y="2102"/>
                </a:lnTo>
                <a:lnTo>
                  <a:pt x="945" y="2090"/>
                </a:lnTo>
                <a:lnTo>
                  <a:pt x="945" y="2079"/>
                </a:lnTo>
                <a:lnTo>
                  <a:pt x="934" y="2079"/>
                </a:lnTo>
                <a:lnTo>
                  <a:pt x="934" y="2090"/>
                </a:lnTo>
                <a:lnTo>
                  <a:pt x="934" y="2102"/>
                </a:lnTo>
                <a:lnTo>
                  <a:pt x="911" y="2090"/>
                </a:lnTo>
                <a:lnTo>
                  <a:pt x="899" y="2079"/>
                </a:lnTo>
                <a:lnTo>
                  <a:pt x="911" y="2067"/>
                </a:lnTo>
                <a:lnTo>
                  <a:pt x="911" y="2044"/>
                </a:lnTo>
                <a:lnTo>
                  <a:pt x="911" y="2020"/>
                </a:lnTo>
                <a:lnTo>
                  <a:pt x="899" y="2032"/>
                </a:lnTo>
                <a:lnTo>
                  <a:pt x="888" y="2020"/>
                </a:lnTo>
                <a:lnTo>
                  <a:pt x="876" y="2020"/>
                </a:lnTo>
                <a:lnTo>
                  <a:pt x="842" y="1997"/>
                </a:lnTo>
                <a:lnTo>
                  <a:pt x="853" y="1985"/>
                </a:lnTo>
                <a:lnTo>
                  <a:pt x="842" y="1974"/>
                </a:lnTo>
                <a:lnTo>
                  <a:pt x="842" y="1950"/>
                </a:lnTo>
                <a:lnTo>
                  <a:pt x="830" y="1950"/>
                </a:lnTo>
                <a:lnTo>
                  <a:pt x="819" y="1962"/>
                </a:lnTo>
                <a:lnTo>
                  <a:pt x="807" y="1939"/>
                </a:lnTo>
                <a:lnTo>
                  <a:pt x="784" y="1939"/>
                </a:lnTo>
                <a:lnTo>
                  <a:pt x="772" y="1939"/>
                </a:lnTo>
                <a:lnTo>
                  <a:pt x="761" y="1927"/>
                </a:lnTo>
                <a:lnTo>
                  <a:pt x="772" y="1915"/>
                </a:lnTo>
                <a:lnTo>
                  <a:pt x="761" y="1915"/>
                </a:lnTo>
                <a:lnTo>
                  <a:pt x="761" y="1903"/>
                </a:lnTo>
                <a:lnTo>
                  <a:pt x="761" y="1892"/>
                </a:lnTo>
                <a:lnTo>
                  <a:pt x="749" y="1903"/>
                </a:lnTo>
                <a:lnTo>
                  <a:pt x="749" y="1892"/>
                </a:lnTo>
                <a:lnTo>
                  <a:pt x="738" y="1880"/>
                </a:lnTo>
                <a:lnTo>
                  <a:pt x="726" y="1880"/>
                </a:lnTo>
                <a:lnTo>
                  <a:pt x="715" y="1880"/>
                </a:lnTo>
                <a:lnTo>
                  <a:pt x="703" y="1868"/>
                </a:lnTo>
                <a:lnTo>
                  <a:pt x="692" y="1868"/>
                </a:lnTo>
                <a:lnTo>
                  <a:pt x="680" y="1880"/>
                </a:lnTo>
                <a:lnTo>
                  <a:pt x="657" y="1892"/>
                </a:lnTo>
                <a:lnTo>
                  <a:pt x="646" y="1903"/>
                </a:lnTo>
                <a:lnTo>
                  <a:pt x="634" y="1915"/>
                </a:lnTo>
                <a:lnTo>
                  <a:pt x="623" y="1927"/>
                </a:lnTo>
                <a:lnTo>
                  <a:pt x="588" y="1915"/>
                </a:lnTo>
                <a:lnTo>
                  <a:pt x="588" y="1892"/>
                </a:lnTo>
                <a:lnTo>
                  <a:pt x="600" y="1892"/>
                </a:lnTo>
                <a:lnTo>
                  <a:pt x="611" y="1868"/>
                </a:lnTo>
                <a:lnTo>
                  <a:pt x="588" y="1857"/>
                </a:lnTo>
                <a:lnTo>
                  <a:pt x="600" y="1845"/>
                </a:lnTo>
                <a:lnTo>
                  <a:pt x="565" y="1822"/>
                </a:lnTo>
                <a:lnTo>
                  <a:pt x="553" y="1810"/>
                </a:lnTo>
                <a:lnTo>
                  <a:pt x="565" y="1775"/>
                </a:lnTo>
                <a:lnTo>
                  <a:pt x="553" y="1775"/>
                </a:lnTo>
                <a:lnTo>
                  <a:pt x="542" y="1763"/>
                </a:lnTo>
                <a:lnTo>
                  <a:pt x="530" y="1775"/>
                </a:lnTo>
                <a:lnTo>
                  <a:pt x="530" y="1763"/>
                </a:lnTo>
                <a:lnTo>
                  <a:pt x="519" y="1763"/>
                </a:lnTo>
                <a:lnTo>
                  <a:pt x="507" y="1775"/>
                </a:lnTo>
                <a:lnTo>
                  <a:pt x="496" y="1775"/>
                </a:lnTo>
                <a:lnTo>
                  <a:pt x="496" y="1787"/>
                </a:lnTo>
                <a:lnTo>
                  <a:pt x="484" y="1798"/>
                </a:lnTo>
                <a:lnTo>
                  <a:pt x="461" y="1798"/>
                </a:lnTo>
                <a:lnTo>
                  <a:pt x="461" y="1775"/>
                </a:lnTo>
                <a:lnTo>
                  <a:pt x="450" y="1775"/>
                </a:lnTo>
                <a:lnTo>
                  <a:pt x="438" y="1775"/>
                </a:lnTo>
                <a:lnTo>
                  <a:pt x="427" y="1775"/>
                </a:lnTo>
                <a:lnTo>
                  <a:pt x="415" y="1787"/>
                </a:lnTo>
                <a:lnTo>
                  <a:pt x="404" y="1775"/>
                </a:lnTo>
                <a:lnTo>
                  <a:pt x="415" y="1775"/>
                </a:lnTo>
                <a:lnTo>
                  <a:pt x="415" y="1763"/>
                </a:lnTo>
                <a:lnTo>
                  <a:pt x="404" y="1763"/>
                </a:lnTo>
                <a:lnTo>
                  <a:pt x="381" y="1763"/>
                </a:lnTo>
                <a:lnTo>
                  <a:pt x="381" y="1752"/>
                </a:lnTo>
                <a:lnTo>
                  <a:pt x="369" y="1752"/>
                </a:lnTo>
                <a:lnTo>
                  <a:pt x="381" y="1740"/>
                </a:lnTo>
                <a:lnTo>
                  <a:pt x="381" y="1728"/>
                </a:lnTo>
                <a:lnTo>
                  <a:pt x="346" y="1717"/>
                </a:lnTo>
                <a:lnTo>
                  <a:pt x="334" y="1717"/>
                </a:lnTo>
                <a:lnTo>
                  <a:pt x="334" y="1728"/>
                </a:lnTo>
                <a:lnTo>
                  <a:pt x="323" y="1717"/>
                </a:lnTo>
                <a:lnTo>
                  <a:pt x="323" y="1705"/>
                </a:lnTo>
                <a:lnTo>
                  <a:pt x="300" y="1693"/>
                </a:lnTo>
                <a:lnTo>
                  <a:pt x="300" y="1682"/>
                </a:lnTo>
                <a:lnTo>
                  <a:pt x="288" y="1682"/>
                </a:lnTo>
                <a:lnTo>
                  <a:pt x="300" y="1693"/>
                </a:lnTo>
                <a:lnTo>
                  <a:pt x="288" y="1693"/>
                </a:lnTo>
                <a:lnTo>
                  <a:pt x="277" y="1693"/>
                </a:lnTo>
                <a:lnTo>
                  <a:pt x="265" y="1693"/>
                </a:lnTo>
                <a:lnTo>
                  <a:pt x="254" y="1682"/>
                </a:lnTo>
                <a:lnTo>
                  <a:pt x="242" y="1682"/>
                </a:lnTo>
                <a:lnTo>
                  <a:pt x="231" y="1682"/>
                </a:lnTo>
                <a:lnTo>
                  <a:pt x="242" y="1693"/>
                </a:lnTo>
                <a:lnTo>
                  <a:pt x="242" y="1705"/>
                </a:lnTo>
                <a:lnTo>
                  <a:pt x="231" y="1705"/>
                </a:lnTo>
                <a:lnTo>
                  <a:pt x="219" y="1717"/>
                </a:lnTo>
                <a:lnTo>
                  <a:pt x="219" y="1705"/>
                </a:lnTo>
                <a:lnTo>
                  <a:pt x="208" y="1682"/>
                </a:lnTo>
                <a:lnTo>
                  <a:pt x="196" y="1693"/>
                </a:lnTo>
                <a:lnTo>
                  <a:pt x="185" y="1682"/>
                </a:lnTo>
                <a:lnTo>
                  <a:pt x="185" y="1670"/>
                </a:lnTo>
                <a:lnTo>
                  <a:pt x="173" y="1670"/>
                </a:lnTo>
                <a:lnTo>
                  <a:pt x="161" y="1670"/>
                </a:lnTo>
                <a:lnTo>
                  <a:pt x="150" y="1670"/>
                </a:lnTo>
                <a:lnTo>
                  <a:pt x="138" y="1670"/>
                </a:lnTo>
                <a:lnTo>
                  <a:pt x="115" y="1635"/>
                </a:lnTo>
                <a:lnTo>
                  <a:pt x="104" y="1612"/>
                </a:lnTo>
                <a:lnTo>
                  <a:pt x="104" y="1600"/>
                </a:lnTo>
                <a:lnTo>
                  <a:pt x="115" y="1588"/>
                </a:lnTo>
                <a:lnTo>
                  <a:pt x="127" y="1588"/>
                </a:lnTo>
                <a:lnTo>
                  <a:pt x="150" y="1588"/>
                </a:lnTo>
                <a:lnTo>
                  <a:pt x="150" y="1565"/>
                </a:lnTo>
                <a:lnTo>
                  <a:pt x="150" y="1553"/>
                </a:lnTo>
                <a:lnTo>
                  <a:pt x="138" y="1542"/>
                </a:lnTo>
                <a:lnTo>
                  <a:pt x="138" y="1530"/>
                </a:lnTo>
                <a:lnTo>
                  <a:pt x="150" y="1518"/>
                </a:lnTo>
                <a:lnTo>
                  <a:pt x="161" y="1518"/>
                </a:lnTo>
                <a:lnTo>
                  <a:pt x="150" y="1495"/>
                </a:lnTo>
                <a:lnTo>
                  <a:pt x="150" y="1483"/>
                </a:lnTo>
                <a:lnTo>
                  <a:pt x="138" y="1448"/>
                </a:lnTo>
                <a:lnTo>
                  <a:pt x="138" y="1436"/>
                </a:lnTo>
                <a:lnTo>
                  <a:pt x="150" y="1425"/>
                </a:lnTo>
                <a:lnTo>
                  <a:pt x="138" y="1425"/>
                </a:lnTo>
                <a:lnTo>
                  <a:pt x="127" y="1425"/>
                </a:lnTo>
                <a:lnTo>
                  <a:pt x="115" y="1401"/>
                </a:lnTo>
                <a:lnTo>
                  <a:pt x="104" y="1413"/>
                </a:lnTo>
                <a:lnTo>
                  <a:pt x="104" y="1425"/>
                </a:lnTo>
                <a:lnTo>
                  <a:pt x="92" y="1436"/>
                </a:lnTo>
                <a:lnTo>
                  <a:pt x="81" y="1471"/>
                </a:lnTo>
                <a:lnTo>
                  <a:pt x="69" y="1483"/>
                </a:lnTo>
                <a:lnTo>
                  <a:pt x="58" y="1460"/>
                </a:lnTo>
                <a:lnTo>
                  <a:pt x="58" y="1448"/>
                </a:lnTo>
                <a:lnTo>
                  <a:pt x="35" y="1436"/>
                </a:lnTo>
                <a:lnTo>
                  <a:pt x="23" y="1436"/>
                </a:lnTo>
                <a:lnTo>
                  <a:pt x="12" y="1448"/>
                </a:lnTo>
                <a:lnTo>
                  <a:pt x="12" y="1413"/>
                </a:lnTo>
                <a:lnTo>
                  <a:pt x="0" y="1401"/>
                </a:lnTo>
                <a:lnTo>
                  <a:pt x="0" y="1390"/>
                </a:lnTo>
                <a:lnTo>
                  <a:pt x="23" y="1401"/>
                </a:lnTo>
                <a:lnTo>
                  <a:pt x="23" y="1390"/>
                </a:lnTo>
                <a:lnTo>
                  <a:pt x="35" y="1366"/>
                </a:lnTo>
                <a:lnTo>
                  <a:pt x="46" y="1366"/>
                </a:lnTo>
                <a:lnTo>
                  <a:pt x="58" y="1355"/>
                </a:lnTo>
                <a:lnTo>
                  <a:pt x="58" y="1343"/>
                </a:lnTo>
                <a:lnTo>
                  <a:pt x="69" y="1331"/>
                </a:lnTo>
                <a:lnTo>
                  <a:pt x="92" y="1308"/>
                </a:lnTo>
                <a:lnTo>
                  <a:pt x="104" y="1308"/>
                </a:lnTo>
                <a:lnTo>
                  <a:pt x="115" y="1296"/>
                </a:lnTo>
                <a:lnTo>
                  <a:pt x="138" y="1308"/>
                </a:lnTo>
                <a:lnTo>
                  <a:pt x="150" y="1296"/>
                </a:lnTo>
                <a:lnTo>
                  <a:pt x="173" y="1320"/>
                </a:lnTo>
                <a:lnTo>
                  <a:pt x="161" y="1331"/>
                </a:lnTo>
                <a:lnTo>
                  <a:pt x="185" y="1331"/>
                </a:lnTo>
                <a:lnTo>
                  <a:pt x="173" y="1343"/>
                </a:lnTo>
                <a:lnTo>
                  <a:pt x="161" y="1343"/>
                </a:lnTo>
                <a:lnTo>
                  <a:pt x="161" y="1355"/>
                </a:lnTo>
                <a:lnTo>
                  <a:pt x="185" y="1355"/>
                </a:lnTo>
                <a:lnTo>
                  <a:pt x="185" y="1343"/>
                </a:lnTo>
                <a:lnTo>
                  <a:pt x="219" y="1355"/>
                </a:lnTo>
                <a:lnTo>
                  <a:pt x="231" y="1343"/>
                </a:lnTo>
                <a:lnTo>
                  <a:pt x="242" y="1331"/>
                </a:lnTo>
                <a:lnTo>
                  <a:pt x="254" y="1320"/>
                </a:lnTo>
                <a:lnTo>
                  <a:pt x="265" y="1320"/>
                </a:lnTo>
                <a:lnTo>
                  <a:pt x="288" y="1320"/>
                </a:lnTo>
                <a:lnTo>
                  <a:pt x="300" y="1308"/>
                </a:lnTo>
                <a:lnTo>
                  <a:pt x="300" y="1285"/>
                </a:lnTo>
                <a:lnTo>
                  <a:pt x="288" y="1261"/>
                </a:lnTo>
                <a:lnTo>
                  <a:pt x="277" y="1285"/>
                </a:lnTo>
                <a:lnTo>
                  <a:pt x="265" y="1273"/>
                </a:lnTo>
                <a:lnTo>
                  <a:pt x="265" y="1261"/>
                </a:lnTo>
                <a:lnTo>
                  <a:pt x="254" y="1261"/>
                </a:lnTo>
                <a:lnTo>
                  <a:pt x="265" y="1250"/>
                </a:lnTo>
                <a:lnTo>
                  <a:pt x="265" y="1215"/>
                </a:lnTo>
                <a:lnTo>
                  <a:pt x="265" y="1203"/>
                </a:lnTo>
                <a:lnTo>
                  <a:pt x="254" y="1180"/>
                </a:lnTo>
                <a:lnTo>
                  <a:pt x="254" y="1191"/>
                </a:lnTo>
                <a:lnTo>
                  <a:pt x="254" y="1180"/>
                </a:lnTo>
                <a:lnTo>
                  <a:pt x="254" y="1168"/>
                </a:lnTo>
                <a:lnTo>
                  <a:pt x="254" y="1144"/>
                </a:lnTo>
                <a:lnTo>
                  <a:pt x="265" y="1156"/>
                </a:lnTo>
                <a:lnTo>
                  <a:pt x="277" y="1156"/>
                </a:lnTo>
                <a:lnTo>
                  <a:pt x="300" y="1144"/>
                </a:lnTo>
                <a:lnTo>
                  <a:pt x="300" y="1133"/>
                </a:lnTo>
                <a:lnTo>
                  <a:pt x="311" y="1133"/>
                </a:lnTo>
                <a:lnTo>
                  <a:pt x="323" y="1144"/>
                </a:lnTo>
                <a:lnTo>
                  <a:pt x="323" y="1133"/>
                </a:lnTo>
                <a:lnTo>
                  <a:pt x="334" y="1121"/>
                </a:lnTo>
                <a:lnTo>
                  <a:pt x="323" y="1109"/>
                </a:lnTo>
                <a:lnTo>
                  <a:pt x="323" y="1098"/>
                </a:lnTo>
                <a:lnTo>
                  <a:pt x="323" y="1086"/>
                </a:lnTo>
                <a:lnTo>
                  <a:pt x="311" y="1063"/>
                </a:lnTo>
                <a:lnTo>
                  <a:pt x="311" y="1051"/>
                </a:lnTo>
                <a:lnTo>
                  <a:pt x="323" y="1039"/>
                </a:lnTo>
                <a:lnTo>
                  <a:pt x="323" y="1004"/>
                </a:lnTo>
                <a:lnTo>
                  <a:pt x="323" y="993"/>
                </a:lnTo>
                <a:lnTo>
                  <a:pt x="346" y="981"/>
                </a:lnTo>
                <a:lnTo>
                  <a:pt x="369" y="958"/>
                </a:lnTo>
                <a:lnTo>
                  <a:pt x="381" y="934"/>
                </a:lnTo>
                <a:lnTo>
                  <a:pt x="369" y="923"/>
                </a:lnTo>
                <a:lnTo>
                  <a:pt x="369" y="899"/>
                </a:lnTo>
                <a:lnTo>
                  <a:pt x="357" y="864"/>
                </a:lnTo>
                <a:lnTo>
                  <a:pt x="369" y="853"/>
                </a:lnTo>
                <a:lnTo>
                  <a:pt x="346" y="841"/>
                </a:lnTo>
                <a:lnTo>
                  <a:pt x="357" y="829"/>
                </a:lnTo>
                <a:lnTo>
                  <a:pt x="369" y="841"/>
                </a:lnTo>
                <a:lnTo>
                  <a:pt x="369" y="782"/>
                </a:lnTo>
                <a:lnTo>
                  <a:pt x="369" y="771"/>
                </a:lnTo>
                <a:lnTo>
                  <a:pt x="381" y="771"/>
                </a:lnTo>
                <a:lnTo>
                  <a:pt x="392" y="759"/>
                </a:lnTo>
                <a:lnTo>
                  <a:pt x="404" y="759"/>
                </a:lnTo>
                <a:lnTo>
                  <a:pt x="404" y="747"/>
                </a:lnTo>
                <a:lnTo>
                  <a:pt x="404" y="736"/>
                </a:lnTo>
                <a:lnTo>
                  <a:pt x="404" y="724"/>
                </a:lnTo>
                <a:lnTo>
                  <a:pt x="415" y="736"/>
                </a:lnTo>
                <a:lnTo>
                  <a:pt x="427" y="724"/>
                </a:lnTo>
                <a:lnTo>
                  <a:pt x="438" y="736"/>
                </a:lnTo>
                <a:lnTo>
                  <a:pt x="450" y="747"/>
                </a:lnTo>
                <a:lnTo>
                  <a:pt x="450" y="759"/>
                </a:lnTo>
                <a:lnTo>
                  <a:pt x="461" y="759"/>
                </a:lnTo>
                <a:lnTo>
                  <a:pt x="473" y="759"/>
                </a:lnTo>
                <a:lnTo>
                  <a:pt x="484" y="747"/>
                </a:lnTo>
                <a:lnTo>
                  <a:pt x="496" y="747"/>
                </a:lnTo>
                <a:lnTo>
                  <a:pt x="507" y="747"/>
                </a:lnTo>
                <a:lnTo>
                  <a:pt x="519" y="747"/>
                </a:lnTo>
                <a:lnTo>
                  <a:pt x="530" y="747"/>
                </a:lnTo>
                <a:lnTo>
                  <a:pt x="542" y="747"/>
                </a:lnTo>
                <a:lnTo>
                  <a:pt x="553" y="736"/>
                </a:lnTo>
                <a:lnTo>
                  <a:pt x="553" y="724"/>
                </a:lnTo>
                <a:lnTo>
                  <a:pt x="565" y="712"/>
                </a:lnTo>
                <a:lnTo>
                  <a:pt x="565" y="677"/>
                </a:lnTo>
                <a:lnTo>
                  <a:pt x="588" y="677"/>
                </a:lnTo>
                <a:lnTo>
                  <a:pt x="634" y="677"/>
                </a:lnTo>
                <a:lnTo>
                  <a:pt x="634" y="666"/>
                </a:lnTo>
                <a:lnTo>
                  <a:pt x="646" y="666"/>
                </a:lnTo>
                <a:lnTo>
                  <a:pt x="657" y="654"/>
                </a:lnTo>
                <a:lnTo>
                  <a:pt x="669" y="631"/>
                </a:lnTo>
                <a:lnTo>
                  <a:pt x="657" y="631"/>
                </a:lnTo>
                <a:lnTo>
                  <a:pt x="657" y="619"/>
                </a:lnTo>
                <a:lnTo>
                  <a:pt x="646" y="596"/>
                </a:lnTo>
                <a:lnTo>
                  <a:pt x="646" y="572"/>
                </a:lnTo>
                <a:lnTo>
                  <a:pt x="657" y="561"/>
                </a:lnTo>
                <a:lnTo>
                  <a:pt x="657" y="549"/>
                </a:lnTo>
                <a:lnTo>
                  <a:pt x="680" y="537"/>
                </a:lnTo>
                <a:lnTo>
                  <a:pt x="680" y="526"/>
                </a:lnTo>
                <a:lnTo>
                  <a:pt x="669" y="502"/>
                </a:lnTo>
                <a:lnTo>
                  <a:pt x="680" y="502"/>
                </a:lnTo>
                <a:lnTo>
                  <a:pt x="680" y="491"/>
                </a:lnTo>
                <a:lnTo>
                  <a:pt x="692" y="479"/>
                </a:lnTo>
                <a:lnTo>
                  <a:pt x="715" y="467"/>
                </a:lnTo>
                <a:lnTo>
                  <a:pt x="715" y="479"/>
                </a:lnTo>
                <a:lnTo>
                  <a:pt x="726" y="467"/>
                </a:lnTo>
                <a:lnTo>
                  <a:pt x="738" y="467"/>
                </a:lnTo>
                <a:lnTo>
                  <a:pt x="738" y="456"/>
                </a:lnTo>
                <a:lnTo>
                  <a:pt x="749" y="456"/>
                </a:lnTo>
                <a:lnTo>
                  <a:pt x="738" y="444"/>
                </a:lnTo>
                <a:lnTo>
                  <a:pt x="749" y="444"/>
                </a:lnTo>
                <a:lnTo>
                  <a:pt x="772" y="432"/>
                </a:lnTo>
                <a:lnTo>
                  <a:pt x="784" y="421"/>
                </a:lnTo>
                <a:lnTo>
                  <a:pt x="795" y="421"/>
                </a:lnTo>
                <a:lnTo>
                  <a:pt x="784" y="409"/>
                </a:lnTo>
                <a:lnTo>
                  <a:pt x="795" y="409"/>
                </a:lnTo>
                <a:lnTo>
                  <a:pt x="795" y="397"/>
                </a:lnTo>
                <a:lnTo>
                  <a:pt x="807" y="397"/>
                </a:lnTo>
                <a:lnTo>
                  <a:pt x="819" y="397"/>
                </a:lnTo>
                <a:lnTo>
                  <a:pt x="819" y="385"/>
                </a:lnTo>
                <a:lnTo>
                  <a:pt x="819" y="374"/>
                </a:lnTo>
                <a:lnTo>
                  <a:pt x="842" y="362"/>
                </a:lnTo>
                <a:lnTo>
                  <a:pt x="842" y="350"/>
                </a:lnTo>
                <a:lnTo>
                  <a:pt x="842" y="339"/>
                </a:lnTo>
                <a:lnTo>
                  <a:pt x="830" y="339"/>
                </a:lnTo>
                <a:lnTo>
                  <a:pt x="819" y="327"/>
                </a:lnTo>
                <a:lnTo>
                  <a:pt x="819" y="315"/>
                </a:lnTo>
                <a:lnTo>
                  <a:pt x="819" y="304"/>
                </a:lnTo>
                <a:lnTo>
                  <a:pt x="819" y="292"/>
                </a:lnTo>
                <a:lnTo>
                  <a:pt x="807" y="269"/>
                </a:lnTo>
                <a:lnTo>
                  <a:pt x="807" y="257"/>
                </a:lnTo>
                <a:lnTo>
                  <a:pt x="819" y="245"/>
                </a:lnTo>
                <a:lnTo>
                  <a:pt x="830" y="222"/>
                </a:lnTo>
                <a:lnTo>
                  <a:pt x="819" y="210"/>
                </a:lnTo>
                <a:lnTo>
                  <a:pt x="819" y="187"/>
                </a:lnTo>
                <a:lnTo>
                  <a:pt x="830" y="175"/>
                </a:lnTo>
                <a:lnTo>
                  <a:pt x="830" y="187"/>
                </a:lnTo>
                <a:lnTo>
                  <a:pt x="842" y="199"/>
                </a:lnTo>
                <a:lnTo>
                  <a:pt x="830" y="199"/>
                </a:lnTo>
                <a:lnTo>
                  <a:pt x="842" y="210"/>
                </a:lnTo>
                <a:lnTo>
                  <a:pt x="853" y="210"/>
                </a:lnTo>
                <a:lnTo>
                  <a:pt x="853" y="222"/>
                </a:lnTo>
                <a:lnTo>
                  <a:pt x="865" y="210"/>
                </a:lnTo>
                <a:lnTo>
                  <a:pt x="853" y="210"/>
                </a:lnTo>
                <a:lnTo>
                  <a:pt x="865" y="199"/>
                </a:lnTo>
                <a:lnTo>
                  <a:pt x="865" y="222"/>
                </a:lnTo>
                <a:lnTo>
                  <a:pt x="865" y="210"/>
                </a:lnTo>
                <a:lnTo>
                  <a:pt x="876" y="210"/>
                </a:lnTo>
                <a:lnTo>
                  <a:pt x="876" y="199"/>
                </a:lnTo>
                <a:lnTo>
                  <a:pt x="865" y="199"/>
                </a:lnTo>
                <a:lnTo>
                  <a:pt x="876" y="199"/>
                </a:lnTo>
                <a:lnTo>
                  <a:pt x="876" y="187"/>
                </a:lnTo>
                <a:lnTo>
                  <a:pt x="865" y="187"/>
                </a:lnTo>
                <a:lnTo>
                  <a:pt x="876" y="187"/>
                </a:lnTo>
                <a:lnTo>
                  <a:pt x="876" y="175"/>
                </a:lnTo>
                <a:lnTo>
                  <a:pt x="865" y="175"/>
                </a:lnTo>
                <a:lnTo>
                  <a:pt x="876" y="175"/>
                </a:lnTo>
                <a:lnTo>
                  <a:pt x="888" y="175"/>
                </a:lnTo>
                <a:lnTo>
                  <a:pt x="888" y="187"/>
                </a:lnTo>
                <a:lnTo>
                  <a:pt x="888" y="199"/>
                </a:lnTo>
                <a:lnTo>
                  <a:pt x="899" y="199"/>
                </a:lnTo>
                <a:lnTo>
                  <a:pt x="899" y="210"/>
                </a:lnTo>
                <a:lnTo>
                  <a:pt x="899" y="199"/>
                </a:lnTo>
                <a:lnTo>
                  <a:pt x="911" y="199"/>
                </a:lnTo>
                <a:lnTo>
                  <a:pt x="899" y="199"/>
                </a:lnTo>
                <a:lnTo>
                  <a:pt x="911" y="199"/>
                </a:lnTo>
                <a:lnTo>
                  <a:pt x="911" y="187"/>
                </a:lnTo>
                <a:lnTo>
                  <a:pt x="911" y="175"/>
                </a:lnTo>
                <a:lnTo>
                  <a:pt x="911" y="187"/>
                </a:lnTo>
                <a:lnTo>
                  <a:pt x="922" y="187"/>
                </a:lnTo>
                <a:lnTo>
                  <a:pt x="934" y="175"/>
                </a:lnTo>
                <a:lnTo>
                  <a:pt x="934" y="187"/>
                </a:lnTo>
                <a:lnTo>
                  <a:pt x="934" y="175"/>
                </a:lnTo>
                <a:lnTo>
                  <a:pt x="945" y="175"/>
                </a:lnTo>
                <a:lnTo>
                  <a:pt x="957" y="164"/>
                </a:lnTo>
                <a:lnTo>
                  <a:pt x="957" y="152"/>
                </a:lnTo>
                <a:lnTo>
                  <a:pt x="968" y="152"/>
                </a:lnTo>
                <a:lnTo>
                  <a:pt x="980" y="152"/>
                </a:lnTo>
                <a:lnTo>
                  <a:pt x="980" y="140"/>
                </a:lnTo>
                <a:lnTo>
                  <a:pt x="991" y="140"/>
                </a:lnTo>
                <a:lnTo>
                  <a:pt x="991" y="129"/>
                </a:lnTo>
                <a:lnTo>
                  <a:pt x="991" y="117"/>
                </a:lnTo>
                <a:lnTo>
                  <a:pt x="991" y="105"/>
                </a:lnTo>
                <a:lnTo>
                  <a:pt x="991" y="94"/>
                </a:lnTo>
                <a:lnTo>
                  <a:pt x="991" y="82"/>
                </a:lnTo>
                <a:lnTo>
                  <a:pt x="1003" y="70"/>
                </a:lnTo>
                <a:lnTo>
                  <a:pt x="1003" y="59"/>
                </a:lnTo>
                <a:lnTo>
                  <a:pt x="1026" y="59"/>
                </a:lnTo>
                <a:lnTo>
                  <a:pt x="1038" y="59"/>
                </a:lnTo>
                <a:lnTo>
                  <a:pt x="1049" y="47"/>
                </a:lnTo>
                <a:lnTo>
                  <a:pt x="1049" y="59"/>
                </a:lnTo>
                <a:lnTo>
                  <a:pt x="1049" y="47"/>
                </a:lnTo>
                <a:lnTo>
                  <a:pt x="1061" y="47"/>
                </a:lnTo>
                <a:lnTo>
                  <a:pt x="1072" y="47"/>
                </a:lnTo>
                <a:lnTo>
                  <a:pt x="1084" y="47"/>
                </a:lnTo>
                <a:lnTo>
                  <a:pt x="1084" y="35"/>
                </a:lnTo>
                <a:close/>
                <a:moveTo>
                  <a:pt x="1891" y="1740"/>
                </a:moveTo>
                <a:lnTo>
                  <a:pt x="1914" y="1717"/>
                </a:lnTo>
                <a:lnTo>
                  <a:pt x="1925" y="1728"/>
                </a:lnTo>
                <a:lnTo>
                  <a:pt x="1937" y="1705"/>
                </a:lnTo>
                <a:lnTo>
                  <a:pt x="1948" y="1705"/>
                </a:lnTo>
                <a:lnTo>
                  <a:pt x="1948" y="1717"/>
                </a:lnTo>
                <a:lnTo>
                  <a:pt x="1937" y="1728"/>
                </a:lnTo>
                <a:lnTo>
                  <a:pt x="1937" y="1763"/>
                </a:lnTo>
                <a:lnTo>
                  <a:pt x="1925" y="1763"/>
                </a:lnTo>
                <a:lnTo>
                  <a:pt x="1914" y="1775"/>
                </a:lnTo>
                <a:lnTo>
                  <a:pt x="1902" y="1775"/>
                </a:lnTo>
                <a:lnTo>
                  <a:pt x="1891" y="1787"/>
                </a:lnTo>
                <a:lnTo>
                  <a:pt x="1891" y="1775"/>
                </a:lnTo>
                <a:lnTo>
                  <a:pt x="1902" y="1752"/>
                </a:lnTo>
                <a:lnTo>
                  <a:pt x="1891" y="1740"/>
                </a:lnTo>
                <a:close/>
                <a:moveTo>
                  <a:pt x="2029" y="1623"/>
                </a:moveTo>
                <a:lnTo>
                  <a:pt x="2029" y="1635"/>
                </a:lnTo>
                <a:lnTo>
                  <a:pt x="2052" y="1658"/>
                </a:lnTo>
                <a:lnTo>
                  <a:pt x="2063" y="1682"/>
                </a:lnTo>
                <a:lnTo>
                  <a:pt x="2075" y="1693"/>
                </a:lnTo>
                <a:lnTo>
                  <a:pt x="2075" y="1682"/>
                </a:lnTo>
                <a:lnTo>
                  <a:pt x="2087" y="1705"/>
                </a:lnTo>
                <a:lnTo>
                  <a:pt x="2075" y="1717"/>
                </a:lnTo>
                <a:lnTo>
                  <a:pt x="2063" y="1717"/>
                </a:lnTo>
                <a:lnTo>
                  <a:pt x="2040" y="1705"/>
                </a:lnTo>
                <a:lnTo>
                  <a:pt x="2040" y="1717"/>
                </a:lnTo>
                <a:lnTo>
                  <a:pt x="2017" y="1705"/>
                </a:lnTo>
                <a:lnTo>
                  <a:pt x="2006" y="1705"/>
                </a:lnTo>
                <a:lnTo>
                  <a:pt x="1994" y="1693"/>
                </a:lnTo>
                <a:lnTo>
                  <a:pt x="1971" y="1693"/>
                </a:lnTo>
                <a:lnTo>
                  <a:pt x="1983" y="1670"/>
                </a:lnTo>
                <a:lnTo>
                  <a:pt x="2006" y="1623"/>
                </a:lnTo>
                <a:lnTo>
                  <a:pt x="2017" y="1612"/>
                </a:lnTo>
                <a:lnTo>
                  <a:pt x="2029" y="1623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8" name="rioja"/>
          <p:cNvSpPr>
            <a:spLocks noEditPoints="1"/>
          </p:cNvSpPr>
          <p:nvPr/>
        </p:nvSpPr>
        <p:spPr bwMode="auto">
          <a:xfrm>
            <a:off x="5628817" y="2261389"/>
            <a:ext cx="531611" cy="348150"/>
          </a:xfrm>
          <a:custGeom>
            <a:avLst/>
            <a:gdLst>
              <a:gd name="T0" fmla="*/ 1130 w 2098"/>
              <a:gd name="T1" fmla="*/ 374 h 1425"/>
              <a:gd name="T2" fmla="*/ 1199 w 2098"/>
              <a:gd name="T3" fmla="*/ 362 h 1425"/>
              <a:gd name="T4" fmla="*/ 1291 w 2098"/>
              <a:gd name="T5" fmla="*/ 397 h 1425"/>
              <a:gd name="T6" fmla="*/ 1337 w 2098"/>
              <a:gd name="T7" fmla="*/ 444 h 1425"/>
              <a:gd name="T8" fmla="*/ 1441 w 2098"/>
              <a:gd name="T9" fmla="*/ 432 h 1425"/>
              <a:gd name="T10" fmla="*/ 1510 w 2098"/>
              <a:gd name="T11" fmla="*/ 561 h 1425"/>
              <a:gd name="T12" fmla="*/ 1625 w 2098"/>
              <a:gd name="T13" fmla="*/ 549 h 1425"/>
              <a:gd name="T14" fmla="*/ 1683 w 2098"/>
              <a:gd name="T15" fmla="*/ 608 h 1425"/>
              <a:gd name="T16" fmla="*/ 1798 w 2098"/>
              <a:gd name="T17" fmla="*/ 689 h 1425"/>
              <a:gd name="T18" fmla="*/ 1856 w 2098"/>
              <a:gd name="T19" fmla="*/ 748 h 1425"/>
              <a:gd name="T20" fmla="*/ 1948 w 2098"/>
              <a:gd name="T21" fmla="*/ 818 h 1425"/>
              <a:gd name="T22" fmla="*/ 2052 w 2098"/>
              <a:gd name="T23" fmla="*/ 864 h 1425"/>
              <a:gd name="T24" fmla="*/ 2098 w 2098"/>
              <a:gd name="T25" fmla="*/ 958 h 1425"/>
              <a:gd name="T26" fmla="*/ 1948 w 2098"/>
              <a:gd name="T27" fmla="*/ 993 h 1425"/>
              <a:gd name="T28" fmla="*/ 1833 w 2098"/>
              <a:gd name="T29" fmla="*/ 1051 h 1425"/>
              <a:gd name="T30" fmla="*/ 1775 w 2098"/>
              <a:gd name="T31" fmla="*/ 1168 h 1425"/>
              <a:gd name="T32" fmla="*/ 1844 w 2098"/>
              <a:gd name="T33" fmla="*/ 1250 h 1425"/>
              <a:gd name="T34" fmla="*/ 1775 w 2098"/>
              <a:gd name="T35" fmla="*/ 1367 h 1425"/>
              <a:gd name="T36" fmla="*/ 1672 w 2098"/>
              <a:gd name="T37" fmla="*/ 1425 h 1425"/>
              <a:gd name="T38" fmla="*/ 1545 w 2098"/>
              <a:gd name="T39" fmla="*/ 1355 h 1425"/>
              <a:gd name="T40" fmla="*/ 1464 w 2098"/>
              <a:gd name="T41" fmla="*/ 1273 h 1425"/>
              <a:gd name="T42" fmla="*/ 1406 w 2098"/>
              <a:gd name="T43" fmla="*/ 1145 h 1425"/>
              <a:gd name="T44" fmla="*/ 1383 w 2098"/>
              <a:gd name="T45" fmla="*/ 1063 h 1425"/>
              <a:gd name="T46" fmla="*/ 1234 w 2098"/>
              <a:gd name="T47" fmla="*/ 1040 h 1425"/>
              <a:gd name="T48" fmla="*/ 1095 w 2098"/>
              <a:gd name="T49" fmla="*/ 981 h 1425"/>
              <a:gd name="T50" fmla="*/ 980 w 2098"/>
              <a:gd name="T51" fmla="*/ 1028 h 1425"/>
              <a:gd name="T52" fmla="*/ 888 w 2098"/>
              <a:gd name="T53" fmla="*/ 1051 h 1425"/>
              <a:gd name="T54" fmla="*/ 865 w 2098"/>
              <a:gd name="T55" fmla="*/ 1168 h 1425"/>
              <a:gd name="T56" fmla="*/ 761 w 2098"/>
              <a:gd name="T57" fmla="*/ 1261 h 1425"/>
              <a:gd name="T58" fmla="*/ 600 w 2098"/>
              <a:gd name="T59" fmla="*/ 1238 h 1425"/>
              <a:gd name="T60" fmla="*/ 588 w 2098"/>
              <a:gd name="T61" fmla="*/ 1145 h 1425"/>
              <a:gd name="T62" fmla="*/ 553 w 2098"/>
              <a:gd name="T63" fmla="*/ 1040 h 1425"/>
              <a:gd name="T64" fmla="*/ 484 w 2098"/>
              <a:gd name="T65" fmla="*/ 1133 h 1425"/>
              <a:gd name="T66" fmla="*/ 404 w 2098"/>
              <a:gd name="T67" fmla="*/ 1215 h 1425"/>
              <a:gd name="T68" fmla="*/ 300 w 2098"/>
              <a:gd name="T69" fmla="*/ 1156 h 1425"/>
              <a:gd name="T70" fmla="*/ 185 w 2098"/>
              <a:gd name="T71" fmla="*/ 1110 h 1425"/>
              <a:gd name="T72" fmla="*/ 58 w 2098"/>
              <a:gd name="T73" fmla="*/ 958 h 1425"/>
              <a:gd name="T74" fmla="*/ 23 w 2098"/>
              <a:gd name="T75" fmla="*/ 864 h 1425"/>
              <a:gd name="T76" fmla="*/ 58 w 2098"/>
              <a:gd name="T77" fmla="*/ 701 h 1425"/>
              <a:gd name="T78" fmla="*/ 104 w 2098"/>
              <a:gd name="T79" fmla="*/ 572 h 1425"/>
              <a:gd name="T80" fmla="*/ 46 w 2098"/>
              <a:gd name="T81" fmla="*/ 456 h 1425"/>
              <a:gd name="T82" fmla="*/ 104 w 2098"/>
              <a:gd name="T83" fmla="*/ 549 h 1425"/>
              <a:gd name="T84" fmla="*/ 104 w 2098"/>
              <a:gd name="T85" fmla="*/ 362 h 1425"/>
              <a:gd name="T86" fmla="*/ 81 w 2098"/>
              <a:gd name="T87" fmla="*/ 257 h 1425"/>
              <a:gd name="T88" fmla="*/ 12 w 2098"/>
              <a:gd name="T89" fmla="*/ 222 h 1425"/>
              <a:gd name="T90" fmla="*/ 92 w 2098"/>
              <a:gd name="T91" fmla="*/ 117 h 1425"/>
              <a:gd name="T92" fmla="*/ 69 w 2098"/>
              <a:gd name="T93" fmla="*/ 24 h 1425"/>
              <a:gd name="T94" fmla="*/ 208 w 2098"/>
              <a:gd name="T95" fmla="*/ 12 h 1425"/>
              <a:gd name="T96" fmla="*/ 346 w 2098"/>
              <a:gd name="T97" fmla="*/ 35 h 1425"/>
              <a:gd name="T98" fmla="*/ 427 w 2098"/>
              <a:gd name="T99" fmla="*/ 70 h 1425"/>
              <a:gd name="T100" fmla="*/ 450 w 2098"/>
              <a:gd name="T101" fmla="*/ 175 h 1425"/>
              <a:gd name="T102" fmla="*/ 530 w 2098"/>
              <a:gd name="T103" fmla="*/ 47 h 1425"/>
              <a:gd name="T104" fmla="*/ 634 w 2098"/>
              <a:gd name="T105" fmla="*/ 199 h 1425"/>
              <a:gd name="T106" fmla="*/ 692 w 2098"/>
              <a:gd name="T107" fmla="*/ 316 h 1425"/>
              <a:gd name="T108" fmla="*/ 761 w 2098"/>
              <a:gd name="T109" fmla="*/ 339 h 1425"/>
              <a:gd name="T110" fmla="*/ 853 w 2098"/>
              <a:gd name="T111" fmla="*/ 316 h 1425"/>
              <a:gd name="T112" fmla="*/ 888 w 2098"/>
              <a:gd name="T113" fmla="*/ 304 h 1425"/>
              <a:gd name="T114" fmla="*/ 265 w 2098"/>
              <a:gd name="T115" fmla="*/ 82 h 1425"/>
              <a:gd name="T116" fmla="*/ 196 w 2098"/>
              <a:gd name="T117" fmla="*/ 70 h 1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98"/>
              <a:gd name="T178" fmla="*/ 0 h 1425"/>
              <a:gd name="T179" fmla="*/ 2098 w 2098"/>
              <a:gd name="T180" fmla="*/ 1425 h 1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98" h="1425">
                <a:moveTo>
                  <a:pt x="1026" y="304"/>
                </a:moveTo>
                <a:lnTo>
                  <a:pt x="1049" y="339"/>
                </a:lnTo>
                <a:lnTo>
                  <a:pt x="1061" y="339"/>
                </a:lnTo>
                <a:lnTo>
                  <a:pt x="1072" y="339"/>
                </a:lnTo>
                <a:lnTo>
                  <a:pt x="1084" y="339"/>
                </a:lnTo>
                <a:lnTo>
                  <a:pt x="1095" y="339"/>
                </a:lnTo>
                <a:lnTo>
                  <a:pt x="1095" y="351"/>
                </a:lnTo>
                <a:lnTo>
                  <a:pt x="1107" y="362"/>
                </a:lnTo>
                <a:lnTo>
                  <a:pt x="1118" y="351"/>
                </a:lnTo>
                <a:lnTo>
                  <a:pt x="1130" y="374"/>
                </a:lnTo>
                <a:lnTo>
                  <a:pt x="1130" y="386"/>
                </a:lnTo>
                <a:lnTo>
                  <a:pt x="1141" y="374"/>
                </a:lnTo>
                <a:lnTo>
                  <a:pt x="1153" y="374"/>
                </a:lnTo>
                <a:lnTo>
                  <a:pt x="1153" y="362"/>
                </a:lnTo>
                <a:lnTo>
                  <a:pt x="1141" y="351"/>
                </a:lnTo>
                <a:lnTo>
                  <a:pt x="1153" y="351"/>
                </a:lnTo>
                <a:lnTo>
                  <a:pt x="1164" y="351"/>
                </a:lnTo>
                <a:lnTo>
                  <a:pt x="1176" y="362"/>
                </a:lnTo>
                <a:lnTo>
                  <a:pt x="1187" y="362"/>
                </a:lnTo>
                <a:lnTo>
                  <a:pt x="1199" y="362"/>
                </a:lnTo>
                <a:lnTo>
                  <a:pt x="1210" y="362"/>
                </a:lnTo>
                <a:lnTo>
                  <a:pt x="1199" y="351"/>
                </a:lnTo>
                <a:lnTo>
                  <a:pt x="1210" y="351"/>
                </a:lnTo>
                <a:lnTo>
                  <a:pt x="1210" y="362"/>
                </a:lnTo>
                <a:lnTo>
                  <a:pt x="1234" y="374"/>
                </a:lnTo>
                <a:lnTo>
                  <a:pt x="1234" y="386"/>
                </a:lnTo>
                <a:lnTo>
                  <a:pt x="1245" y="397"/>
                </a:lnTo>
                <a:lnTo>
                  <a:pt x="1245" y="386"/>
                </a:lnTo>
                <a:lnTo>
                  <a:pt x="1257" y="386"/>
                </a:lnTo>
                <a:lnTo>
                  <a:pt x="1291" y="397"/>
                </a:lnTo>
                <a:lnTo>
                  <a:pt x="1291" y="409"/>
                </a:lnTo>
                <a:lnTo>
                  <a:pt x="1280" y="421"/>
                </a:lnTo>
                <a:lnTo>
                  <a:pt x="1291" y="421"/>
                </a:lnTo>
                <a:lnTo>
                  <a:pt x="1291" y="432"/>
                </a:lnTo>
                <a:lnTo>
                  <a:pt x="1314" y="432"/>
                </a:lnTo>
                <a:lnTo>
                  <a:pt x="1326" y="432"/>
                </a:lnTo>
                <a:lnTo>
                  <a:pt x="1326" y="444"/>
                </a:lnTo>
                <a:lnTo>
                  <a:pt x="1314" y="444"/>
                </a:lnTo>
                <a:lnTo>
                  <a:pt x="1326" y="456"/>
                </a:lnTo>
                <a:lnTo>
                  <a:pt x="1337" y="444"/>
                </a:lnTo>
                <a:lnTo>
                  <a:pt x="1349" y="444"/>
                </a:lnTo>
                <a:lnTo>
                  <a:pt x="1360" y="444"/>
                </a:lnTo>
                <a:lnTo>
                  <a:pt x="1372" y="444"/>
                </a:lnTo>
                <a:lnTo>
                  <a:pt x="1372" y="467"/>
                </a:lnTo>
                <a:lnTo>
                  <a:pt x="1395" y="467"/>
                </a:lnTo>
                <a:lnTo>
                  <a:pt x="1406" y="456"/>
                </a:lnTo>
                <a:lnTo>
                  <a:pt x="1406" y="444"/>
                </a:lnTo>
                <a:lnTo>
                  <a:pt x="1418" y="444"/>
                </a:lnTo>
                <a:lnTo>
                  <a:pt x="1429" y="432"/>
                </a:lnTo>
                <a:lnTo>
                  <a:pt x="1441" y="432"/>
                </a:lnTo>
                <a:lnTo>
                  <a:pt x="1441" y="444"/>
                </a:lnTo>
                <a:lnTo>
                  <a:pt x="1453" y="432"/>
                </a:lnTo>
                <a:lnTo>
                  <a:pt x="1464" y="444"/>
                </a:lnTo>
                <a:lnTo>
                  <a:pt x="1476" y="444"/>
                </a:lnTo>
                <a:lnTo>
                  <a:pt x="1464" y="479"/>
                </a:lnTo>
                <a:lnTo>
                  <a:pt x="1476" y="491"/>
                </a:lnTo>
                <a:lnTo>
                  <a:pt x="1510" y="514"/>
                </a:lnTo>
                <a:lnTo>
                  <a:pt x="1499" y="526"/>
                </a:lnTo>
                <a:lnTo>
                  <a:pt x="1522" y="537"/>
                </a:lnTo>
                <a:lnTo>
                  <a:pt x="1510" y="561"/>
                </a:lnTo>
                <a:lnTo>
                  <a:pt x="1499" y="561"/>
                </a:lnTo>
                <a:lnTo>
                  <a:pt x="1499" y="584"/>
                </a:lnTo>
                <a:lnTo>
                  <a:pt x="1533" y="596"/>
                </a:lnTo>
                <a:lnTo>
                  <a:pt x="1545" y="584"/>
                </a:lnTo>
                <a:lnTo>
                  <a:pt x="1556" y="572"/>
                </a:lnTo>
                <a:lnTo>
                  <a:pt x="1568" y="561"/>
                </a:lnTo>
                <a:lnTo>
                  <a:pt x="1591" y="549"/>
                </a:lnTo>
                <a:lnTo>
                  <a:pt x="1602" y="537"/>
                </a:lnTo>
                <a:lnTo>
                  <a:pt x="1614" y="537"/>
                </a:lnTo>
                <a:lnTo>
                  <a:pt x="1625" y="549"/>
                </a:lnTo>
                <a:lnTo>
                  <a:pt x="1637" y="549"/>
                </a:lnTo>
                <a:lnTo>
                  <a:pt x="1649" y="549"/>
                </a:lnTo>
                <a:lnTo>
                  <a:pt x="1660" y="561"/>
                </a:lnTo>
                <a:lnTo>
                  <a:pt x="1660" y="572"/>
                </a:lnTo>
                <a:lnTo>
                  <a:pt x="1672" y="561"/>
                </a:lnTo>
                <a:lnTo>
                  <a:pt x="1672" y="572"/>
                </a:lnTo>
                <a:lnTo>
                  <a:pt x="1672" y="584"/>
                </a:lnTo>
                <a:lnTo>
                  <a:pt x="1683" y="584"/>
                </a:lnTo>
                <a:lnTo>
                  <a:pt x="1672" y="596"/>
                </a:lnTo>
                <a:lnTo>
                  <a:pt x="1683" y="608"/>
                </a:lnTo>
                <a:lnTo>
                  <a:pt x="1695" y="608"/>
                </a:lnTo>
                <a:lnTo>
                  <a:pt x="1718" y="608"/>
                </a:lnTo>
                <a:lnTo>
                  <a:pt x="1729" y="631"/>
                </a:lnTo>
                <a:lnTo>
                  <a:pt x="1741" y="619"/>
                </a:lnTo>
                <a:lnTo>
                  <a:pt x="1752" y="619"/>
                </a:lnTo>
                <a:lnTo>
                  <a:pt x="1752" y="643"/>
                </a:lnTo>
                <a:lnTo>
                  <a:pt x="1764" y="654"/>
                </a:lnTo>
                <a:lnTo>
                  <a:pt x="1752" y="666"/>
                </a:lnTo>
                <a:lnTo>
                  <a:pt x="1787" y="689"/>
                </a:lnTo>
                <a:lnTo>
                  <a:pt x="1798" y="689"/>
                </a:lnTo>
                <a:lnTo>
                  <a:pt x="1810" y="701"/>
                </a:lnTo>
                <a:lnTo>
                  <a:pt x="1821" y="689"/>
                </a:lnTo>
                <a:lnTo>
                  <a:pt x="1821" y="713"/>
                </a:lnTo>
                <a:lnTo>
                  <a:pt x="1821" y="736"/>
                </a:lnTo>
                <a:lnTo>
                  <a:pt x="1810" y="748"/>
                </a:lnTo>
                <a:lnTo>
                  <a:pt x="1821" y="759"/>
                </a:lnTo>
                <a:lnTo>
                  <a:pt x="1844" y="771"/>
                </a:lnTo>
                <a:lnTo>
                  <a:pt x="1844" y="759"/>
                </a:lnTo>
                <a:lnTo>
                  <a:pt x="1844" y="748"/>
                </a:lnTo>
                <a:lnTo>
                  <a:pt x="1856" y="748"/>
                </a:lnTo>
                <a:lnTo>
                  <a:pt x="1856" y="759"/>
                </a:lnTo>
                <a:lnTo>
                  <a:pt x="1868" y="771"/>
                </a:lnTo>
                <a:lnTo>
                  <a:pt x="1879" y="783"/>
                </a:lnTo>
                <a:lnTo>
                  <a:pt x="1891" y="771"/>
                </a:lnTo>
                <a:lnTo>
                  <a:pt x="1891" y="806"/>
                </a:lnTo>
                <a:lnTo>
                  <a:pt x="1902" y="806"/>
                </a:lnTo>
                <a:lnTo>
                  <a:pt x="1914" y="806"/>
                </a:lnTo>
                <a:lnTo>
                  <a:pt x="1925" y="818"/>
                </a:lnTo>
                <a:lnTo>
                  <a:pt x="1937" y="818"/>
                </a:lnTo>
                <a:lnTo>
                  <a:pt x="1948" y="818"/>
                </a:lnTo>
                <a:lnTo>
                  <a:pt x="1960" y="841"/>
                </a:lnTo>
                <a:lnTo>
                  <a:pt x="1971" y="841"/>
                </a:lnTo>
                <a:lnTo>
                  <a:pt x="1971" y="829"/>
                </a:lnTo>
                <a:lnTo>
                  <a:pt x="1971" y="818"/>
                </a:lnTo>
                <a:lnTo>
                  <a:pt x="2006" y="841"/>
                </a:lnTo>
                <a:lnTo>
                  <a:pt x="2017" y="829"/>
                </a:lnTo>
                <a:lnTo>
                  <a:pt x="2029" y="841"/>
                </a:lnTo>
                <a:lnTo>
                  <a:pt x="2052" y="841"/>
                </a:lnTo>
                <a:lnTo>
                  <a:pt x="2063" y="853"/>
                </a:lnTo>
                <a:lnTo>
                  <a:pt x="2052" y="864"/>
                </a:lnTo>
                <a:lnTo>
                  <a:pt x="2063" y="876"/>
                </a:lnTo>
                <a:lnTo>
                  <a:pt x="2087" y="876"/>
                </a:lnTo>
                <a:lnTo>
                  <a:pt x="2098" y="876"/>
                </a:lnTo>
                <a:lnTo>
                  <a:pt x="2098" y="888"/>
                </a:lnTo>
                <a:lnTo>
                  <a:pt x="2075" y="899"/>
                </a:lnTo>
                <a:lnTo>
                  <a:pt x="2063" y="911"/>
                </a:lnTo>
                <a:lnTo>
                  <a:pt x="2063" y="923"/>
                </a:lnTo>
                <a:lnTo>
                  <a:pt x="2075" y="946"/>
                </a:lnTo>
                <a:lnTo>
                  <a:pt x="2087" y="946"/>
                </a:lnTo>
                <a:lnTo>
                  <a:pt x="2098" y="958"/>
                </a:lnTo>
                <a:lnTo>
                  <a:pt x="2087" y="970"/>
                </a:lnTo>
                <a:lnTo>
                  <a:pt x="2063" y="981"/>
                </a:lnTo>
                <a:lnTo>
                  <a:pt x="2040" y="993"/>
                </a:lnTo>
                <a:lnTo>
                  <a:pt x="2029" y="981"/>
                </a:lnTo>
                <a:lnTo>
                  <a:pt x="2006" y="958"/>
                </a:lnTo>
                <a:lnTo>
                  <a:pt x="1971" y="958"/>
                </a:lnTo>
                <a:lnTo>
                  <a:pt x="1971" y="970"/>
                </a:lnTo>
                <a:lnTo>
                  <a:pt x="1948" y="981"/>
                </a:lnTo>
                <a:lnTo>
                  <a:pt x="1960" y="993"/>
                </a:lnTo>
                <a:lnTo>
                  <a:pt x="1948" y="993"/>
                </a:lnTo>
                <a:lnTo>
                  <a:pt x="1925" y="981"/>
                </a:lnTo>
                <a:lnTo>
                  <a:pt x="1925" y="970"/>
                </a:lnTo>
                <a:lnTo>
                  <a:pt x="1914" y="970"/>
                </a:lnTo>
                <a:lnTo>
                  <a:pt x="1891" y="958"/>
                </a:lnTo>
                <a:lnTo>
                  <a:pt x="1879" y="970"/>
                </a:lnTo>
                <a:lnTo>
                  <a:pt x="1868" y="981"/>
                </a:lnTo>
                <a:lnTo>
                  <a:pt x="1868" y="993"/>
                </a:lnTo>
                <a:lnTo>
                  <a:pt x="1868" y="1005"/>
                </a:lnTo>
                <a:lnTo>
                  <a:pt x="1844" y="1028"/>
                </a:lnTo>
                <a:lnTo>
                  <a:pt x="1833" y="1051"/>
                </a:lnTo>
                <a:lnTo>
                  <a:pt x="1821" y="1051"/>
                </a:lnTo>
                <a:lnTo>
                  <a:pt x="1821" y="1063"/>
                </a:lnTo>
                <a:lnTo>
                  <a:pt x="1787" y="1098"/>
                </a:lnTo>
                <a:lnTo>
                  <a:pt x="1787" y="1110"/>
                </a:lnTo>
                <a:lnTo>
                  <a:pt x="1775" y="1133"/>
                </a:lnTo>
                <a:lnTo>
                  <a:pt x="1775" y="1145"/>
                </a:lnTo>
                <a:lnTo>
                  <a:pt x="1764" y="1145"/>
                </a:lnTo>
                <a:lnTo>
                  <a:pt x="1775" y="1145"/>
                </a:lnTo>
                <a:lnTo>
                  <a:pt x="1775" y="1156"/>
                </a:lnTo>
                <a:lnTo>
                  <a:pt x="1775" y="1168"/>
                </a:lnTo>
                <a:lnTo>
                  <a:pt x="1775" y="1203"/>
                </a:lnTo>
                <a:lnTo>
                  <a:pt x="1787" y="1203"/>
                </a:lnTo>
                <a:lnTo>
                  <a:pt x="1798" y="1203"/>
                </a:lnTo>
                <a:lnTo>
                  <a:pt x="1810" y="1203"/>
                </a:lnTo>
                <a:lnTo>
                  <a:pt x="1810" y="1215"/>
                </a:lnTo>
                <a:lnTo>
                  <a:pt x="1821" y="1238"/>
                </a:lnTo>
                <a:lnTo>
                  <a:pt x="1833" y="1226"/>
                </a:lnTo>
                <a:lnTo>
                  <a:pt x="1833" y="1238"/>
                </a:lnTo>
                <a:lnTo>
                  <a:pt x="1844" y="1238"/>
                </a:lnTo>
                <a:lnTo>
                  <a:pt x="1844" y="1250"/>
                </a:lnTo>
                <a:lnTo>
                  <a:pt x="1856" y="1250"/>
                </a:lnTo>
                <a:lnTo>
                  <a:pt x="1856" y="1238"/>
                </a:lnTo>
                <a:lnTo>
                  <a:pt x="1856" y="1250"/>
                </a:lnTo>
                <a:lnTo>
                  <a:pt x="1856" y="1261"/>
                </a:lnTo>
                <a:lnTo>
                  <a:pt x="1868" y="1285"/>
                </a:lnTo>
                <a:lnTo>
                  <a:pt x="1833" y="1308"/>
                </a:lnTo>
                <a:lnTo>
                  <a:pt x="1844" y="1320"/>
                </a:lnTo>
                <a:lnTo>
                  <a:pt x="1821" y="1355"/>
                </a:lnTo>
                <a:lnTo>
                  <a:pt x="1798" y="1367"/>
                </a:lnTo>
                <a:lnTo>
                  <a:pt x="1775" y="1367"/>
                </a:lnTo>
                <a:lnTo>
                  <a:pt x="1775" y="1378"/>
                </a:lnTo>
                <a:lnTo>
                  <a:pt x="1764" y="1378"/>
                </a:lnTo>
                <a:lnTo>
                  <a:pt x="1764" y="1390"/>
                </a:lnTo>
                <a:lnTo>
                  <a:pt x="1752" y="1390"/>
                </a:lnTo>
                <a:lnTo>
                  <a:pt x="1741" y="1402"/>
                </a:lnTo>
                <a:lnTo>
                  <a:pt x="1729" y="1402"/>
                </a:lnTo>
                <a:lnTo>
                  <a:pt x="1729" y="1413"/>
                </a:lnTo>
                <a:lnTo>
                  <a:pt x="1706" y="1402"/>
                </a:lnTo>
                <a:lnTo>
                  <a:pt x="1695" y="1413"/>
                </a:lnTo>
                <a:lnTo>
                  <a:pt x="1672" y="1425"/>
                </a:lnTo>
                <a:lnTo>
                  <a:pt x="1649" y="1402"/>
                </a:lnTo>
                <a:lnTo>
                  <a:pt x="1637" y="1378"/>
                </a:lnTo>
                <a:lnTo>
                  <a:pt x="1625" y="1378"/>
                </a:lnTo>
                <a:lnTo>
                  <a:pt x="1614" y="1367"/>
                </a:lnTo>
                <a:lnTo>
                  <a:pt x="1602" y="1355"/>
                </a:lnTo>
                <a:lnTo>
                  <a:pt x="1591" y="1367"/>
                </a:lnTo>
                <a:lnTo>
                  <a:pt x="1591" y="1378"/>
                </a:lnTo>
                <a:lnTo>
                  <a:pt x="1579" y="1367"/>
                </a:lnTo>
                <a:lnTo>
                  <a:pt x="1568" y="1355"/>
                </a:lnTo>
                <a:lnTo>
                  <a:pt x="1545" y="1355"/>
                </a:lnTo>
                <a:lnTo>
                  <a:pt x="1533" y="1355"/>
                </a:lnTo>
                <a:lnTo>
                  <a:pt x="1522" y="1355"/>
                </a:lnTo>
                <a:lnTo>
                  <a:pt x="1510" y="1355"/>
                </a:lnTo>
                <a:lnTo>
                  <a:pt x="1499" y="1355"/>
                </a:lnTo>
                <a:lnTo>
                  <a:pt x="1476" y="1343"/>
                </a:lnTo>
                <a:lnTo>
                  <a:pt x="1476" y="1331"/>
                </a:lnTo>
                <a:lnTo>
                  <a:pt x="1476" y="1308"/>
                </a:lnTo>
                <a:lnTo>
                  <a:pt x="1464" y="1308"/>
                </a:lnTo>
                <a:lnTo>
                  <a:pt x="1464" y="1296"/>
                </a:lnTo>
                <a:lnTo>
                  <a:pt x="1464" y="1273"/>
                </a:lnTo>
                <a:lnTo>
                  <a:pt x="1476" y="1273"/>
                </a:lnTo>
                <a:lnTo>
                  <a:pt x="1487" y="1261"/>
                </a:lnTo>
                <a:lnTo>
                  <a:pt x="1476" y="1238"/>
                </a:lnTo>
                <a:lnTo>
                  <a:pt x="1464" y="1226"/>
                </a:lnTo>
                <a:lnTo>
                  <a:pt x="1453" y="1215"/>
                </a:lnTo>
                <a:lnTo>
                  <a:pt x="1429" y="1180"/>
                </a:lnTo>
                <a:lnTo>
                  <a:pt x="1418" y="1180"/>
                </a:lnTo>
                <a:lnTo>
                  <a:pt x="1418" y="1168"/>
                </a:lnTo>
                <a:lnTo>
                  <a:pt x="1406" y="1156"/>
                </a:lnTo>
                <a:lnTo>
                  <a:pt x="1406" y="1145"/>
                </a:lnTo>
                <a:lnTo>
                  <a:pt x="1406" y="1133"/>
                </a:lnTo>
                <a:lnTo>
                  <a:pt x="1418" y="1133"/>
                </a:lnTo>
                <a:lnTo>
                  <a:pt x="1429" y="1121"/>
                </a:lnTo>
                <a:lnTo>
                  <a:pt x="1441" y="1121"/>
                </a:lnTo>
                <a:lnTo>
                  <a:pt x="1453" y="1110"/>
                </a:lnTo>
                <a:lnTo>
                  <a:pt x="1453" y="1086"/>
                </a:lnTo>
                <a:lnTo>
                  <a:pt x="1453" y="1075"/>
                </a:lnTo>
                <a:lnTo>
                  <a:pt x="1441" y="1063"/>
                </a:lnTo>
                <a:lnTo>
                  <a:pt x="1418" y="1063"/>
                </a:lnTo>
                <a:lnTo>
                  <a:pt x="1383" y="1063"/>
                </a:lnTo>
                <a:lnTo>
                  <a:pt x="1349" y="1063"/>
                </a:lnTo>
                <a:lnTo>
                  <a:pt x="1337" y="1063"/>
                </a:lnTo>
                <a:lnTo>
                  <a:pt x="1326" y="1075"/>
                </a:lnTo>
                <a:lnTo>
                  <a:pt x="1314" y="1075"/>
                </a:lnTo>
                <a:lnTo>
                  <a:pt x="1303" y="1063"/>
                </a:lnTo>
                <a:lnTo>
                  <a:pt x="1291" y="1063"/>
                </a:lnTo>
                <a:lnTo>
                  <a:pt x="1268" y="1098"/>
                </a:lnTo>
                <a:lnTo>
                  <a:pt x="1245" y="1098"/>
                </a:lnTo>
                <a:lnTo>
                  <a:pt x="1234" y="1051"/>
                </a:lnTo>
                <a:lnTo>
                  <a:pt x="1234" y="1040"/>
                </a:lnTo>
                <a:lnTo>
                  <a:pt x="1234" y="1028"/>
                </a:lnTo>
                <a:lnTo>
                  <a:pt x="1234" y="1005"/>
                </a:lnTo>
                <a:lnTo>
                  <a:pt x="1222" y="1005"/>
                </a:lnTo>
                <a:lnTo>
                  <a:pt x="1187" y="993"/>
                </a:lnTo>
                <a:lnTo>
                  <a:pt x="1176" y="981"/>
                </a:lnTo>
                <a:lnTo>
                  <a:pt x="1164" y="981"/>
                </a:lnTo>
                <a:lnTo>
                  <a:pt x="1153" y="981"/>
                </a:lnTo>
                <a:lnTo>
                  <a:pt x="1141" y="981"/>
                </a:lnTo>
                <a:lnTo>
                  <a:pt x="1130" y="981"/>
                </a:lnTo>
                <a:lnTo>
                  <a:pt x="1095" y="981"/>
                </a:lnTo>
                <a:lnTo>
                  <a:pt x="1095" y="993"/>
                </a:lnTo>
                <a:lnTo>
                  <a:pt x="1072" y="993"/>
                </a:lnTo>
                <a:lnTo>
                  <a:pt x="1061" y="993"/>
                </a:lnTo>
                <a:lnTo>
                  <a:pt x="1038" y="993"/>
                </a:lnTo>
                <a:lnTo>
                  <a:pt x="1015" y="1005"/>
                </a:lnTo>
                <a:lnTo>
                  <a:pt x="1003" y="993"/>
                </a:lnTo>
                <a:lnTo>
                  <a:pt x="1003" y="1005"/>
                </a:lnTo>
                <a:lnTo>
                  <a:pt x="991" y="1005"/>
                </a:lnTo>
                <a:lnTo>
                  <a:pt x="991" y="1028"/>
                </a:lnTo>
                <a:lnTo>
                  <a:pt x="980" y="1028"/>
                </a:lnTo>
                <a:lnTo>
                  <a:pt x="968" y="1040"/>
                </a:lnTo>
                <a:lnTo>
                  <a:pt x="957" y="1040"/>
                </a:lnTo>
                <a:lnTo>
                  <a:pt x="957" y="1051"/>
                </a:lnTo>
                <a:lnTo>
                  <a:pt x="934" y="1063"/>
                </a:lnTo>
                <a:lnTo>
                  <a:pt x="934" y="1051"/>
                </a:lnTo>
                <a:lnTo>
                  <a:pt x="922" y="1051"/>
                </a:lnTo>
                <a:lnTo>
                  <a:pt x="911" y="1051"/>
                </a:lnTo>
                <a:lnTo>
                  <a:pt x="899" y="1040"/>
                </a:lnTo>
                <a:lnTo>
                  <a:pt x="888" y="1040"/>
                </a:lnTo>
                <a:lnTo>
                  <a:pt x="888" y="1051"/>
                </a:lnTo>
                <a:lnTo>
                  <a:pt x="888" y="1063"/>
                </a:lnTo>
                <a:lnTo>
                  <a:pt x="888" y="1075"/>
                </a:lnTo>
                <a:lnTo>
                  <a:pt x="888" y="1086"/>
                </a:lnTo>
                <a:lnTo>
                  <a:pt x="888" y="1098"/>
                </a:lnTo>
                <a:lnTo>
                  <a:pt x="876" y="1110"/>
                </a:lnTo>
                <a:lnTo>
                  <a:pt x="888" y="1110"/>
                </a:lnTo>
                <a:lnTo>
                  <a:pt x="888" y="1121"/>
                </a:lnTo>
                <a:lnTo>
                  <a:pt x="888" y="1133"/>
                </a:lnTo>
                <a:lnTo>
                  <a:pt x="865" y="1156"/>
                </a:lnTo>
                <a:lnTo>
                  <a:pt x="865" y="1168"/>
                </a:lnTo>
                <a:lnTo>
                  <a:pt x="853" y="1156"/>
                </a:lnTo>
                <a:lnTo>
                  <a:pt x="842" y="1168"/>
                </a:lnTo>
                <a:lnTo>
                  <a:pt x="842" y="1180"/>
                </a:lnTo>
                <a:lnTo>
                  <a:pt x="842" y="1191"/>
                </a:lnTo>
                <a:lnTo>
                  <a:pt x="830" y="1203"/>
                </a:lnTo>
                <a:lnTo>
                  <a:pt x="819" y="1238"/>
                </a:lnTo>
                <a:lnTo>
                  <a:pt x="807" y="1261"/>
                </a:lnTo>
                <a:lnTo>
                  <a:pt x="795" y="1273"/>
                </a:lnTo>
                <a:lnTo>
                  <a:pt x="772" y="1261"/>
                </a:lnTo>
                <a:lnTo>
                  <a:pt x="761" y="1261"/>
                </a:lnTo>
                <a:lnTo>
                  <a:pt x="749" y="1261"/>
                </a:lnTo>
                <a:lnTo>
                  <a:pt x="738" y="1261"/>
                </a:lnTo>
                <a:lnTo>
                  <a:pt x="703" y="1261"/>
                </a:lnTo>
                <a:lnTo>
                  <a:pt x="680" y="1261"/>
                </a:lnTo>
                <a:lnTo>
                  <a:pt x="669" y="1273"/>
                </a:lnTo>
                <a:lnTo>
                  <a:pt x="646" y="1261"/>
                </a:lnTo>
                <a:lnTo>
                  <a:pt x="634" y="1250"/>
                </a:lnTo>
                <a:lnTo>
                  <a:pt x="623" y="1238"/>
                </a:lnTo>
                <a:lnTo>
                  <a:pt x="611" y="1238"/>
                </a:lnTo>
                <a:lnTo>
                  <a:pt x="600" y="1238"/>
                </a:lnTo>
                <a:lnTo>
                  <a:pt x="588" y="1238"/>
                </a:lnTo>
                <a:lnTo>
                  <a:pt x="565" y="1250"/>
                </a:lnTo>
                <a:lnTo>
                  <a:pt x="553" y="1250"/>
                </a:lnTo>
                <a:lnTo>
                  <a:pt x="553" y="1238"/>
                </a:lnTo>
                <a:lnTo>
                  <a:pt x="542" y="1226"/>
                </a:lnTo>
                <a:lnTo>
                  <a:pt x="542" y="1215"/>
                </a:lnTo>
                <a:lnTo>
                  <a:pt x="542" y="1203"/>
                </a:lnTo>
                <a:lnTo>
                  <a:pt x="565" y="1168"/>
                </a:lnTo>
                <a:lnTo>
                  <a:pt x="576" y="1156"/>
                </a:lnTo>
                <a:lnTo>
                  <a:pt x="588" y="1145"/>
                </a:lnTo>
                <a:lnTo>
                  <a:pt x="588" y="1133"/>
                </a:lnTo>
                <a:lnTo>
                  <a:pt x="611" y="1098"/>
                </a:lnTo>
                <a:lnTo>
                  <a:pt x="611" y="1086"/>
                </a:lnTo>
                <a:lnTo>
                  <a:pt x="611" y="1075"/>
                </a:lnTo>
                <a:lnTo>
                  <a:pt x="611" y="1063"/>
                </a:lnTo>
                <a:lnTo>
                  <a:pt x="588" y="1040"/>
                </a:lnTo>
                <a:lnTo>
                  <a:pt x="588" y="1028"/>
                </a:lnTo>
                <a:lnTo>
                  <a:pt x="565" y="1028"/>
                </a:lnTo>
                <a:lnTo>
                  <a:pt x="553" y="1028"/>
                </a:lnTo>
                <a:lnTo>
                  <a:pt x="553" y="1040"/>
                </a:lnTo>
                <a:lnTo>
                  <a:pt x="530" y="1028"/>
                </a:lnTo>
                <a:lnTo>
                  <a:pt x="519" y="1028"/>
                </a:lnTo>
                <a:lnTo>
                  <a:pt x="507" y="1051"/>
                </a:lnTo>
                <a:lnTo>
                  <a:pt x="496" y="1051"/>
                </a:lnTo>
                <a:lnTo>
                  <a:pt x="496" y="1075"/>
                </a:lnTo>
                <a:lnTo>
                  <a:pt x="496" y="1086"/>
                </a:lnTo>
                <a:lnTo>
                  <a:pt x="473" y="1110"/>
                </a:lnTo>
                <a:lnTo>
                  <a:pt x="473" y="1121"/>
                </a:lnTo>
                <a:lnTo>
                  <a:pt x="484" y="1121"/>
                </a:lnTo>
                <a:lnTo>
                  <a:pt x="484" y="1133"/>
                </a:lnTo>
                <a:lnTo>
                  <a:pt x="484" y="1145"/>
                </a:lnTo>
                <a:lnTo>
                  <a:pt x="484" y="1156"/>
                </a:lnTo>
                <a:lnTo>
                  <a:pt x="484" y="1180"/>
                </a:lnTo>
                <a:lnTo>
                  <a:pt x="473" y="1180"/>
                </a:lnTo>
                <a:lnTo>
                  <a:pt x="461" y="1203"/>
                </a:lnTo>
                <a:lnTo>
                  <a:pt x="450" y="1191"/>
                </a:lnTo>
                <a:lnTo>
                  <a:pt x="438" y="1191"/>
                </a:lnTo>
                <a:lnTo>
                  <a:pt x="427" y="1203"/>
                </a:lnTo>
                <a:lnTo>
                  <a:pt x="415" y="1203"/>
                </a:lnTo>
                <a:lnTo>
                  <a:pt x="404" y="1215"/>
                </a:lnTo>
                <a:lnTo>
                  <a:pt x="392" y="1226"/>
                </a:lnTo>
                <a:lnTo>
                  <a:pt x="392" y="1238"/>
                </a:lnTo>
                <a:lnTo>
                  <a:pt x="381" y="1238"/>
                </a:lnTo>
                <a:lnTo>
                  <a:pt x="369" y="1250"/>
                </a:lnTo>
                <a:lnTo>
                  <a:pt x="357" y="1250"/>
                </a:lnTo>
                <a:lnTo>
                  <a:pt x="346" y="1238"/>
                </a:lnTo>
                <a:lnTo>
                  <a:pt x="311" y="1226"/>
                </a:lnTo>
                <a:lnTo>
                  <a:pt x="311" y="1191"/>
                </a:lnTo>
                <a:lnTo>
                  <a:pt x="311" y="1180"/>
                </a:lnTo>
                <a:lnTo>
                  <a:pt x="300" y="1156"/>
                </a:lnTo>
                <a:lnTo>
                  <a:pt x="300" y="1145"/>
                </a:lnTo>
                <a:lnTo>
                  <a:pt x="300" y="1121"/>
                </a:lnTo>
                <a:lnTo>
                  <a:pt x="288" y="1110"/>
                </a:lnTo>
                <a:lnTo>
                  <a:pt x="288" y="1098"/>
                </a:lnTo>
                <a:lnTo>
                  <a:pt x="277" y="1098"/>
                </a:lnTo>
                <a:lnTo>
                  <a:pt x="254" y="1098"/>
                </a:lnTo>
                <a:lnTo>
                  <a:pt x="254" y="1110"/>
                </a:lnTo>
                <a:lnTo>
                  <a:pt x="219" y="1110"/>
                </a:lnTo>
                <a:lnTo>
                  <a:pt x="196" y="1098"/>
                </a:lnTo>
                <a:lnTo>
                  <a:pt x="185" y="1110"/>
                </a:lnTo>
                <a:lnTo>
                  <a:pt x="173" y="1098"/>
                </a:lnTo>
                <a:lnTo>
                  <a:pt x="161" y="1098"/>
                </a:lnTo>
                <a:lnTo>
                  <a:pt x="138" y="1098"/>
                </a:lnTo>
                <a:lnTo>
                  <a:pt x="127" y="1051"/>
                </a:lnTo>
                <a:lnTo>
                  <a:pt x="104" y="1016"/>
                </a:lnTo>
                <a:lnTo>
                  <a:pt x="92" y="1005"/>
                </a:lnTo>
                <a:lnTo>
                  <a:pt x="81" y="1005"/>
                </a:lnTo>
                <a:lnTo>
                  <a:pt x="69" y="1005"/>
                </a:lnTo>
                <a:lnTo>
                  <a:pt x="58" y="981"/>
                </a:lnTo>
                <a:lnTo>
                  <a:pt x="58" y="958"/>
                </a:lnTo>
                <a:lnTo>
                  <a:pt x="46" y="946"/>
                </a:lnTo>
                <a:lnTo>
                  <a:pt x="58" y="934"/>
                </a:lnTo>
                <a:lnTo>
                  <a:pt x="46" y="934"/>
                </a:lnTo>
                <a:lnTo>
                  <a:pt x="35" y="923"/>
                </a:lnTo>
                <a:lnTo>
                  <a:pt x="23" y="923"/>
                </a:lnTo>
                <a:lnTo>
                  <a:pt x="23" y="899"/>
                </a:lnTo>
                <a:lnTo>
                  <a:pt x="12" y="888"/>
                </a:lnTo>
                <a:lnTo>
                  <a:pt x="0" y="876"/>
                </a:lnTo>
                <a:lnTo>
                  <a:pt x="12" y="876"/>
                </a:lnTo>
                <a:lnTo>
                  <a:pt x="23" y="864"/>
                </a:lnTo>
                <a:lnTo>
                  <a:pt x="35" y="853"/>
                </a:lnTo>
                <a:lnTo>
                  <a:pt x="46" y="841"/>
                </a:lnTo>
                <a:lnTo>
                  <a:pt x="46" y="829"/>
                </a:lnTo>
                <a:lnTo>
                  <a:pt x="46" y="818"/>
                </a:lnTo>
                <a:lnTo>
                  <a:pt x="58" y="794"/>
                </a:lnTo>
                <a:lnTo>
                  <a:pt x="69" y="783"/>
                </a:lnTo>
                <a:lnTo>
                  <a:pt x="46" y="759"/>
                </a:lnTo>
                <a:lnTo>
                  <a:pt x="58" y="736"/>
                </a:lnTo>
                <a:lnTo>
                  <a:pt x="58" y="724"/>
                </a:lnTo>
                <a:lnTo>
                  <a:pt x="58" y="701"/>
                </a:lnTo>
                <a:lnTo>
                  <a:pt x="46" y="666"/>
                </a:lnTo>
                <a:lnTo>
                  <a:pt x="35" y="654"/>
                </a:lnTo>
                <a:lnTo>
                  <a:pt x="46" y="643"/>
                </a:lnTo>
                <a:lnTo>
                  <a:pt x="58" y="631"/>
                </a:lnTo>
                <a:lnTo>
                  <a:pt x="46" y="631"/>
                </a:lnTo>
                <a:lnTo>
                  <a:pt x="35" y="608"/>
                </a:lnTo>
                <a:lnTo>
                  <a:pt x="35" y="596"/>
                </a:lnTo>
                <a:lnTo>
                  <a:pt x="35" y="584"/>
                </a:lnTo>
                <a:lnTo>
                  <a:pt x="69" y="584"/>
                </a:lnTo>
                <a:lnTo>
                  <a:pt x="104" y="572"/>
                </a:lnTo>
                <a:lnTo>
                  <a:pt x="104" y="561"/>
                </a:lnTo>
                <a:lnTo>
                  <a:pt x="92" y="549"/>
                </a:lnTo>
                <a:lnTo>
                  <a:pt x="69" y="514"/>
                </a:lnTo>
                <a:lnTo>
                  <a:pt x="58" y="514"/>
                </a:lnTo>
                <a:lnTo>
                  <a:pt x="46" y="514"/>
                </a:lnTo>
                <a:lnTo>
                  <a:pt x="46" y="502"/>
                </a:lnTo>
                <a:lnTo>
                  <a:pt x="58" y="491"/>
                </a:lnTo>
                <a:lnTo>
                  <a:pt x="58" y="479"/>
                </a:lnTo>
                <a:lnTo>
                  <a:pt x="46" y="467"/>
                </a:lnTo>
                <a:lnTo>
                  <a:pt x="46" y="456"/>
                </a:lnTo>
                <a:lnTo>
                  <a:pt x="58" y="456"/>
                </a:lnTo>
                <a:lnTo>
                  <a:pt x="58" y="444"/>
                </a:lnTo>
                <a:lnTo>
                  <a:pt x="81" y="456"/>
                </a:lnTo>
                <a:lnTo>
                  <a:pt x="81" y="467"/>
                </a:lnTo>
                <a:lnTo>
                  <a:pt x="69" y="491"/>
                </a:lnTo>
                <a:lnTo>
                  <a:pt x="81" y="502"/>
                </a:lnTo>
                <a:lnTo>
                  <a:pt x="81" y="514"/>
                </a:lnTo>
                <a:lnTo>
                  <a:pt x="92" y="526"/>
                </a:lnTo>
                <a:lnTo>
                  <a:pt x="104" y="537"/>
                </a:lnTo>
                <a:lnTo>
                  <a:pt x="104" y="549"/>
                </a:lnTo>
                <a:lnTo>
                  <a:pt x="115" y="537"/>
                </a:lnTo>
                <a:lnTo>
                  <a:pt x="115" y="514"/>
                </a:lnTo>
                <a:lnTo>
                  <a:pt x="104" y="479"/>
                </a:lnTo>
                <a:lnTo>
                  <a:pt x="104" y="467"/>
                </a:lnTo>
                <a:lnTo>
                  <a:pt x="104" y="456"/>
                </a:lnTo>
                <a:lnTo>
                  <a:pt x="104" y="432"/>
                </a:lnTo>
                <a:lnTo>
                  <a:pt x="104" y="421"/>
                </a:lnTo>
                <a:lnTo>
                  <a:pt x="127" y="397"/>
                </a:lnTo>
                <a:lnTo>
                  <a:pt x="115" y="374"/>
                </a:lnTo>
                <a:lnTo>
                  <a:pt x="104" y="362"/>
                </a:lnTo>
                <a:lnTo>
                  <a:pt x="104" y="351"/>
                </a:lnTo>
                <a:lnTo>
                  <a:pt x="92" y="339"/>
                </a:lnTo>
                <a:lnTo>
                  <a:pt x="69" y="339"/>
                </a:lnTo>
                <a:lnTo>
                  <a:pt x="69" y="327"/>
                </a:lnTo>
                <a:lnTo>
                  <a:pt x="58" y="327"/>
                </a:lnTo>
                <a:lnTo>
                  <a:pt x="58" y="316"/>
                </a:lnTo>
                <a:lnTo>
                  <a:pt x="58" y="304"/>
                </a:lnTo>
                <a:lnTo>
                  <a:pt x="81" y="292"/>
                </a:lnTo>
                <a:lnTo>
                  <a:pt x="81" y="281"/>
                </a:lnTo>
                <a:lnTo>
                  <a:pt x="81" y="257"/>
                </a:lnTo>
                <a:lnTo>
                  <a:pt x="81" y="246"/>
                </a:lnTo>
                <a:lnTo>
                  <a:pt x="92" y="234"/>
                </a:lnTo>
                <a:lnTo>
                  <a:pt x="81" y="222"/>
                </a:lnTo>
                <a:lnTo>
                  <a:pt x="69" y="222"/>
                </a:lnTo>
                <a:lnTo>
                  <a:pt x="69" y="210"/>
                </a:lnTo>
                <a:lnTo>
                  <a:pt x="58" y="222"/>
                </a:lnTo>
                <a:lnTo>
                  <a:pt x="46" y="222"/>
                </a:lnTo>
                <a:lnTo>
                  <a:pt x="35" y="234"/>
                </a:lnTo>
                <a:lnTo>
                  <a:pt x="23" y="222"/>
                </a:lnTo>
                <a:lnTo>
                  <a:pt x="12" y="222"/>
                </a:lnTo>
                <a:lnTo>
                  <a:pt x="0" y="210"/>
                </a:lnTo>
                <a:lnTo>
                  <a:pt x="12" y="199"/>
                </a:lnTo>
                <a:lnTo>
                  <a:pt x="23" y="187"/>
                </a:lnTo>
                <a:lnTo>
                  <a:pt x="46" y="187"/>
                </a:lnTo>
                <a:lnTo>
                  <a:pt x="46" y="175"/>
                </a:lnTo>
                <a:lnTo>
                  <a:pt x="69" y="152"/>
                </a:lnTo>
                <a:lnTo>
                  <a:pt x="69" y="140"/>
                </a:lnTo>
                <a:lnTo>
                  <a:pt x="69" y="129"/>
                </a:lnTo>
                <a:lnTo>
                  <a:pt x="81" y="129"/>
                </a:lnTo>
                <a:lnTo>
                  <a:pt x="92" y="117"/>
                </a:lnTo>
                <a:lnTo>
                  <a:pt x="104" y="117"/>
                </a:lnTo>
                <a:lnTo>
                  <a:pt x="104" y="105"/>
                </a:lnTo>
                <a:lnTo>
                  <a:pt x="104" y="94"/>
                </a:lnTo>
                <a:lnTo>
                  <a:pt x="104" y="82"/>
                </a:lnTo>
                <a:lnTo>
                  <a:pt x="92" y="47"/>
                </a:lnTo>
                <a:lnTo>
                  <a:pt x="81" y="47"/>
                </a:lnTo>
                <a:lnTo>
                  <a:pt x="81" y="35"/>
                </a:lnTo>
                <a:lnTo>
                  <a:pt x="69" y="35"/>
                </a:lnTo>
                <a:lnTo>
                  <a:pt x="81" y="35"/>
                </a:lnTo>
                <a:lnTo>
                  <a:pt x="69" y="24"/>
                </a:lnTo>
                <a:lnTo>
                  <a:pt x="69" y="12"/>
                </a:lnTo>
                <a:lnTo>
                  <a:pt x="92" y="12"/>
                </a:lnTo>
                <a:lnTo>
                  <a:pt x="138" y="12"/>
                </a:lnTo>
                <a:lnTo>
                  <a:pt x="150" y="12"/>
                </a:lnTo>
                <a:lnTo>
                  <a:pt x="161" y="24"/>
                </a:lnTo>
                <a:lnTo>
                  <a:pt x="173" y="12"/>
                </a:lnTo>
                <a:lnTo>
                  <a:pt x="185" y="12"/>
                </a:lnTo>
                <a:lnTo>
                  <a:pt x="185" y="0"/>
                </a:lnTo>
                <a:lnTo>
                  <a:pt x="196" y="12"/>
                </a:lnTo>
                <a:lnTo>
                  <a:pt x="208" y="12"/>
                </a:lnTo>
                <a:lnTo>
                  <a:pt x="208" y="24"/>
                </a:lnTo>
                <a:lnTo>
                  <a:pt x="219" y="24"/>
                </a:lnTo>
                <a:lnTo>
                  <a:pt x="231" y="12"/>
                </a:lnTo>
                <a:lnTo>
                  <a:pt x="265" y="12"/>
                </a:lnTo>
                <a:lnTo>
                  <a:pt x="288" y="24"/>
                </a:lnTo>
                <a:lnTo>
                  <a:pt x="300" y="47"/>
                </a:lnTo>
                <a:lnTo>
                  <a:pt x="311" y="59"/>
                </a:lnTo>
                <a:lnTo>
                  <a:pt x="334" y="47"/>
                </a:lnTo>
                <a:lnTo>
                  <a:pt x="334" y="35"/>
                </a:lnTo>
                <a:lnTo>
                  <a:pt x="346" y="35"/>
                </a:lnTo>
                <a:lnTo>
                  <a:pt x="346" y="47"/>
                </a:lnTo>
                <a:lnTo>
                  <a:pt x="357" y="47"/>
                </a:lnTo>
                <a:lnTo>
                  <a:pt x="369" y="35"/>
                </a:lnTo>
                <a:lnTo>
                  <a:pt x="392" y="24"/>
                </a:lnTo>
                <a:lnTo>
                  <a:pt x="392" y="12"/>
                </a:lnTo>
                <a:lnTo>
                  <a:pt x="415" y="35"/>
                </a:lnTo>
                <a:lnTo>
                  <a:pt x="415" y="47"/>
                </a:lnTo>
                <a:lnTo>
                  <a:pt x="415" y="59"/>
                </a:lnTo>
                <a:lnTo>
                  <a:pt x="415" y="70"/>
                </a:lnTo>
                <a:lnTo>
                  <a:pt x="427" y="70"/>
                </a:lnTo>
                <a:lnTo>
                  <a:pt x="450" y="59"/>
                </a:lnTo>
                <a:lnTo>
                  <a:pt x="450" y="70"/>
                </a:lnTo>
                <a:lnTo>
                  <a:pt x="450" y="94"/>
                </a:lnTo>
                <a:lnTo>
                  <a:pt x="450" y="105"/>
                </a:lnTo>
                <a:lnTo>
                  <a:pt x="450" y="117"/>
                </a:lnTo>
                <a:lnTo>
                  <a:pt x="415" y="129"/>
                </a:lnTo>
                <a:lnTo>
                  <a:pt x="427" y="152"/>
                </a:lnTo>
                <a:lnTo>
                  <a:pt x="438" y="164"/>
                </a:lnTo>
                <a:lnTo>
                  <a:pt x="438" y="175"/>
                </a:lnTo>
                <a:lnTo>
                  <a:pt x="450" y="175"/>
                </a:lnTo>
                <a:lnTo>
                  <a:pt x="461" y="152"/>
                </a:lnTo>
                <a:lnTo>
                  <a:pt x="473" y="164"/>
                </a:lnTo>
                <a:lnTo>
                  <a:pt x="473" y="152"/>
                </a:lnTo>
                <a:lnTo>
                  <a:pt x="484" y="140"/>
                </a:lnTo>
                <a:lnTo>
                  <a:pt x="496" y="129"/>
                </a:lnTo>
                <a:lnTo>
                  <a:pt x="507" y="129"/>
                </a:lnTo>
                <a:lnTo>
                  <a:pt x="507" y="117"/>
                </a:lnTo>
                <a:lnTo>
                  <a:pt x="519" y="94"/>
                </a:lnTo>
                <a:lnTo>
                  <a:pt x="519" y="82"/>
                </a:lnTo>
                <a:lnTo>
                  <a:pt x="530" y="47"/>
                </a:lnTo>
                <a:lnTo>
                  <a:pt x="542" y="59"/>
                </a:lnTo>
                <a:lnTo>
                  <a:pt x="553" y="47"/>
                </a:lnTo>
                <a:lnTo>
                  <a:pt x="565" y="47"/>
                </a:lnTo>
                <a:lnTo>
                  <a:pt x="576" y="59"/>
                </a:lnTo>
                <a:lnTo>
                  <a:pt x="600" y="82"/>
                </a:lnTo>
                <a:lnTo>
                  <a:pt x="611" y="94"/>
                </a:lnTo>
                <a:lnTo>
                  <a:pt x="646" y="105"/>
                </a:lnTo>
                <a:lnTo>
                  <a:pt x="646" y="129"/>
                </a:lnTo>
                <a:lnTo>
                  <a:pt x="646" y="175"/>
                </a:lnTo>
                <a:lnTo>
                  <a:pt x="634" y="199"/>
                </a:lnTo>
                <a:lnTo>
                  <a:pt x="623" y="234"/>
                </a:lnTo>
                <a:lnTo>
                  <a:pt x="611" y="257"/>
                </a:lnTo>
                <a:lnTo>
                  <a:pt x="634" y="246"/>
                </a:lnTo>
                <a:lnTo>
                  <a:pt x="646" y="246"/>
                </a:lnTo>
                <a:lnTo>
                  <a:pt x="657" y="234"/>
                </a:lnTo>
                <a:lnTo>
                  <a:pt x="657" y="269"/>
                </a:lnTo>
                <a:lnTo>
                  <a:pt x="669" y="269"/>
                </a:lnTo>
                <a:lnTo>
                  <a:pt x="680" y="281"/>
                </a:lnTo>
                <a:lnTo>
                  <a:pt x="692" y="292"/>
                </a:lnTo>
                <a:lnTo>
                  <a:pt x="692" y="316"/>
                </a:lnTo>
                <a:lnTo>
                  <a:pt x="703" y="316"/>
                </a:lnTo>
                <a:lnTo>
                  <a:pt x="715" y="316"/>
                </a:lnTo>
                <a:lnTo>
                  <a:pt x="726" y="304"/>
                </a:lnTo>
                <a:lnTo>
                  <a:pt x="726" y="292"/>
                </a:lnTo>
                <a:lnTo>
                  <a:pt x="749" y="292"/>
                </a:lnTo>
                <a:lnTo>
                  <a:pt x="761" y="281"/>
                </a:lnTo>
                <a:lnTo>
                  <a:pt x="772" y="304"/>
                </a:lnTo>
                <a:lnTo>
                  <a:pt x="761" y="316"/>
                </a:lnTo>
                <a:lnTo>
                  <a:pt x="761" y="327"/>
                </a:lnTo>
                <a:lnTo>
                  <a:pt x="761" y="339"/>
                </a:lnTo>
                <a:lnTo>
                  <a:pt x="772" y="339"/>
                </a:lnTo>
                <a:lnTo>
                  <a:pt x="784" y="339"/>
                </a:lnTo>
                <a:lnTo>
                  <a:pt x="772" y="327"/>
                </a:lnTo>
                <a:lnTo>
                  <a:pt x="784" y="316"/>
                </a:lnTo>
                <a:lnTo>
                  <a:pt x="795" y="316"/>
                </a:lnTo>
                <a:lnTo>
                  <a:pt x="807" y="304"/>
                </a:lnTo>
                <a:lnTo>
                  <a:pt x="819" y="304"/>
                </a:lnTo>
                <a:lnTo>
                  <a:pt x="830" y="316"/>
                </a:lnTo>
                <a:lnTo>
                  <a:pt x="842" y="316"/>
                </a:lnTo>
                <a:lnTo>
                  <a:pt x="853" y="316"/>
                </a:lnTo>
                <a:lnTo>
                  <a:pt x="865" y="316"/>
                </a:lnTo>
                <a:lnTo>
                  <a:pt x="853" y="304"/>
                </a:lnTo>
                <a:lnTo>
                  <a:pt x="853" y="292"/>
                </a:lnTo>
                <a:lnTo>
                  <a:pt x="876" y="269"/>
                </a:lnTo>
                <a:lnTo>
                  <a:pt x="888" y="246"/>
                </a:lnTo>
                <a:lnTo>
                  <a:pt x="899" y="246"/>
                </a:lnTo>
                <a:lnTo>
                  <a:pt x="899" y="257"/>
                </a:lnTo>
                <a:lnTo>
                  <a:pt x="899" y="281"/>
                </a:lnTo>
                <a:lnTo>
                  <a:pt x="888" y="292"/>
                </a:lnTo>
                <a:lnTo>
                  <a:pt x="888" y="304"/>
                </a:lnTo>
                <a:lnTo>
                  <a:pt x="945" y="316"/>
                </a:lnTo>
                <a:lnTo>
                  <a:pt x="945" y="304"/>
                </a:lnTo>
                <a:lnTo>
                  <a:pt x="980" y="292"/>
                </a:lnTo>
                <a:lnTo>
                  <a:pt x="1003" y="304"/>
                </a:lnTo>
                <a:lnTo>
                  <a:pt x="1026" y="304"/>
                </a:lnTo>
                <a:close/>
                <a:moveTo>
                  <a:pt x="288" y="70"/>
                </a:moveTo>
                <a:lnTo>
                  <a:pt x="288" y="59"/>
                </a:lnTo>
                <a:lnTo>
                  <a:pt x="277" y="82"/>
                </a:lnTo>
                <a:lnTo>
                  <a:pt x="265" y="82"/>
                </a:lnTo>
                <a:lnTo>
                  <a:pt x="277" y="94"/>
                </a:lnTo>
                <a:lnTo>
                  <a:pt x="277" y="105"/>
                </a:lnTo>
                <a:lnTo>
                  <a:pt x="288" y="105"/>
                </a:lnTo>
                <a:lnTo>
                  <a:pt x="300" y="94"/>
                </a:lnTo>
                <a:lnTo>
                  <a:pt x="288" y="82"/>
                </a:lnTo>
                <a:lnTo>
                  <a:pt x="288" y="70"/>
                </a:lnTo>
                <a:close/>
                <a:moveTo>
                  <a:pt x="208" y="59"/>
                </a:moveTo>
                <a:lnTo>
                  <a:pt x="196" y="59"/>
                </a:lnTo>
                <a:lnTo>
                  <a:pt x="196" y="70"/>
                </a:lnTo>
                <a:lnTo>
                  <a:pt x="196" y="94"/>
                </a:lnTo>
                <a:lnTo>
                  <a:pt x="208" y="82"/>
                </a:lnTo>
                <a:lnTo>
                  <a:pt x="208" y="70"/>
                </a:lnTo>
                <a:lnTo>
                  <a:pt x="219" y="70"/>
                </a:lnTo>
                <a:lnTo>
                  <a:pt x="208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9" name="catalunia"/>
          <p:cNvSpPr>
            <a:spLocks noEditPoints="1"/>
          </p:cNvSpPr>
          <p:nvPr/>
        </p:nvSpPr>
        <p:spPr bwMode="auto">
          <a:xfrm>
            <a:off x="6835886" y="2137471"/>
            <a:ext cx="1113254" cy="1085756"/>
          </a:xfrm>
          <a:custGeom>
            <a:avLst/>
            <a:gdLst>
              <a:gd name="T0" fmla="*/ 565 w 4450"/>
              <a:gd name="T1" fmla="*/ 164 h 4601"/>
              <a:gd name="T2" fmla="*/ 738 w 4450"/>
              <a:gd name="T3" fmla="*/ 47 h 4601"/>
              <a:gd name="T4" fmla="*/ 1038 w 4450"/>
              <a:gd name="T5" fmla="*/ 129 h 4601"/>
              <a:gd name="T6" fmla="*/ 1303 w 4450"/>
              <a:gd name="T7" fmla="*/ 269 h 4601"/>
              <a:gd name="T8" fmla="*/ 1568 w 4450"/>
              <a:gd name="T9" fmla="*/ 257 h 4601"/>
              <a:gd name="T10" fmla="*/ 1695 w 4450"/>
              <a:gd name="T11" fmla="*/ 502 h 4601"/>
              <a:gd name="T12" fmla="*/ 1729 w 4450"/>
              <a:gd name="T13" fmla="*/ 759 h 4601"/>
              <a:gd name="T14" fmla="*/ 2017 w 4450"/>
              <a:gd name="T15" fmla="*/ 701 h 4601"/>
              <a:gd name="T16" fmla="*/ 2306 w 4450"/>
              <a:gd name="T17" fmla="*/ 689 h 4601"/>
              <a:gd name="T18" fmla="*/ 2536 w 4450"/>
              <a:gd name="T19" fmla="*/ 888 h 4601"/>
              <a:gd name="T20" fmla="*/ 2824 w 4450"/>
              <a:gd name="T21" fmla="*/ 759 h 4601"/>
              <a:gd name="T22" fmla="*/ 3055 w 4450"/>
              <a:gd name="T23" fmla="*/ 771 h 4601"/>
              <a:gd name="T24" fmla="*/ 3320 w 4450"/>
              <a:gd name="T25" fmla="*/ 876 h 4601"/>
              <a:gd name="T26" fmla="*/ 3470 w 4450"/>
              <a:gd name="T27" fmla="*/ 783 h 4601"/>
              <a:gd name="T28" fmla="*/ 3723 w 4450"/>
              <a:gd name="T29" fmla="*/ 619 h 4601"/>
              <a:gd name="T30" fmla="*/ 4023 w 4450"/>
              <a:gd name="T31" fmla="*/ 584 h 4601"/>
              <a:gd name="T32" fmla="*/ 4208 w 4450"/>
              <a:gd name="T33" fmla="*/ 677 h 4601"/>
              <a:gd name="T34" fmla="*/ 4265 w 4450"/>
              <a:gd name="T35" fmla="*/ 818 h 4601"/>
              <a:gd name="T36" fmla="*/ 4392 w 4450"/>
              <a:gd name="T37" fmla="*/ 829 h 4601"/>
              <a:gd name="T38" fmla="*/ 4392 w 4450"/>
              <a:gd name="T39" fmla="*/ 911 h 4601"/>
              <a:gd name="T40" fmla="*/ 4323 w 4450"/>
              <a:gd name="T41" fmla="*/ 981 h 4601"/>
              <a:gd name="T42" fmla="*/ 4185 w 4450"/>
              <a:gd name="T43" fmla="*/ 993 h 4601"/>
              <a:gd name="T44" fmla="*/ 4265 w 4450"/>
              <a:gd name="T45" fmla="*/ 1273 h 4601"/>
              <a:gd name="T46" fmla="*/ 4334 w 4450"/>
              <a:gd name="T47" fmla="*/ 1530 h 4601"/>
              <a:gd name="T48" fmla="*/ 4346 w 4450"/>
              <a:gd name="T49" fmla="*/ 1635 h 4601"/>
              <a:gd name="T50" fmla="*/ 4254 w 4450"/>
              <a:gd name="T51" fmla="*/ 1775 h 4601"/>
              <a:gd name="T52" fmla="*/ 4104 w 4450"/>
              <a:gd name="T53" fmla="*/ 1939 h 4601"/>
              <a:gd name="T54" fmla="*/ 3942 w 4450"/>
              <a:gd name="T55" fmla="*/ 2067 h 4601"/>
              <a:gd name="T56" fmla="*/ 3666 w 4450"/>
              <a:gd name="T57" fmla="*/ 2254 h 4601"/>
              <a:gd name="T58" fmla="*/ 3297 w 4450"/>
              <a:gd name="T59" fmla="*/ 2464 h 4601"/>
              <a:gd name="T60" fmla="*/ 2940 w 4450"/>
              <a:gd name="T61" fmla="*/ 2768 h 4601"/>
              <a:gd name="T62" fmla="*/ 2893 w 4450"/>
              <a:gd name="T63" fmla="*/ 2838 h 4601"/>
              <a:gd name="T64" fmla="*/ 2467 w 4450"/>
              <a:gd name="T65" fmla="*/ 3106 h 4601"/>
              <a:gd name="T66" fmla="*/ 2271 w 4450"/>
              <a:gd name="T67" fmla="*/ 3165 h 4601"/>
              <a:gd name="T68" fmla="*/ 1706 w 4450"/>
              <a:gd name="T69" fmla="*/ 3363 h 4601"/>
              <a:gd name="T70" fmla="*/ 1545 w 4450"/>
              <a:gd name="T71" fmla="*/ 3410 h 4601"/>
              <a:gd name="T72" fmla="*/ 1326 w 4450"/>
              <a:gd name="T73" fmla="*/ 3503 h 4601"/>
              <a:gd name="T74" fmla="*/ 1015 w 4450"/>
              <a:gd name="T75" fmla="*/ 3772 h 4601"/>
              <a:gd name="T76" fmla="*/ 853 w 4450"/>
              <a:gd name="T77" fmla="*/ 3970 h 4601"/>
              <a:gd name="T78" fmla="*/ 842 w 4450"/>
              <a:gd name="T79" fmla="*/ 4064 h 4601"/>
              <a:gd name="T80" fmla="*/ 945 w 4450"/>
              <a:gd name="T81" fmla="*/ 4321 h 4601"/>
              <a:gd name="T82" fmla="*/ 749 w 4450"/>
              <a:gd name="T83" fmla="*/ 4472 h 4601"/>
              <a:gd name="T84" fmla="*/ 795 w 4450"/>
              <a:gd name="T85" fmla="*/ 4367 h 4601"/>
              <a:gd name="T86" fmla="*/ 600 w 4450"/>
              <a:gd name="T87" fmla="*/ 4507 h 4601"/>
              <a:gd name="T88" fmla="*/ 369 w 4450"/>
              <a:gd name="T89" fmla="*/ 4472 h 4601"/>
              <a:gd name="T90" fmla="*/ 173 w 4450"/>
              <a:gd name="T91" fmla="*/ 4286 h 4601"/>
              <a:gd name="T92" fmla="*/ 46 w 4450"/>
              <a:gd name="T93" fmla="*/ 4181 h 4601"/>
              <a:gd name="T94" fmla="*/ 127 w 4450"/>
              <a:gd name="T95" fmla="*/ 3935 h 4601"/>
              <a:gd name="T96" fmla="*/ 161 w 4450"/>
              <a:gd name="T97" fmla="*/ 3713 h 4601"/>
              <a:gd name="T98" fmla="*/ 69 w 4450"/>
              <a:gd name="T99" fmla="*/ 3585 h 4601"/>
              <a:gd name="T100" fmla="*/ 138 w 4450"/>
              <a:gd name="T101" fmla="*/ 3386 h 4601"/>
              <a:gd name="T102" fmla="*/ 265 w 4450"/>
              <a:gd name="T103" fmla="*/ 3083 h 4601"/>
              <a:gd name="T104" fmla="*/ 288 w 4450"/>
              <a:gd name="T105" fmla="*/ 2709 h 4601"/>
              <a:gd name="T106" fmla="*/ 173 w 4450"/>
              <a:gd name="T107" fmla="*/ 2347 h 4601"/>
              <a:gd name="T108" fmla="*/ 438 w 4450"/>
              <a:gd name="T109" fmla="*/ 2055 h 4601"/>
              <a:gd name="T110" fmla="*/ 519 w 4450"/>
              <a:gd name="T111" fmla="*/ 1833 h 4601"/>
              <a:gd name="T112" fmla="*/ 634 w 4450"/>
              <a:gd name="T113" fmla="*/ 1635 h 4601"/>
              <a:gd name="T114" fmla="*/ 703 w 4450"/>
              <a:gd name="T115" fmla="*/ 1261 h 4601"/>
              <a:gd name="T116" fmla="*/ 749 w 4450"/>
              <a:gd name="T117" fmla="*/ 981 h 4601"/>
              <a:gd name="T118" fmla="*/ 646 w 4450"/>
              <a:gd name="T119" fmla="*/ 759 h 4601"/>
              <a:gd name="T120" fmla="*/ 738 w 4450"/>
              <a:gd name="T121" fmla="*/ 479 h 4601"/>
              <a:gd name="T122" fmla="*/ 2478 w 4450"/>
              <a:gd name="T123" fmla="*/ 654 h 46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450"/>
              <a:gd name="T187" fmla="*/ 0 h 4601"/>
              <a:gd name="T188" fmla="*/ 4450 w 4450"/>
              <a:gd name="T189" fmla="*/ 4601 h 46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450" h="4601">
                <a:moveTo>
                  <a:pt x="576" y="339"/>
                </a:moveTo>
                <a:lnTo>
                  <a:pt x="588" y="339"/>
                </a:lnTo>
                <a:lnTo>
                  <a:pt x="600" y="339"/>
                </a:lnTo>
                <a:lnTo>
                  <a:pt x="600" y="315"/>
                </a:lnTo>
                <a:lnTo>
                  <a:pt x="600" y="304"/>
                </a:lnTo>
                <a:lnTo>
                  <a:pt x="611" y="304"/>
                </a:lnTo>
                <a:lnTo>
                  <a:pt x="611" y="292"/>
                </a:lnTo>
                <a:lnTo>
                  <a:pt x="600" y="292"/>
                </a:lnTo>
                <a:lnTo>
                  <a:pt x="600" y="280"/>
                </a:lnTo>
                <a:lnTo>
                  <a:pt x="600" y="269"/>
                </a:lnTo>
                <a:lnTo>
                  <a:pt x="588" y="257"/>
                </a:lnTo>
                <a:lnTo>
                  <a:pt x="588" y="245"/>
                </a:lnTo>
                <a:lnTo>
                  <a:pt x="588" y="234"/>
                </a:lnTo>
                <a:lnTo>
                  <a:pt x="576" y="234"/>
                </a:lnTo>
                <a:lnTo>
                  <a:pt x="576" y="222"/>
                </a:lnTo>
                <a:lnTo>
                  <a:pt x="576" y="210"/>
                </a:lnTo>
                <a:lnTo>
                  <a:pt x="553" y="222"/>
                </a:lnTo>
                <a:lnTo>
                  <a:pt x="542" y="210"/>
                </a:lnTo>
                <a:lnTo>
                  <a:pt x="565" y="199"/>
                </a:lnTo>
                <a:lnTo>
                  <a:pt x="553" y="199"/>
                </a:lnTo>
                <a:lnTo>
                  <a:pt x="565" y="187"/>
                </a:lnTo>
                <a:lnTo>
                  <a:pt x="576" y="175"/>
                </a:lnTo>
                <a:lnTo>
                  <a:pt x="588" y="164"/>
                </a:lnTo>
                <a:lnTo>
                  <a:pt x="565" y="164"/>
                </a:lnTo>
                <a:lnTo>
                  <a:pt x="553" y="152"/>
                </a:lnTo>
                <a:lnTo>
                  <a:pt x="565" y="129"/>
                </a:lnTo>
                <a:lnTo>
                  <a:pt x="576" y="117"/>
                </a:lnTo>
                <a:lnTo>
                  <a:pt x="588" y="117"/>
                </a:lnTo>
                <a:lnTo>
                  <a:pt x="588" y="105"/>
                </a:lnTo>
                <a:lnTo>
                  <a:pt x="576" y="94"/>
                </a:lnTo>
                <a:lnTo>
                  <a:pt x="576" y="82"/>
                </a:lnTo>
                <a:lnTo>
                  <a:pt x="588" y="82"/>
                </a:lnTo>
                <a:lnTo>
                  <a:pt x="576" y="70"/>
                </a:lnTo>
                <a:lnTo>
                  <a:pt x="565" y="59"/>
                </a:lnTo>
                <a:lnTo>
                  <a:pt x="565" y="47"/>
                </a:lnTo>
                <a:lnTo>
                  <a:pt x="565" y="35"/>
                </a:lnTo>
                <a:lnTo>
                  <a:pt x="588" y="24"/>
                </a:lnTo>
                <a:lnTo>
                  <a:pt x="588" y="12"/>
                </a:lnTo>
                <a:lnTo>
                  <a:pt x="611" y="12"/>
                </a:lnTo>
                <a:lnTo>
                  <a:pt x="623" y="0"/>
                </a:lnTo>
                <a:lnTo>
                  <a:pt x="634" y="0"/>
                </a:lnTo>
                <a:lnTo>
                  <a:pt x="646" y="0"/>
                </a:lnTo>
                <a:lnTo>
                  <a:pt x="657" y="0"/>
                </a:lnTo>
                <a:lnTo>
                  <a:pt x="669" y="12"/>
                </a:lnTo>
                <a:lnTo>
                  <a:pt x="669" y="24"/>
                </a:lnTo>
                <a:lnTo>
                  <a:pt x="692" y="24"/>
                </a:lnTo>
                <a:lnTo>
                  <a:pt x="715" y="35"/>
                </a:lnTo>
                <a:lnTo>
                  <a:pt x="738" y="47"/>
                </a:lnTo>
                <a:lnTo>
                  <a:pt x="749" y="47"/>
                </a:lnTo>
                <a:lnTo>
                  <a:pt x="761" y="35"/>
                </a:lnTo>
                <a:lnTo>
                  <a:pt x="772" y="35"/>
                </a:lnTo>
                <a:lnTo>
                  <a:pt x="784" y="35"/>
                </a:lnTo>
                <a:lnTo>
                  <a:pt x="819" y="59"/>
                </a:lnTo>
                <a:lnTo>
                  <a:pt x="830" y="47"/>
                </a:lnTo>
                <a:lnTo>
                  <a:pt x="853" y="59"/>
                </a:lnTo>
                <a:lnTo>
                  <a:pt x="853" y="70"/>
                </a:lnTo>
                <a:lnTo>
                  <a:pt x="865" y="70"/>
                </a:lnTo>
                <a:lnTo>
                  <a:pt x="876" y="70"/>
                </a:lnTo>
                <a:lnTo>
                  <a:pt x="876" y="82"/>
                </a:lnTo>
                <a:lnTo>
                  <a:pt x="888" y="82"/>
                </a:lnTo>
                <a:lnTo>
                  <a:pt x="922" y="105"/>
                </a:lnTo>
                <a:lnTo>
                  <a:pt x="934" y="105"/>
                </a:lnTo>
                <a:lnTo>
                  <a:pt x="945" y="129"/>
                </a:lnTo>
                <a:lnTo>
                  <a:pt x="968" y="129"/>
                </a:lnTo>
                <a:lnTo>
                  <a:pt x="957" y="117"/>
                </a:lnTo>
                <a:lnTo>
                  <a:pt x="968" y="105"/>
                </a:lnTo>
                <a:lnTo>
                  <a:pt x="980" y="94"/>
                </a:lnTo>
                <a:lnTo>
                  <a:pt x="1003" y="94"/>
                </a:lnTo>
                <a:lnTo>
                  <a:pt x="1015" y="94"/>
                </a:lnTo>
                <a:lnTo>
                  <a:pt x="1026" y="105"/>
                </a:lnTo>
                <a:lnTo>
                  <a:pt x="1026" y="117"/>
                </a:lnTo>
                <a:lnTo>
                  <a:pt x="1038" y="129"/>
                </a:lnTo>
                <a:lnTo>
                  <a:pt x="1049" y="129"/>
                </a:lnTo>
                <a:lnTo>
                  <a:pt x="1061" y="117"/>
                </a:lnTo>
                <a:lnTo>
                  <a:pt x="1084" y="117"/>
                </a:lnTo>
                <a:lnTo>
                  <a:pt x="1107" y="129"/>
                </a:lnTo>
                <a:lnTo>
                  <a:pt x="1107" y="117"/>
                </a:lnTo>
                <a:lnTo>
                  <a:pt x="1107" y="129"/>
                </a:lnTo>
                <a:lnTo>
                  <a:pt x="1107" y="117"/>
                </a:lnTo>
                <a:lnTo>
                  <a:pt x="1118" y="117"/>
                </a:lnTo>
                <a:lnTo>
                  <a:pt x="1118" y="129"/>
                </a:lnTo>
                <a:lnTo>
                  <a:pt x="1130" y="129"/>
                </a:lnTo>
                <a:lnTo>
                  <a:pt x="1141" y="129"/>
                </a:lnTo>
                <a:lnTo>
                  <a:pt x="1164" y="129"/>
                </a:lnTo>
                <a:lnTo>
                  <a:pt x="1164" y="117"/>
                </a:lnTo>
                <a:lnTo>
                  <a:pt x="1187" y="140"/>
                </a:lnTo>
                <a:lnTo>
                  <a:pt x="1199" y="140"/>
                </a:lnTo>
                <a:lnTo>
                  <a:pt x="1210" y="152"/>
                </a:lnTo>
                <a:lnTo>
                  <a:pt x="1234" y="164"/>
                </a:lnTo>
                <a:lnTo>
                  <a:pt x="1245" y="187"/>
                </a:lnTo>
                <a:lnTo>
                  <a:pt x="1245" y="210"/>
                </a:lnTo>
                <a:lnTo>
                  <a:pt x="1257" y="210"/>
                </a:lnTo>
                <a:lnTo>
                  <a:pt x="1257" y="234"/>
                </a:lnTo>
                <a:lnTo>
                  <a:pt x="1268" y="234"/>
                </a:lnTo>
                <a:lnTo>
                  <a:pt x="1280" y="245"/>
                </a:lnTo>
                <a:lnTo>
                  <a:pt x="1303" y="269"/>
                </a:lnTo>
                <a:lnTo>
                  <a:pt x="1314" y="269"/>
                </a:lnTo>
                <a:lnTo>
                  <a:pt x="1314" y="257"/>
                </a:lnTo>
                <a:lnTo>
                  <a:pt x="1326" y="245"/>
                </a:lnTo>
                <a:lnTo>
                  <a:pt x="1349" y="245"/>
                </a:lnTo>
                <a:lnTo>
                  <a:pt x="1360" y="234"/>
                </a:lnTo>
                <a:lnTo>
                  <a:pt x="1372" y="234"/>
                </a:lnTo>
                <a:lnTo>
                  <a:pt x="1395" y="222"/>
                </a:lnTo>
                <a:lnTo>
                  <a:pt x="1406" y="222"/>
                </a:lnTo>
                <a:lnTo>
                  <a:pt x="1418" y="234"/>
                </a:lnTo>
                <a:lnTo>
                  <a:pt x="1418" y="245"/>
                </a:lnTo>
                <a:lnTo>
                  <a:pt x="1441" y="245"/>
                </a:lnTo>
                <a:lnTo>
                  <a:pt x="1441" y="234"/>
                </a:lnTo>
                <a:lnTo>
                  <a:pt x="1453" y="234"/>
                </a:lnTo>
                <a:lnTo>
                  <a:pt x="1464" y="245"/>
                </a:lnTo>
                <a:lnTo>
                  <a:pt x="1487" y="234"/>
                </a:lnTo>
                <a:lnTo>
                  <a:pt x="1499" y="234"/>
                </a:lnTo>
                <a:lnTo>
                  <a:pt x="1510" y="234"/>
                </a:lnTo>
                <a:lnTo>
                  <a:pt x="1522" y="234"/>
                </a:lnTo>
                <a:lnTo>
                  <a:pt x="1533" y="222"/>
                </a:lnTo>
                <a:lnTo>
                  <a:pt x="1545" y="222"/>
                </a:lnTo>
                <a:lnTo>
                  <a:pt x="1545" y="234"/>
                </a:lnTo>
                <a:lnTo>
                  <a:pt x="1579" y="234"/>
                </a:lnTo>
                <a:lnTo>
                  <a:pt x="1568" y="245"/>
                </a:lnTo>
                <a:lnTo>
                  <a:pt x="1568" y="257"/>
                </a:lnTo>
                <a:lnTo>
                  <a:pt x="1568" y="269"/>
                </a:lnTo>
                <a:lnTo>
                  <a:pt x="1579" y="269"/>
                </a:lnTo>
                <a:lnTo>
                  <a:pt x="1591" y="280"/>
                </a:lnTo>
                <a:lnTo>
                  <a:pt x="1602" y="280"/>
                </a:lnTo>
                <a:lnTo>
                  <a:pt x="1625" y="292"/>
                </a:lnTo>
                <a:lnTo>
                  <a:pt x="1614" y="315"/>
                </a:lnTo>
                <a:lnTo>
                  <a:pt x="1625" y="315"/>
                </a:lnTo>
                <a:lnTo>
                  <a:pt x="1625" y="327"/>
                </a:lnTo>
                <a:lnTo>
                  <a:pt x="1637" y="339"/>
                </a:lnTo>
                <a:lnTo>
                  <a:pt x="1649" y="350"/>
                </a:lnTo>
                <a:lnTo>
                  <a:pt x="1660" y="350"/>
                </a:lnTo>
                <a:lnTo>
                  <a:pt x="1660" y="362"/>
                </a:lnTo>
                <a:lnTo>
                  <a:pt x="1672" y="374"/>
                </a:lnTo>
                <a:lnTo>
                  <a:pt x="1672" y="386"/>
                </a:lnTo>
                <a:lnTo>
                  <a:pt x="1672" y="397"/>
                </a:lnTo>
                <a:lnTo>
                  <a:pt x="1672" y="409"/>
                </a:lnTo>
                <a:lnTo>
                  <a:pt x="1683" y="421"/>
                </a:lnTo>
                <a:lnTo>
                  <a:pt x="1695" y="421"/>
                </a:lnTo>
                <a:lnTo>
                  <a:pt x="1683" y="432"/>
                </a:lnTo>
                <a:lnTo>
                  <a:pt x="1706" y="456"/>
                </a:lnTo>
                <a:lnTo>
                  <a:pt x="1706" y="479"/>
                </a:lnTo>
                <a:lnTo>
                  <a:pt x="1695" y="479"/>
                </a:lnTo>
                <a:lnTo>
                  <a:pt x="1683" y="491"/>
                </a:lnTo>
                <a:lnTo>
                  <a:pt x="1695" y="502"/>
                </a:lnTo>
                <a:lnTo>
                  <a:pt x="1718" y="514"/>
                </a:lnTo>
                <a:lnTo>
                  <a:pt x="1718" y="526"/>
                </a:lnTo>
                <a:lnTo>
                  <a:pt x="1683" y="537"/>
                </a:lnTo>
                <a:lnTo>
                  <a:pt x="1683" y="561"/>
                </a:lnTo>
                <a:lnTo>
                  <a:pt x="1683" y="572"/>
                </a:lnTo>
                <a:lnTo>
                  <a:pt x="1672" y="584"/>
                </a:lnTo>
                <a:lnTo>
                  <a:pt x="1695" y="572"/>
                </a:lnTo>
                <a:lnTo>
                  <a:pt x="1706" y="572"/>
                </a:lnTo>
                <a:lnTo>
                  <a:pt x="1718" y="572"/>
                </a:lnTo>
                <a:lnTo>
                  <a:pt x="1729" y="584"/>
                </a:lnTo>
                <a:lnTo>
                  <a:pt x="1729" y="607"/>
                </a:lnTo>
                <a:lnTo>
                  <a:pt x="1741" y="607"/>
                </a:lnTo>
                <a:lnTo>
                  <a:pt x="1752" y="631"/>
                </a:lnTo>
                <a:lnTo>
                  <a:pt x="1718" y="666"/>
                </a:lnTo>
                <a:lnTo>
                  <a:pt x="1695" y="666"/>
                </a:lnTo>
                <a:lnTo>
                  <a:pt x="1683" y="689"/>
                </a:lnTo>
                <a:lnTo>
                  <a:pt x="1706" y="689"/>
                </a:lnTo>
                <a:lnTo>
                  <a:pt x="1718" y="701"/>
                </a:lnTo>
                <a:lnTo>
                  <a:pt x="1718" y="724"/>
                </a:lnTo>
                <a:lnTo>
                  <a:pt x="1729" y="736"/>
                </a:lnTo>
                <a:lnTo>
                  <a:pt x="1718" y="748"/>
                </a:lnTo>
                <a:lnTo>
                  <a:pt x="1729" y="759"/>
                </a:lnTo>
                <a:lnTo>
                  <a:pt x="1729" y="771"/>
                </a:lnTo>
                <a:lnTo>
                  <a:pt x="1729" y="759"/>
                </a:lnTo>
                <a:lnTo>
                  <a:pt x="1729" y="771"/>
                </a:lnTo>
                <a:lnTo>
                  <a:pt x="1741" y="783"/>
                </a:lnTo>
                <a:lnTo>
                  <a:pt x="1775" y="783"/>
                </a:lnTo>
                <a:lnTo>
                  <a:pt x="1787" y="783"/>
                </a:lnTo>
                <a:lnTo>
                  <a:pt x="1798" y="783"/>
                </a:lnTo>
                <a:lnTo>
                  <a:pt x="1833" y="794"/>
                </a:lnTo>
                <a:lnTo>
                  <a:pt x="1833" y="783"/>
                </a:lnTo>
                <a:lnTo>
                  <a:pt x="1844" y="783"/>
                </a:lnTo>
                <a:lnTo>
                  <a:pt x="1879" y="783"/>
                </a:lnTo>
                <a:lnTo>
                  <a:pt x="1879" y="759"/>
                </a:lnTo>
                <a:lnTo>
                  <a:pt x="1891" y="748"/>
                </a:lnTo>
                <a:lnTo>
                  <a:pt x="1891" y="736"/>
                </a:lnTo>
                <a:lnTo>
                  <a:pt x="1891" y="724"/>
                </a:lnTo>
                <a:lnTo>
                  <a:pt x="1902" y="724"/>
                </a:lnTo>
                <a:lnTo>
                  <a:pt x="1914" y="736"/>
                </a:lnTo>
                <a:lnTo>
                  <a:pt x="1925" y="748"/>
                </a:lnTo>
                <a:lnTo>
                  <a:pt x="1925" y="724"/>
                </a:lnTo>
                <a:lnTo>
                  <a:pt x="1948" y="712"/>
                </a:lnTo>
                <a:lnTo>
                  <a:pt x="1960" y="712"/>
                </a:lnTo>
                <a:lnTo>
                  <a:pt x="1983" y="712"/>
                </a:lnTo>
                <a:lnTo>
                  <a:pt x="1994" y="712"/>
                </a:lnTo>
                <a:lnTo>
                  <a:pt x="1994" y="701"/>
                </a:lnTo>
                <a:lnTo>
                  <a:pt x="2006" y="701"/>
                </a:lnTo>
                <a:lnTo>
                  <a:pt x="2017" y="701"/>
                </a:lnTo>
                <a:lnTo>
                  <a:pt x="2029" y="701"/>
                </a:lnTo>
                <a:lnTo>
                  <a:pt x="2040" y="689"/>
                </a:lnTo>
                <a:lnTo>
                  <a:pt x="2029" y="677"/>
                </a:lnTo>
                <a:lnTo>
                  <a:pt x="2040" y="677"/>
                </a:lnTo>
                <a:lnTo>
                  <a:pt x="2040" y="654"/>
                </a:lnTo>
                <a:lnTo>
                  <a:pt x="2040" y="631"/>
                </a:lnTo>
                <a:lnTo>
                  <a:pt x="2063" y="642"/>
                </a:lnTo>
                <a:lnTo>
                  <a:pt x="2075" y="642"/>
                </a:lnTo>
                <a:lnTo>
                  <a:pt x="2098" y="654"/>
                </a:lnTo>
                <a:lnTo>
                  <a:pt x="2110" y="654"/>
                </a:lnTo>
                <a:lnTo>
                  <a:pt x="2121" y="619"/>
                </a:lnTo>
                <a:lnTo>
                  <a:pt x="2133" y="642"/>
                </a:lnTo>
                <a:lnTo>
                  <a:pt x="2156" y="642"/>
                </a:lnTo>
                <a:lnTo>
                  <a:pt x="2179" y="654"/>
                </a:lnTo>
                <a:lnTo>
                  <a:pt x="2190" y="654"/>
                </a:lnTo>
                <a:lnTo>
                  <a:pt x="2225" y="654"/>
                </a:lnTo>
                <a:lnTo>
                  <a:pt x="2236" y="642"/>
                </a:lnTo>
                <a:lnTo>
                  <a:pt x="2259" y="654"/>
                </a:lnTo>
                <a:lnTo>
                  <a:pt x="2271" y="654"/>
                </a:lnTo>
                <a:lnTo>
                  <a:pt x="2294" y="666"/>
                </a:lnTo>
                <a:lnTo>
                  <a:pt x="2306" y="677"/>
                </a:lnTo>
                <a:lnTo>
                  <a:pt x="2294" y="677"/>
                </a:lnTo>
                <a:lnTo>
                  <a:pt x="2306" y="677"/>
                </a:lnTo>
                <a:lnTo>
                  <a:pt x="2306" y="689"/>
                </a:lnTo>
                <a:lnTo>
                  <a:pt x="2317" y="701"/>
                </a:lnTo>
                <a:lnTo>
                  <a:pt x="2329" y="689"/>
                </a:lnTo>
                <a:lnTo>
                  <a:pt x="2352" y="701"/>
                </a:lnTo>
                <a:lnTo>
                  <a:pt x="2363" y="724"/>
                </a:lnTo>
                <a:lnTo>
                  <a:pt x="2363" y="712"/>
                </a:lnTo>
                <a:lnTo>
                  <a:pt x="2363" y="724"/>
                </a:lnTo>
                <a:lnTo>
                  <a:pt x="2375" y="724"/>
                </a:lnTo>
                <a:lnTo>
                  <a:pt x="2375" y="712"/>
                </a:lnTo>
                <a:lnTo>
                  <a:pt x="2398" y="724"/>
                </a:lnTo>
                <a:lnTo>
                  <a:pt x="2409" y="724"/>
                </a:lnTo>
                <a:lnTo>
                  <a:pt x="2432" y="701"/>
                </a:lnTo>
                <a:lnTo>
                  <a:pt x="2444" y="724"/>
                </a:lnTo>
                <a:lnTo>
                  <a:pt x="2444" y="748"/>
                </a:lnTo>
                <a:lnTo>
                  <a:pt x="2467" y="759"/>
                </a:lnTo>
                <a:lnTo>
                  <a:pt x="2467" y="783"/>
                </a:lnTo>
                <a:lnTo>
                  <a:pt x="2478" y="806"/>
                </a:lnTo>
                <a:lnTo>
                  <a:pt x="2478" y="818"/>
                </a:lnTo>
                <a:lnTo>
                  <a:pt x="2478" y="829"/>
                </a:lnTo>
                <a:lnTo>
                  <a:pt x="2478" y="841"/>
                </a:lnTo>
                <a:lnTo>
                  <a:pt x="2490" y="864"/>
                </a:lnTo>
                <a:lnTo>
                  <a:pt x="2502" y="864"/>
                </a:lnTo>
                <a:lnTo>
                  <a:pt x="2513" y="888"/>
                </a:lnTo>
                <a:lnTo>
                  <a:pt x="2525" y="888"/>
                </a:lnTo>
                <a:lnTo>
                  <a:pt x="2536" y="888"/>
                </a:lnTo>
                <a:lnTo>
                  <a:pt x="2548" y="899"/>
                </a:lnTo>
                <a:lnTo>
                  <a:pt x="2559" y="911"/>
                </a:lnTo>
                <a:lnTo>
                  <a:pt x="2571" y="888"/>
                </a:lnTo>
                <a:lnTo>
                  <a:pt x="2582" y="888"/>
                </a:lnTo>
                <a:lnTo>
                  <a:pt x="2605" y="888"/>
                </a:lnTo>
                <a:lnTo>
                  <a:pt x="2617" y="888"/>
                </a:lnTo>
                <a:lnTo>
                  <a:pt x="2628" y="876"/>
                </a:lnTo>
                <a:lnTo>
                  <a:pt x="2640" y="864"/>
                </a:lnTo>
                <a:lnTo>
                  <a:pt x="2651" y="876"/>
                </a:lnTo>
                <a:lnTo>
                  <a:pt x="2663" y="864"/>
                </a:lnTo>
                <a:lnTo>
                  <a:pt x="2663" y="853"/>
                </a:lnTo>
                <a:lnTo>
                  <a:pt x="2697" y="829"/>
                </a:lnTo>
                <a:lnTo>
                  <a:pt x="2697" y="806"/>
                </a:lnTo>
                <a:lnTo>
                  <a:pt x="2709" y="806"/>
                </a:lnTo>
                <a:lnTo>
                  <a:pt x="2709" y="783"/>
                </a:lnTo>
                <a:lnTo>
                  <a:pt x="2709" y="771"/>
                </a:lnTo>
                <a:lnTo>
                  <a:pt x="2732" y="759"/>
                </a:lnTo>
                <a:lnTo>
                  <a:pt x="2755" y="748"/>
                </a:lnTo>
                <a:lnTo>
                  <a:pt x="2767" y="748"/>
                </a:lnTo>
                <a:lnTo>
                  <a:pt x="2790" y="759"/>
                </a:lnTo>
                <a:lnTo>
                  <a:pt x="2790" y="748"/>
                </a:lnTo>
                <a:lnTo>
                  <a:pt x="2801" y="759"/>
                </a:lnTo>
                <a:lnTo>
                  <a:pt x="2801" y="748"/>
                </a:lnTo>
                <a:lnTo>
                  <a:pt x="2824" y="759"/>
                </a:lnTo>
                <a:lnTo>
                  <a:pt x="2824" y="748"/>
                </a:lnTo>
                <a:lnTo>
                  <a:pt x="2836" y="748"/>
                </a:lnTo>
                <a:lnTo>
                  <a:pt x="2836" y="736"/>
                </a:lnTo>
                <a:lnTo>
                  <a:pt x="2847" y="748"/>
                </a:lnTo>
                <a:lnTo>
                  <a:pt x="2847" y="736"/>
                </a:lnTo>
                <a:lnTo>
                  <a:pt x="2859" y="736"/>
                </a:lnTo>
                <a:lnTo>
                  <a:pt x="2870" y="724"/>
                </a:lnTo>
                <a:lnTo>
                  <a:pt x="2882" y="724"/>
                </a:lnTo>
                <a:lnTo>
                  <a:pt x="2893" y="712"/>
                </a:lnTo>
                <a:lnTo>
                  <a:pt x="2905" y="712"/>
                </a:lnTo>
                <a:lnTo>
                  <a:pt x="2917" y="712"/>
                </a:lnTo>
                <a:lnTo>
                  <a:pt x="2928" y="724"/>
                </a:lnTo>
                <a:lnTo>
                  <a:pt x="2940" y="724"/>
                </a:lnTo>
                <a:lnTo>
                  <a:pt x="2951" y="736"/>
                </a:lnTo>
                <a:lnTo>
                  <a:pt x="2963" y="736"/>
                </a:lnTo>
                <a:lnTo>
                  <a:pt x="2963" y="724"/>
                </a:lnTo>
                <a:lnTo>
                  <a:pt x="2974" y="724"/>
                </a:lnTo>
                <a:lnTo>
                  <a:pt x="2986" y="724"/>
                </a:lnTo>
                <a:lnTo>
                  <a:pt x="2986" y="736"/>
                </a:lnTo>
                <a:lnTo>
                  <a:pt x="2997" y="748"/>
                </a:lnTo>
                <a:lnTo>
                  <a:pt x="3009" y="748"/>
                </a:lnTo>
                <a:lnTo>
                  <a:pt x="3020" y="748"/>
                </a:lnTo>
                <a:lnTo>
                  <a:pt x="3032" y="759"/>
                </a:lnTo>
                <a:lnTo>
                  <a:pt x="3055" y="771"/>
                </a:lnTo>
                <a:lnTo>
                  <a:pt x="3066" y="771"/>
                </a:lnTo>
                <a:lnTo>
                  <a:pt x="3078" y="771"/>
                </a:lnTo>
                <a:lnTo>
                  <a:pt x="3089" y="771"/>
                </a:lnTo>
                <a:lnTo>
                  <a:pt x="3101" y="783"/>
                </a:lnTo>
                <a:lnTo>
                  <a:pt x="3112" y="783"/>
                </a:lnTo>
                <a:lnTo>
                  <a:pt x="3124" y="783"/>
                </a:lnTo>
                <a:lnTo>
                  <a:pt x="3147" y="783"/>
                </a:lnTo>
                <a:lnTo>
                  <a:pt x="3159" y="783"/>
                </a:lnTo>
                <a:lnTo>
                  <a:pt x="3159" y="794"/>
                </a:lnTo>
                <a:lnTo>
                  <a:pt x="3159" y="806"/>
                </a:lnTo>
                <a:lnTo>
                  <a:pt x="3159" y="818"/>
                </a:lnTo>
                <a:lnTo>
                  <a:pt x="3170" y="829"/>
                </a:lnTo>
                <a:lnTo>
                  <a:pt x="3182" y="829"/>
                </a:lnTo>
                <a:lnTo>
                  <a:pt x="3193" y="829"/>
                </a:lnTo>
                <a:lnTo>
                  <a:pt x="3193" y="841"/>
                </a:lnTo>
                <a:lnTo>
                  <a:pt x="3205" y="841"/>
                </a:lnTo>
                <a:lnTo>
                  <a:pt x="3216" y="864"/>
                </a:lnTo>
                <a:lnTo>
                  <a:pt x="3228" y="876"/>
                </a:lnTo>
                <a:lnTo>
                  <a:pt x="3262" y="876"/>
                </a:lnTo>
                <a:lnTo>
                  <a:pt x="3274" y="876"/>
                </a:lnTo>
                <a:lnTo>
                  <a:pt x="3274" y="888"/>
                </a:lnTo>
                <a:lnTo>
                  <a:pt x="3297" y="888"/>
                </a:lnTo>
                <a:lnTo>
                  <a:pt x="3320" y="888"/>
                </a:lnTo>
                <a:lnTo>
                  <a:pt x="3320" y="876"/>
                </a:lnTo>
                <a:lnTo>
                  <a:pt x="3332" y="876"/>
                </a:lnTo>
                <a:lnTo>
                  <a:pt x="3332" y="864"/>
                </a:lnTo>
                <a:lnTo>
                  <a:pt x="3332" y="853"/>
                </a:lnTo>
                <a:lnTo>
                  <a:pt x="3332" y="841"/>
                </a:lnTo>
                <a:lnTo>
                  <a:pt x="3332" y="853"/>
                </a:lnTo>
                <a:lnTo>
                  <a:pt x="3355" y="841"/>
                </a:lnTo>
                <a:lnTo>
                  <a:pt x="3366" y="841"/>
                </a:lnTo>
                <a:lnTo>
                  <a:pt x="3401" y="841"/>
                </a:lnTo>
                <a:lnTo>
                  <a:pt x="3401" y="853"/>
                </a:lnTo>
                <a:lnTo>
                  <a:pt x="3412" y="853"/>
                </a:lnTo>
                <a:lnTo>
                  <a:pt x="3447" y="853"/>
                </a:lnTo>
                <a:lnTo>
                  <a:pt x="3458" y="864"/>
                </a:lnTo>
                <a:lnTo>
                  <a:pt x="3470" y="853"/>
                </a:lnTo>
                <a:lnTo>
                  <a:pt x="3493" y="864"/>
                </a:lnTo>
                <a:lnTo>
                  <a:pt x="3504" y="864"/>
                </a:lnTo>
                <a:lnTo>
                  <a:pt x="3504" y="853"/>
                </a:lnTo>
                <a:lnTo>
                  <a:pt x="3504" y="829"/>
                </a:lnTo>
                <a:lnTo>
                  <a:pt x="3504" y="818"/>
                </a:lnTo>
                <a:lnTo>
                  <a:pt x="3493" y="818"/>
                </a:lnTo>
                <a:lnTo>
                  <a:pt x="3481" y="806"/>
                </a:lnTo>
                <a:lnTo>
                  <a:pt x="3493" y="806"/>
                </a:lnTo>
                <a:lnTo>
                  <a:pt x="3481" y="794"/>
                </a:lnTo>
                <a:lnTo>
                  <a:pt x="3481" y="783"/>
                </a:lnTo>
                <a:lnTo>
                  <a:pt x="3470" y="783"/>
                </a:lnTo>
                <a:lnTo>
                  <a:pt x="3470" y="771"/>
                </a:lnTo>
                <a:lnTo>
                  <a:pt x="3493" y="771"/>
                </a:lnTo>
                <a:lnTo>
                  <a:pt x="3504" y="748"/>
                </a:lnTo>
                <a:lnTo>
                  <a:pt x="3493" y="736"/>
                </a:lnTo>
                <a:lnTo>
                  <a:pt x="3504" y="736"/>
                </a:lnTo>
                <a:lnTo>
                  <a:pt x="3527" y="736"/>
                </a:lnTo>
                <a:lnTo>
                  <a:pt x="3527" y="724"/>
                </a:lnTo>
                <a:lnTo>
                  <a:pt x="3539" y="724"/>
                </a:lnTo>
                <a:lnTo>
                  <a:pt x="3562" y="701"/>
                </a:lnTo>
                <a:lnTo>
                  <a:pt x="3574" y="701"/>
                </a:lnTo>
                <a:lnTo>
                  <a:pt x="3585" y="689"/>
                </a:lnTo>
                <a:lnTo>
                  <a:pt x="3608" y="689"/>
                </a:lnTo>
                <a:lnTo>
                  <a:pt x="3620" y="689"/>
                </a:lnTo>
                <a:lnTo>
                  <a:pt x="3620" y="701"/>
                </a:lnTo>
                <a:lnTo>
                  <a:pt x="3643" y="712"/>
                </a:lnTo>
                <a:lnTo>
                  <a:pt x="3654" y="701"/>
                </a:lnTo>
                <a:lnTo>
                  <a:pt x="3666" y="701"/>
                </a:lnTo>
                <a:lnTo>
                  <a:pt x="3677" y="701"/>
                </a:lnTo>
                <a:lnTo>
                  <a:pt x="3677" y="677"/>
                </a:lnTo>
                <a:lnTo>
                  <a:pt x="3689" y="666"/>
                </a:lnTo>
                <a:lnTo>
                  <a:pt x="3700" y="654"/>
                </a:lnTo>
                <a:lnTo>
                  <a:pt x="3712" y="654"/>
                </a:lnTo>
                <a:lnTo>
                  <a:pt x="3723" y="631"/>
                </a:lnTo>
                <a:lnTo>
                  <a:pt x="3723" y="619"/>
                </a:lnTo>
                <a:lnTo>
                  <a:pt x="3735" y="607"/>
                </a:lnTo>
                <a:lnTo>
                  <a:pt x="3746" y="619"/>
                </a:lnTo>
                <a:lnTo>
                  <a:pt x="3758" y="619"/>
                </a:lnTo>
                <a:lnTo>
                  <a:pt x="3770" y="607"/>
                </a:lnTo>
                <a:lnTo>
                  <a:pt x="3770" y="596"/>
                </a:lnTo>
                <a:lnTo>
                  <a:pt x="3781" y="596"/>
                </a:lnTo>
                <a:lnTo>
                  <a:pt x="3793" y="607"/>
                </a:lnTo>
                <a:lnTo>
                  <a:pt x="3804" y="607"/>
                </a:lnTo>
                <a:lnTo>
                  <a:pt x="3827" y="607"/>
                </a:lnTo>
                <a:lnTo>
                  <a:pt x="3839" y="607"/>
                </a:lnTo>
                <a:lnTo>
                  <a:pt x="3850" y="607"/>
                </a:lnTo>
                <a:lnTo>
                  <a:pt x="3850" y="596"/>
                </a:lnTo>
                <a:lnTo>
                  <a:pt x="3862" y="572"/>
                </a:lnTo>
                <a:lnTo>
                  <a:pt x="3885" y="561"/>
                </a:lnTo>
                <a:lnTo>
                  <a:pt x="3908" y="572"/>
                </a:lnTo>
                <a:lnTo>
                  <a:pt x="3908" y="584"/>
                </a:lnTo>
                <a:lnTo>
                  <a:pt x="3931" y="584"/>
                </a:lnTo>
                <a:lnTo>
                  <a:pt x="3942" y="572"/>
                </a:lnTo>
                <a:lnTo>
                  <a:pt x="3966" y="572"/>
                </a:lnTo>
                <a:lnTo>
                  <a:pt x="3977" y="584"/>
                </a:lnTo>
                <a:lnTo>
                  <a:pt x="3989" y="572"/>
                </a:lnTo>
                <a:lnTo>
                  <a:pt x="4012" y="561"/>
                </a:lnTo>
                <a:lnTo>
                  <a:pt x="4023" y="561"/>
                </a:lnTo>
                <a:lnTo>
                  <a:pt x="4023" y="584"/>
                </a:lnTo>
                <a:lnTo>
                  <a:pt x="4035" y="596"/>
                </a:lnTo>
                <a:lnTo>
                  <a:pt x="4046" y="619"/>
                </a:lnTo>
                <a:lnTo>
                  <a:pt x="4058" y="619"/>
                </a:lnTo>
                <a:lnTo>
                  <a:pt x="4069" y="631"/>
                </a:lnTo>
                <a:lnTo>
                  <a:pt x="4081" y="642"/>
                </a:lnTo>
                <a:lnTo>
                  <a:pt x="4092" y="654"/>
                </a:lnTo>
                <a:lnTo>
                  <a:pt x="4104" y="654"/>
                </a:lnTo>
                <a:lnTo>
                  <a:pt x="4115" y="654"/>
                </a:lnTo>
                <a:lnTo>
                  <a:pt x="4115" y="631"/>
                </a:lnTo>
                <a:lnTo>
                  <a:pt x="4138" y="619"/>
                </a:lnTo>
                <a:lnTo>
                  <a:pt x="4138" y="631"/>
                </a:lnTo>
                <a:lnTo>
                  <a:pt x="4161" y="631"/>
                </a:lnTo>
                <a:lnTo>
                  <a:pt x="4173" y="631"/>
                </a:lnTo>
                <a:lnTo>
                  <a:pt x="4185" y="631"/>
                </a:lnTo>
                <a:lnTo>
                  <a:pt x="4196" y="619"/>
                </a:lnTo>
                <a:lnTo>
                  <a:pt x="4219" y="619"/>
                </a:lnTo>
                <a:lnTo>
                  <a:pt x="4219" y="631"/>
                </a:lnTo>
                <a:lnTo>
                  <a:pt x="4208" y="631"/>
                </a:lnTo>
                <a:lnTo>
                  <a:pt x="4196" y="631"/>
                </a:lnTo>
                <a:lnTo>
                  <a:pt x="4196" y="642"/>
                </a:lnTo>
                <a:lnTo>
                  <a:pt x="4208" y="642"/>
                </a:lnTo>
                <a:lnTo>
                  <a:pt x="4208" y="654"/>
                </a:lnTo>
                <a:lnTo>
                  <a:pt x="4208" y="666"/>
                </a:lnTo>
                <a:lnTo>
                  <a:pt x="4208" y="677"/>
                </a:lnTo>
                <a:lnTo>
                  <a:pt x="4196" y="677"/>
                </a:lnTo>
                <a:lnTo>
                  <a:pt x="4196" y="689"/>
                </a:lnTo>
                <a:lnTo>
                  <a:pt x="4208" y="689"/>
                </a:lnTo>
                <a:lnTo>
                  <a:pt x="4185" y="712"/>
                </a:lnTo>
                <a:lnTo>
                  <a:pt x="4196" y="712"/>
                </a:lnTo>
                <a:lnTo>
                  <a:pt x="4208" y="712"/>
                </a:lnTo>
                <a:lnTo>
                  <a:pt x="4208" y="724"/>
                </a:lnTo>
                <a:lnTo>
                  <a:pt x="4196" y="724"/>
                </a:lnTo>
                <a:lnTo>
                  <a:pt x="4196" y="736"/>
                </a:lnTo>
                <a:lnTo>
                  <a:pt x="4196" y="748"/>
                </a:lnTo>
                <a:lnTo>
                  <a:pt x="4208" y="748"/>
                </a:lnTo>
                <a:lnTo>
                  <a:pt x="4219" y="759"/>
                </a:lnTo>
                <a:lnTo>
                  <a:pt x="4208" y="759"/>
                </a:lnTo>
                <a:lnTo>
                  <a:pt x="4208" y="771"/>
                </a:lnTo>
                <a:lnTo>
                  <a:pt x="4219" y="771"/>
                </a:lnTo>
                <a:lnTo>
                  <a:pt x="4231" y="783"/>
                </a:lnTo>
                <a:lnTo>
                  <a:pt x="4242" y="783"/>
                </a:lnTo>
                <a:lnTo>
                  <a:pt x="4242" y="794"/>
                </a:lnTo>
                <a:lnTo>
                  <a:pt x="4242" y="783"/>
                </a:lnTo>
                <a:lnTo>
                  <a:pt x="4242" y="794"/>
                </a:lnTo>
                <a:lnTo>
                  <a:pt x="4242" y="806"/>
                </a:lnTo>
                <a:lnTo>
                  <a:pt x="4254" y="806"/>
                </a:lnTo>
                <a:lnTo>
                  <a:pt x="4254" y="818"/>
                </a:lnTo>
                <a:lnTo>
                  <a:pt x="4265" y="818"/>
                </a:lnTo>
                <a:lnTo>
                  <a:pt x="4265" y="806"/>
                </a:lnTo>
                <a:lnTo>
                  <a:pt x="4265" y="794"/>
                </a:lnTo>
                <a:lnTo>
                  <a:pt x="4277" y="806"/>
                </a:lnTo>
                <a:lnTo>
                  <a:pt x="4277" y="794"/>
                </a:lnTo>
                <a:lnTo>
                  <a:pt x="4288" y="794"/>
                </a:lnTo>
                <a:lnTo>
                  <a:pt x="4288" y="783"/>
                </a:lnTo>
                <a:lnTo>
                  <a:pt x="4300" y="794"/>
                </a:lnTo>
                <a:lnTo>
                  <a:pt x="4300" y="783"/>
                </a:lnTo>
                <a:lnTo>
                  <a:pt x="4323" y="783"/>
                </a:lnTo>
                <a:lnTo>
                  <a:pt x="4323" y="794"/>
                </a:lnTo>
                <a:lnTo>
                  <a:pt x="4323" y="806"/>
                </a:lnTo>
                <a:lnTo>
                  <a:pt x="4323" y="818"/>
                </a:lnTo>
                <a:lnTo>
                  <a:pt x="4334" y="806"/>
                </a:lnTo>
                <a:lnTo>
                  <a:pt x="4334" y="818"/>
                </a:lnTo>
                <a:lnTo>
                  <a:pt x="4334" y="829"/>
                </a:lnTo>
                <a:lnTo>
                  <a:pt x="4346" y="818"/>
                </a:lnTo>
                <a:lnTo>
                  <a:pt x="4334" y="818"/>
                </a:lnTo>
                <a:lnTo>
                  <a:pt x="4346" y="818"/>
                </a:lnTo>
                <a:lnTo>
                  <a:pt x="4357" y="818"/>
                </a:lnTo>
                <a:lnTo>
                  <a:pt x="4357" y="806"/>
                </a:lnTo>
                <a:lnTo>
                  <a:pt x="4380" y="806"/>
                </a:lnTo>
                <a:lnTo>
                  <a:pt x="4380" y="818"/>
                </a:lnTo>
                <a:lnTo>
                  <a:pt x="4392" y="818"/>
                </a:lnTo>
                <a:lnTo>
                  <a:pt x="4392" y="829"/>
                </a:lnTo>
                <a:lnTo>
                  <a:pt x="4392" y="818"/>
                </a:lnTo>
                <a:lnTo>
                  <a:pt x="4404" y="829"/>
                </a:lnTo>
                <a:lnTo>
                  <a:pt x="4404" y="818"/>
                </a:lnTo>
                <a:lnTo>
                  <a:pt x="4415" y="829"/>
                </a:lnTo>
                <a:lnTo>
                  <a:pt x="4427" y="829"/>
                </a:lnTo>
                <a:lnTo>
                  <a:pt x="4427" y="841"/>
                </a:lnTo>
                <a:lnTo>
                  <a:pt x="4427" y="829"/>
                </a:lnTo>
                <a:lnTo>
                  <a:pt x="4450" y="841"/>
                </a:lnTo>
                <a:lnTo>
                  <a:pt x="4438" y="841"/>
                </a:lnTo>
                <a:lnTo>
                  <a:pt x="4438" y="853"/>
                </a:lnTo>
                <a:lnTo>
                  <a:pt x="4427" y="841"/>
                </a:lnTo>
                <a:lnTo>
                  <a:pt x="4427" y="853"/>
                </a:lnTo>
                <a:lnTo>
                  <a:pt x="4415" y="853"/>
                </a:lnTo>
                <a:lnTo>
                  <a:pt x="4415" y="864"/>
                </a:lnTo>
                <a:lnTo>
                  <a:pt x="4404" y="864"/>
                </a:lnTo>
                <a:lnTo>
                  <a:pt x="4392" y="876"/>
                </a:lnTo>
                <a:lnTo>
                  <a:pt x="4404" y="876"/>
                </a:lnTo>
                <a:lnTo>
                  <a:pt x="4404" y="888"/>
                </a:lnTo>
                <a:lnTo>
                  <a:pt x="4392" y="888"/>
                </a:lnTo>
                <a:lnTo>
                  <a:pt x="4404" y="899"/>
                </a:lnTo>
                <a:lnTo>
                  <a:pt x="4415" y="899"/>
                </a:lnTo>
                <a:lnTo>
                  <a:pt x="4415" y="911"/>
                </a:lnTo>
                <a:lnTo>
                  <a:pt x="4404" y="911"/>
                </a:lnTo>
                <a:lnTo>
                  <a:pt x="4392" y="911"/>
                </a:lnTo>
                <a:lnTo>
                  <a:pt x="4392" y="899"/>
                </a:lnTo>
                <a:lnTo>
                  <a:pt x="4380" y="899"/>
                </a:lnTo>
                <a:lnTo>
                  <a:pt x="4380" y="911"/>
                </a:lnTo>
                <a:lnTo>
                  <a:pt x="4392" y="923"/>
                </a:lnTo>
                <a:lnTo>
                  <a:pt x="4380" y="911"/>
                </a:lnTo>
                <a:lnTo>
                  <a:pt x="4380" y="923"/>
                </a:lnTo>
                <a:lnTo>
                  <a:pt x="4392" y="934"/>
                </a:lnTo>
                <a:lnTo>
                  <a:pt x="4404" y="934"/>
                </a:lnTo>
                <a:lnTo>
                  <a:pt x="4404" y="946"/>
                </a:lnTo>
                <a:lnTo>
                  <a:pt x="4392" y="969"/>
                </a:lnTo>
                <a:lnTo>
                  <a:pt x="4380" y="969"/>
                </a:lnTo>
                <a:lnTo>
                  <a:pt x="4369" y="969"/>
                </a:lnTo>
                <a:lnTo>
                  <a:pt x="4369" y="981"/>
                </a:lnTo>
                <a:lnTo>
                  <a:pt x="4357" y="969"/>
                </a:lnTo>
                <a:lnTo>
                  <a:pt x="4357" y="981"/>
                </a:lnTo>
                <a:lnTo>
                  <a:pt x="4357" y="993"/>
                </a:lnTo>
                <a:lnTo>
                  <a:pt x="4369" y="993"/>
                </a:lnTo>
                <a:lnTo>
                  <a:pt x="4380" y="993"/>
                </a:lnTo>
                <a:lnTo>
                  <a:pt x="4369" y="1004"/>
                </a:lnTo>
                <a:lnTo>
                  <a:pt x="4357" y="1004"/>
                </a:lnTo>
                <a:lnTo>
                  <a:pt x="4346" y="981"/>
                </a:lnTo>
                <a:lnTo>
                  <a:pt x="4334" y="981"/>
                </a:lnTo>
                <a:lnTo>
                  <a:pt x="4334" y="993"/>
                </a:lnTo>
                <a:lnTo>
                  <a:pt x="4323" y="981"/>
                </a:lnTo>
                <a:lnTo>
                  <a:pt x="4323" y="993"/>
                </a:lnTo>
                <a:lnTo>
                  <a:pt x="4323" y="1004"/>
                </a:lnTo>
                <a:lnTo>
                  <a:pt x="4311" y="1004"/>
                </a:lnTo>
                <a:lnTo>
                  <a:pt x="4323" y="1004"/>
                </a:lnTo>
                <a:lnTo>
                  <a:pt x="4311" y="1016"/>
                </a:lnTo>
                <a:lnTo>
                  <a:pt x="4300" y="1016"/>
                </a:lnTo>
                <a:lnTo>
                  <a:pt x="4288" y="1016"/>
                </a:lnTo>
                <a:lnTo>
                  <a:pt x="4288" y="1004"/>
                </a:lnTo>
                <a:lnTo>
                  <a:pt x="4277" y="1004"/>
                </a:lnTo>
                <a:lnTo>
                  <a:pt x="4277" y="993"/>
                </a:lnTo>
                <a:lnTo>
                  <a:pt x="4265" y="993"/>
                </a:lnTo>
                <a:lnTo>
                  <a:pt x="4254" y="993"/>
                </a:lnTo>
                <a:lnTo>
                  <a:pt x="4242" y="981"/>
                </a:lnTo>
                <a:lnTo>
                  <a:pt x="4254" y="981"/>
                </a:lnTo>
                <a:lnTo>
                  <a:pt x="4242" y="981"/>
                </a:lnTo>
                <a:lnTo>
                  <a:pt x="4254" y="981"/>
                </a:lnTo>
                <a:lnTo>
                  <a:pt x="4254" y="969"/>
                </a:lnTo>
                <a:lnTo>
                  <a:pt x="4231" y="958"/>
                </a:lnTo>
                <a:lnTo>
                  <a:pt x="4219" y="969"/>
                </a:lnTo>
                <a:lnTo>
                  <a:pt x="4208" y="969"/>
                </a:lnTo>
                <a:lnTo>
                  <a:pt x="4208" y="981"/>
                </a:lnTo>
                <a:lnTo>
                  <a:pt x="4208" y="969"/>
                </a:lnTo>
                <a:lnTo>
                  <a:pt x="4196" y="981"/>
                </a:lnTo>
                <a:lnTo>
                  <a:pt x="4185" y="993"/>
                </a:lnTo>
                <a:lnTo>
                  <a:pt x="4185" y="1004"/>
                </a:lnTo>
                <a:lnTo>
                  <a:pt x="4173" y="1016"/>
                </a:lnTo>
                <a:lnTo>
                  <a:pt x="4161" y="1051"/>
                </a:lnTo>
                <a:lnTo>
                  <a:pt x="4161" y="1086"/>
                </a:lnTo>
                <a:lnTo>
                  <a:pt x="4161" y="1133"/>
                </a:lnTo>
                <a:lnTo>
                  <a:pt x="4173" y="1203"/>
                </a:lnTo>
                <a:lnTo>
                  <a:pt x="4185" y="1215"/>
                </a:lnTo>
                <a:lnTo>
                  <a:pt x="4185" y="1226"/>
                </a:lnTo>
                <a:lnTo>
                  <a:pt x="4185" y="1238"/>
                </a:lnTo>
                <a:lnTo>
                  <a:pt x="4196" y="1238"/>
                </a:lnTo>
                <a:lnTo>
                  <a:pt x="4208" y="1238"/>
                </a:lnTo>
                <a:lnTo>
                  <a:pt x="4208" y="1250"/>
                </a:lnTo>
                <a:lnTo>
                  <a:pt x="4208" y="1261"/>
                </a:lnTo>
                <a:lnTo>
                  <a:pt x="4219" y="1261"/>
                </a:lnTo>
                <a:lnTo>
                  <a:pt x="4219" y="1250"/>
                </a:lnTo>
                <a:lnTo>
                  <a:pt x="4231" y="1250"/>
                </a:lnTo>
                <a:lnTo>
                  <a:pt x="4242" y="1250"/>
                </a:lnTo>
                <a:lnTo>
                  <a:pt x="4242" y="1261"/>
                </a:lnTo>
                <a:lnTo>
                  <a:pt x="4254" y="1250"/>
                </a:lnTo>
                <a:lnTo>
                  <a:pt x="4254" y="1261"/>
                </a:lnTo>
                <a:lnTo>
                  <a:pt x="4265" y="1261"/>
                </a:lnTo>
                <a:lnTo>
                  <a:pt x="4265" y="1273"/>
                </a:lnTo>
                <a:lnTo>
                  <a:pt x="4254" y="1273"/>
                </a:lnTo>
                <a:lnTo>
                  <a:pt x="4265" y="1273"/>
                </a:lnTo>
                <a:lnTo>
                  <a:pt x="4277" y="1273"/>
                </a:lnTo>
                <a:lnTo>
                  <a:pt x="4277" y="1285"/>
                </a:lnTo>
                <a:lnTo>
                  <a:pt x="4288" y="1285"/>
                </a:lnTo>
                <a:lnTo>
                  <a:pt x="4300" y="1308"/>
                </a:lnTo>
                <a:lnTo>
                  <a:pt x="4300" y="1320"/>
                </a:lnTo>
                <a:lnTo>
                  <a:pt x="4300" y="1308"/>
                </a:lnTo>
                <a:lnTo>
                  <a:pt x="4300" y="1320"/>
                </a:lnTo>
                <a:lnTo>
                  <a:pt x="4311" y="1320"/>
                </a:lnTo>
                <a:lnTo>
                  <a:pt x="4300" y="1320"/>
                </a:lnTo>
                <a:lnTo>
                  <a:pt x="4311" y="1331"/>
                </a:lnTo>
                <a:lnTo>
                  <a:pt x="4311" y="1343"/>
                </a:lnTo>
                <a:lnTo>
                  <a:pt x="4323" y="1343"/>
                </a:lnTo>
                <a:lnTo>
                  <a:pt x="4311" y="1343"/>
                </a:lnTo>
                <a:lnTo>
                  <a:pt x="4323" y="1355"/>
                </a:lnTo>
                <a:lnTo>
                  <a:pt x="4323" y="1366"/>
                </a:lnTo>
                <a:lnTo>
                  <a:pt x="4311" y="1378"/>
                </a:lnTo>
                <a:lnTo>
                  <a:pt x="4311" y="1366"/>
                </a:lnTo>
                <a:lnTo>
                  <a:pt x="4300" y="1378"/>
                </a:lnTo>
                <a:lnTo>
                  <a:pt x="4300" y="1413"/>
                </a:lnTo>
                <a:lnTo>
                  <a:pt x="4311" y="1460"/>
                </a:lnTo>
                <a:lnTo>
                  <a:pt x="4311" y="1471"/>
                </a:lnTo>
                <a:lnTo>
                  <a:pt x="4323" y="1518"/>
                </a:lnTo>
                <a:lnTo>
                  <a:pt x="4334" y="1518"/>
                </a:lnTo>
                <a:lnTo>
                  <a:pt x="4334" y="1530"/>
                </a:lnTo>
                <a:lnTo>
                  <a:pt x="4346" y="1530"/>
                </a:lnTo>
                <a:lnTo>
                  <a:pt x="4357" y="1530"/>
                </a:lnTo>
                <a:lnTo>
                  <a:pt x="4369" y="1530"/>
                </a:lnTo>
                <a:lnTo>
                  <a:pt x="4369" y="1542"/>
                </a:lnTo>
                <a:lnTo>
                  <a:pt x="4357" y="1542"/>
                </a:lnTo>
                <a:lnTo>
                  <a:pt x="4369" y="1553"/>
                </a:lnTo>
                <a:lnTo>
                  <a:pt x="4357" y="1553"/>
                </a:lnTo>
                <a:lnTo>
                  <a:pt x="4369" y="1553"/>
                </a:lnTo>
                <a:lnTo>
                  <a:pt x="4357" y="1565"/>
                </a:lnTo>
                <a:lnTo>
                  <a:pt x="4369" y="1577"/>
                </a:lnTo>
                <a:lnTo>
                  <a:pt x="4357" y="1577"/>
                </a:lnTo>
                <a:lnTo>
                  <a:pt x="4357" y="1588"/>
                </a:lnTo>
                <a:lnTo>
                  <a:pt x="4346" y="1588"/>
                </a:lnTo>
                <a:lnTo>
                  <a:pt x="4346" y="1600"/>
                </a:lnTo>
                <a:lnTo>
                  <a:pt x="4357" y="1600"/>
                </a:lnTo>
                <a:lnTo>
                  <a:pt x="4346" y="1612"/>
                </a:lnTo>
                <a:lnTo>
                  <a:pt x="4357" y="1612"/>
                </a:lnTo>
                <a:lnTo>
                  <a:pt x="4346" y="1612"/>
                </a:lnTo>
                <a:lnTo>
                  <a:pt x="4346" y="1623"/>
                </a:lnTo>
                <a:lnTo>
                  <a:pt x="4357" y="1623"/>
                </a:lnTo>
                <a:lnTo>
                  <a:pt x="4346" y="1623"/>
                </a:lnTo>
                <a:lnTo>
                  <a:pt x="4357" y="1623"/>
                </a:lnTo>
                <a:lnTo>
                  <a:pt x="4357" y="1635"/>
                </a:lnTo>
                <a:lnTo>
                  <a:pt x="4346" y="1635"/>
                </a:lnTo>
                <a:lnTo>
                  <a:pt x="4334" y="1635"/>
                </a:lnTo>
                <a:lnTo>
                  <a:pt x="4334" y="1647"/>
                </a:lnTo>
                <a:lnTo>
                  <a:pt x="4346" y="1658"/>
                </a:lnTo>
                <a:lnTo>
                  <a:pt x="4334" y="1658"/>
                </a:lnTo>
                <a:lnTo>
                  <a:pt x="4346" y="1670"/>
                </a:lnTo>
                <a:lnTo>
                  <a:pt x="4334" y="1670"/>
                </a:lnTo>
                <a:lnTo>
                  <a:pt x="4334" y="1693"/>
                </a:lnTo>
                <a:lnTo>
                  <a:pt x="4323" y="1693"/>
                </a:lnTo>
                <a:lnTo>
                  <a:pt x="4323" y="1682"/>
                </a:lnTo>
                <a:lnTo>
                  <a:pt x="4323" y="1693"/>
                </a:lnTo>
                <a:lnTo>
                  <a:pt x="4311" y="1693"/>
                </a:lnTo>
                <a:lnTo>
                  <a:pt x="4311" y="1705"/>
                </a:lnTo>
                <a:lnTo>
                  <a:pt x="4300" y="1705"/>
                </a:lnTo>
                <a:lnTo>
                  <a:pt x="4311" y="1717"/>
                </a:lnTo>
                <a:lnTo>
                  <a:pt x="4300" y="1717"/>
                </a:lnTo>
                <a:lnTo>
                  <a:pt x="4300" y="1728"/>
                </a:lnTo>
                <a:lnTo>
                  <a:pt x="4300" y="1740"/>
                </a:lnTo>
                <a:lnTo>
                  <a:pt x="4288" y="1752"/>
                </a:lnTo>
                <a:lnTo>
                  <a:pt x="4277" y="1752"/>
                </a:lnTo>
                <a:lnTo>
                  <a:pt x="4277" y="1763"/>
                </a:lnTo>
                <a:lnTo>
                  <a:pt x="4265" y="1752"/>
                </a:lnTo>
                <a:lnTo>
                  <a:pt x="4265" y="1763"/>
                </a:lnTo>
                <a:lnTo>
                  <a:pt x="4254" y="1763"/>
                </a:lnTo>
                <a:lnTo>
                  <a:pt x="4254" y="1775"/>
                </a:lnTo>
                <a:lnTo>
                  <a:pt x="4242" y="1787"/>
                </a:lnTo>
                <a:lnTo>
                  <a:pt x="4242" y="1798"/>
                </a:lnTo>
                <a:lnTo>
                  <a:pt x="4219" y="1798"/>
                </a:lnTo>
                <a:lnTo>
                  <a:pt x="4231" y="1798"/>
                </a:lnTo>
                <a:lnTo>
                  <a:pt x="4231" y="1787"/>
                </a:lnTo>
                <a:lnTo>
                  <a:pt x="4219" y="1787"/>
                </a:lnTo>
                <a:lnTo>
                  <a:pt x="4208" y="1787"/>
                </a:lnTo>
                <a:lnTo>
                  <a:pt x="4185" y="1798"/>
                </a:lnTo>
                <a:lnTo>
                  <a:pt x="4185" y="1810"/>
                </a:lnTo>
                <a:lnTo>
                  <a:pt x="4185" y="1822"/>
                </a:lnTo>
                <a:lnTo>
                  <a:pt x="4173" y="1822"/>
                </a:lnTo>
                <a:lnTo>
                  <a:pt x="4173" y="1833"/>
                </a:lnTo>
                <a:lnTo>
                  <a:pt x="4161" y="1833"/>
                </a:lnTo>
                <a:lnTo>
                  <a:pt x="4161" y="1845"/>
                </a:lnTo>
                <a:lnTo>
                  <a:pt x="4150" y="1857"/>
                </a:lnTo>
                <a:lnTo>
                  <a:pt x="4150" y="1880"/>
                </a:lnTo>
                <a:lnTo>
                  <a:pt x="4138" y="1892"/>
                </a:lnTo>
                <a:lnTo>
                  <a:pt x="4138" y="1915"/>
                </a:lnTo>
                <a:lnTo>
                  <a:pt x="4127" y="1915"/>
                </a:lnTo>
                <a:lnTo>
                  <a:pt x="4127" y="1904"/>
                </a:lnTo>
                <a:lnTo>
                  <a:pt x="4115" y="1915"/>
                </a:lnTo>
                <a:lnTo>
                  <a:pt x="4127" y="1915"/>
                </a:lnTo>
                <a:lnTo>
                  <a:pt x="4115" y="1927"/>
                </a:lnTo>
                <a:lnTo>
                  <a:pt x="4104" y="1939"/>
                </a:lnTo>
                <a:lnTo>
                  <a:pt x="4104" y="1927"/>
                </a:lnTo>
                <a:lnTo>
                  <a:pt x="4092" y="1927"/>
                </a:lnTo>
                <a:lnTo>
                  <a:pt x="4104" y="1939"/>
                </a:lnTo>
                <a:lnTo>
                  <a:pt x="4104" y="1950"/>
                </a:lnTo>
                <a:lnTo>
                  <a:pt x="4092" y="1950"/>
                </a:lnTo>
                <a:lnTo>
                  <a:pt x="4092" y="1939"/>
                </a:lnTo>
                <a:lnTo>
                  <a:pt x="4069" y="1950"/>
                </a:lnTo>
                <a:lnTo>
                  <a:pt x="4058" y="1962"/>
                </a:lnTo>
                <a:lnTo>
                  <a:pt x="4035" y="1974"/>
                </a:lnTo>
                <a:lnTo>
                  <a:pt x="4023" y="1974"/>
                </a:lnTo>
                <a:lnTo>
                  <a:pt x="4023" y="1985"/>
                </a:lnTo>
                <a:lnTo>
                  <a:pt x="4012" y="1985"/>
                </a:lnTo>
                <a:lnTo>
                  <a:pt x="4012" y="2009"/>
                </a:lnTo>
                <a:lnTo>
                  <a:pt x="4000" y="2009"/>
                </a:lnTo>
                <a:lnTo>
                  <a:pt x="4000" y="2020"/>
                </a:lnTo>
                <a:lnTo>
                  <a:pt x="3989" y="2020"/>
                </a:lnTo>
                <a:lnTo>
                  <a:pt x="3989" y="2032"/>
                </a:lnTo>
                <a:lnTo>
                  <a:pt x="3989" y="2044"/>
                </a:lnTo>
                <a:lnTo>
                  <a:pt x="3977" y="2044"/>
                </a:lnTo>
                <a:lnTo>
                  <a:pt x="3977" y="2055"/>
                </a:lnTo>
                <a:lnTo>
                  <a:pt x="3966" y="2055"/>
                </a:lnTo>
                <a:lnTo>
                  <a:pt x="3966" y="2067"/>
                </a:lnTo>
                <a:lnTo>
                  <a:pt x="3954" y="2067"/>
                </a:lnTo>
                <a:lnTo>
                  <a:pt x="3942" y="2067"/>
                </a:lnTo>
                <a:lnTo>
                  <a:pt x="3942" y="2079"/>
                </a:lnTo>
                <a:lnTo>
                  <a:pt x="3931" y="2079"/>
                </a:lnTo>
                <a:lnTo>
                  <a:pt x="3919" y="2090"/>
                </a:lnTo>
                <a:lnTo>
                  <a:pt x="3896" y="2102"/>
                </a:lnTo>
                <a:lnTo>
                  <a:pt x="3896" y="2090"/>
                </a:lnTo>
                <a:lnTo>
                  <a:pt x="3885" y="2102"/>
                </a:lnTo>
                <a:lnTo>
                  <a:pt x="3873" y="2102"/>
                </a:lnTo>
                <a:lnTo>
                  <a:pt x="3850" y="2102"/>
                </a:lnTo>
                <a:lnTo>
                  <a:pt x="3839" y="2114"/>
                </a:lnTo>
                <a:lnTo>
                  <a:pt x="3827" y="2125"/>
                </a:lnTo>
                <a:lnTo>
                  <a:pt x="3827" y="2114"/>
                </a:lnTo>
                <a:lnTo>
                  <a:pt x="3816" y="2125"/>
                </a:lnTo>
                <a:lnTo>
                  <a:pt x="3804" y="2137"/>
                </a:lnTo>
                <a:lnTo>
                  <a:pt x="3793" y="2149"/>
                </a:lnTo>
                <a:lnTo>
                  <a:pt x="3781" y="2160"/>
                </a:lnTo>
                <a:lnTo>
                  <a:pt x="3770" y="2160"/>
                </a:lnTo>
                <a:lnTo>
                  <a:pt x="3781" y="2160"/>
                </a:lnTo>
                <a:lnTo>
                  <a:pt x="3770" y="2160"/>
                </a:lnTo>
                <a:lnTo>
                  <a:pt x="3770" y="2172"/>
                </a:lnTo>
                <a:lnTo>
                  <a:pt x="3758" y="2172"/>
                </a:lnTo>
                <a:lnTo>
                  <a:pt x="3746" y="2207"/>
                </a:lnTo>
                <a:lnTo>
                  <a:pt x="3700" y="2230"/>
                </a:lnTo>
                <a:lnTo>
                  <a:pt x="3677" y="2242"/>
                </a:lnTo>
                <a:lnTo>
                  <a:pt x="3666" y="2254"/>
                </a:lnTo>
                <a:lnTo>
                  <a:pt x="3643" y="2266"/>
                </a:lnTo>
                <a:lnTo>
                  <a:pt x="3597" y="2289"/>
                </a:lnTo>
                <a:lnTo>
                  <a:pt x="3574" y="2301"/>
                </a:lnTo>
                <a:lnTo>
                  <a:pt x="3551" y="2312"/>
                </a:lnTo>
                <a:lnTo>
                  <a:pt x="3539" y="2312"/>
                </a:lnTo>
                <a:lnTo>
                  <a:pt x="3527" y="2324"/>
                </a:lnTo>
                <a:lnTo>
                  <a:pt x="3493" y="2347"/>
                </a:lnTo>
                <a:lnTo>
                  <a:pt x="3470" y="2359"/>
                </a:lnTo>
                <a:lnTo>
                  <a:pt x="3458" y="2359"/>
                </a:lnTo>
                <a:lnTo>
                  <a:pt x="3447" y="2371"/>
                </a:lnTo>
                <a:lnTo>
                  <a:pt x="3447" y="2382"/>
                </a:lnTo>
                <a:lnTo>
                  <a:pt x="3435" y="2382"/>
                </a:lnTo>
                <a:lnTo>
                  <a:pt x="3447" y="2382"/>
                </a:lnTo>
                <a:lnTo>
                  <a:pt x="3447" y="2371"/>
                </a:lnTo>
                <a:lnTo>
                  <a:pt x="3435" y="2371"/>
                </a:lnTo>
                <a:lnTo>
                  <a:pt x="3412" y="2382"/>
                </a:lnTo>
                <a:lnTo>
                  <a:pt x="3401" y="2394"/>
                </a:lnTo>
                <a:lnTo>
                  <a:pt x="3389" y="2394"/>
                </a:lnTo>
                <a:lnTo>
                  <a:pt x="3378" y="2406"/>
                </a:lnTo>
                <a:lnTo>
                  <a:pt x="3366" y="2417"/>
                </a:lnTo>
                <a:lnTo>
                  <a:pt x="3343" y="2429"/>
                </a:lnTo>
                <a:lnTo>
                  <a:pt x="3308" y="2441"/>
                </a:lnTo>
                <a:lnTo>
                  <a:pt x="3297" y="2452"/>
                </a:lnTo>
                <a:lnTo>
                  <a:pt x="3297" y="2464"/>
                </a:lnTo>
                <a:lnTo>
                  <a:pt x="3285" y="2464"/>
                </a:lnTo>
                <a:lnTo>
                  <a:pt x="3251" y="2499"/>
                </a:lnTo>
                <a:lnTo>
                  <a:pt x="3216" y="2534"/>
                </a:lnTo>
                <a:lnTo>
                  <a:pt x="3205" y="2546"/>
                </a:lnTo>
                <a:lnTo>
                  <a:pt x="3182" y="2557"/>
                </a:lnTo>
                <a:lnTo>
                  <a:pt x="3170" y="2557"/>
                </a:lnTo>
                <a:lnTo>
                  <a:pt x="3170" y="2569"/>
                </a:lnTo>
                <a:lnTo>
                  <a:pt x="3170" y="2557"/>
                </a:lnTo>
                <a:lnTo>
                  <a:pt x="3147" y="2581"/>
                </a:lnTo>
                <a:lnTo>
                  <a:pt x="3136" y="2581"/>
                </a:lnTo>
                <a:lnTo>
                  <a:pt x="3101" y="2592"/>
                </a:lnTo>
                <a:lnTo>
                  <a:pt x="3089" y="2592"/>
                </a:lnTo>
                <a:lnTo>
                  <a:pt x="3101" y="2592"/>
                </a:lnTo>
                <a:lnTo>
                  <a:pt x="3066" y="2604"/>
                </a:lnTo>
                <a:lnTo>
                  <a:pt x="3032" y="2627"/>
                </a:lnTo>
                <a:lnTo>
                  <a:pt x="3009" y="2651"/>
                </a:lnTo>
                <a:lnTo>
                  <a:pt x="2997" y="2674"/>
                </a:lnTo>
                <a:lnTo>
                  <a:pt x="2986" y="2698"/>
                </a:lnTo>
                <a:lnTo>
                  <a:pt x="2974" y="2733"/>
                </a:lnTo>
                <a:lnTo>
                  <a:pt x="2963" y="2733"/>
                </a:lnTo>
                <a:lnTo>
                  <a:pt x="2974" y="2733"/>
                </a:lnTo>
                <a:lnTo>
                  <a:pt x="2963" y="2744"/>
                </a:lnTo>
                <a:lnTo>
                  <a:pt x="2951" y="2756"/>
                </a:lnTo>
                <a:lnTo>
                  <a:pt x="2940" y="2768"/>
                </a:lnTo>
                <a:lnTo>
                  <a:pt x="2928" y="2779"/>
                </a:lnTo>
                <a:lnTo>
                  <a:pt x="2917" y="2826"/>
                </a:lnTo>
                <a:lnTo>
                  <a:pt x="2905" y="2849"/>
                </a:lnTo>
                <a:lnTo>
                  <a:pt x="2905" y="2873"/>
                </a:lnTo>
                <a:lnTo>
                  <a:pt x="2905" y="2849"/>
                </a:lnTo>
                <a:lnTo>
                  <a:pt x="2917" y="2826"/>
                </a:lnTo>
                <a:lnTo>
                  <a:pt x="2917" y="2814"/>
                </a:lnTo>
                <a:lnTo>
                  <a:pt x="2917" y="2826"/>
                </a:lnTo>
                <a:lnTo>
                  <a:pt x="2917" y="2814"/>
                </a:lnTo>
                <a:lnTo>
                  <a:pt x="2917" y="2803"/>
                </a:lnTo>
                <a:lnTo>
                  <a:pt x="2917" y="2791"/>
                </a:lnTo>
                <a:lnTo>
                  <a:pt x="2917" y="2803"/>
                </a:lnTo>
                <a:lnTo>
                  <a:pt x="2905" y="2814"/>
                </a:lnTo>
                <a:lnTo>
                  <a:pt x="2917" y="2814"/>
                </a:lnTo>
                <a:lnTo>
                  <a:pt x="2905" y="2814"/>
                </a:lnTo>
                <a:lnTo>
                  <a:pt x="2905" y="2826"/>
                </a:lnTo>
                <a:lnTo>
                  <a:pt x="2917" y="2826"/>
                </a:lnTo>
                <a:lnTo>
                  <a:pt x="2905" y="2826"/>
                </a:lnTo>
                <a:lnTo>
                  <a:pt x="2905" y="2838"/>
                </a:lnTo>
                <a:lnTo>
                  <a:pt x="2893" y="2838"/>
                </a:lnTo>
                <a:lnTo>
                  <a:pt x="2905" y="2838"/>
                </a:lnTo>
                <a:lnTo>
                  <a:pt x="2893" y="2838"/>
                </a:lnTo>
                <a:lnTo>
                  <a:pt x="2893" y="2849"/>
                </a:lnTo>
                <a:lnTo>
                  <a:pt x="2893" y="2838"/>
                </a:lnTo>
                <a:lnTo>
                  <a:pt x="2893" y="2849"/>
                </a:lnTo>
                <a:lnTo>
                  <a:pt x="2882" y="2861"/>
                </a:lnTo>
                <a:lnTo>
                  <a:pt x="2870" y="2873"/>
                </a:lnTo>
                <a:lnTo>
                  <a:pt x="2870" y="2861"/>
                </a:lnTo>
                <a:lnTo>
                  <a:pt x="2870" y="2896"/>
                </a:lnTo>
                <a:lnTo>
                  <a:pt x="2882" y="2873"/>
                </a:lnTo>
                <a:lnTo>
                  <a:pt x="2893" y="2873"/>
                </a:lnTo>
                <a:lnTo>
                  <a:pt x="2882" y="2873"/>
                </a:lnTo>
                <a:lnTo>
                  <a:pt x="2870" y="2919"/>
                </a:lnTo>
                <a:lnTo>
                  <a:pt x="2859" y="2943"/>
                </a:lnTo>
                <a:lnTo>
                  <a:pt x="2836" y="2978"/>
                </a:lnTo>
                <a:lnTo>
                  <a:pt x="2813" y="2989"/>
                </a:lnTo>
                <a:lnTo>
                  <a:pt x="2767" y="3013"/>
                </a:lnTo>
                <a:lnTo>
                  <a:pt x="2721" y="3025"/>
                </a:lnTo>
                <a:lnTo>
                  <a:pt x="2697" y="3036"/>
                </a:lnTo>
                <a:lnTo>
                  <a:pt x="2663" y="3036"/>
                </a:lnTo>
                <a:lnTo>
                  <a:pt x="2582" y="3048"/>
                </a:lnTo>
                <a:lnTo>
                  <a:pt x="2548" y="3060"/>
                </a:lnTo>
                <a:lnTo>
                  <a:pt x="2525" y="3071"/>
                </a:lnTo>
                <a:lnTo>
                  <a:pt x="2513" y="3071"/>
                </a:lnTo>
                <a:lnTo>
                  <a:pt x="2467" y="3095"/>
                </a:lnTo>
                <a:lnTo>
                  <a:pt x="2467" y="3106"/>
                </a:lnTo>
                <a:lnTo>
                  <a:pt x="2467" y="3095"/>
                </a:lnTo>
                <a:lnTo>
                  <a:pt x="2467" y="3106"/>
                </a:lnTo>
                <a:lnTo>
                  <a:pt x="2467" y="3095"/>
                </a:lnTo>
                <a:lnTo>
                  <a:pt x="2455" y="3106"/>
                </a:lnTo>
                <a:lnTo>
                  <a:pt x="2444" y="3106"/>
                </a:lnTo>
                <a:lnTo>
                  <a:pt x="2409" y="3106"/>
                </a:lnTo>
                <a:lnTo>
                  <a:pt x="2386" y="3106"/>
                </a:lnTo>
                <a:lnTo>
                  <a:pt x="2386" y="3118"/>
                </a:lnTo>
                <a:lnTo>
                  <a:pt x="2375" y="3118"/>
                </a:lnTo>
                <a:lnTo>
                  <a:pt x="2363" y="3130"/>
                </a:lnTo>
                <a:lnTo>
                  <a:pt x="2352" y="3130"/>
                </a:lnTo>
                <a:lnTo>
                  <a:pt x="2352" y="3141"/>
                </a:lnTo>
                <a:lnTo>
                  <a:pt x="2340" y="3141"/>
                </a:lnTo>
                <a:lnTo>
                  <a:pt x="2317" y="3153"/>
                </a:lnTo>
                <a:lnTo>
                  <a:pt x="2306" y="3153"/>
                </a:lnTo>
                <a:lnTo>
                  <a:pt x="2283" y="3153"/>
                </a:lnTo>
                <a:lnTo>
                  <a:pt x="2283" y="3165"/>
                </a:lnTo>
                <a:lnTo>
                  <a:pt x="2271" y="3165"/>
                </a:lnTo>
                <a:lnTo>
                  <a:pt x="2271" y="3176"/>
                </a:lnTo>
                <a:lnTo>
                  <a:pt x="2271" y="3165"/>
                </a:lnTo>
                <a:lnTo>
                  <a:pt x="2283" y="3165"/>
                </a:lnTo>
                <a:lnTo>
                  <a:pt x="2271" y="3165"/>
                </a:lnTo>
                <a:lnTo>
                  <a:pt x="2283" y="3165"/>
                </a:lnTo>
                <a:lnTo>
                  <a:pt x="2283" y="3153"/>
                </a:lnTo>
                <a:lnTo>
                  <a:pt x="2271" y="3153"/>
                </a:lnTo>
                <a:lnTo>
                  <a:pt x="2271" y="3165"/>
                </a:lnTo>
                <a:lnTo>
                  <a:pt x="2271" y="3153"/>
                </a:lnTo>
                <a:lnTo>
                  <a:pt x="2271" y="3165"/>
                </a:lnTo>
                <a:lnTo>
                  <a:pt x="2248" y="3165"/>
                </a:lnTo>
                <a:lnTo>
                  <a:pt x="2236" y="3176"/>
                </a:lnTo>
                <a:lnTo>
                  <a:pt x="2225" y="3176"/>
                </a:lnTo>
                <a:lnTo>
                  <a:pt x="2202" y="3188"/>
                </a:lnTo>
                <a:lnTo>
                  <a:pt x="2190" y="3200"/>
                </a:lnTo>
                <a:lnTo>
                  <a:pt x="2144" y="3200"/>
                </a:lnTo>
                <a:lnTo>
                  <a:pt x="2110" y="3211"/>
                </a:lnTo>
                <a:lnTo>
                  <a:pt x="2029" y="3235"/>
                </a:lnTo>
                <a:lnTo>
                  <a:pt x="1983" y="3246"/>
                </a:lnTo>
                <a:lnTo>
                  <a:pt x="1925" y="3258"/>
                </a:lnTo>
                <a:lnTo>
                  <a:pt x="1902" y="3270"/>
                </a:lnTo>
                <a:lnTo>
                  <a:pt x="1891" y="3270"/>
                </a:lnTo>
                <a:lnTo>
                  <a:pt x="1879" y="3281"/>
                </a:lnTo>
                <a:lnTo>
                  <a:pt x="1856" y="3305"/>
                </a:lnTo>
                <a:lnTo>
                  <a:pt x="1798" y="3328"/>
                </a:lnTo>
                <a:lnTo>
                  <a:pt x="1787" y="3351"/>
                </a:lnTo>
                <a:lnTo>
                  <a:pt x="1775" y="3351"/>
                </a:lnTo>
                <a:lnTo>
                  <a:pt x="1764" y="3340"/>
                </a:lnTo>
                <a:lnTo>
                  <a:pt x="1752" y="3351"/>
                </a:lnTo>
                <a:lnTo>
                  <a:pt x="1729" y="3363"/>
                </a:lnTo>
                <a:lnTo>
                  <a:pt x="1718" y="3363"/>
                </a:lnTo>
                <a:lnTo>
                  <a:pt x="1706" y="3363"/>
                </a:lnTo>
                <a:lnTo>
                  <a:pt x="1695" y="3363"/>
                </a:lnTo>
                <a:lnTo>
                  <a:pt x="1683" y="3363"/>
                </a:lnTo>
                <a:lnTo>
                  <a:pt x="1672" y="3363"/>
                </a:lnTo>
                <a:lnTo>
                  <a:pt x="1637" y="3363"/>
                </a:lnTo>
                <a:lnTo>
                  <a:pt x="1625" y="3375"/>
                </a:lnTo>
                <a:lnTo>
                  <a:pt x="1625" y="3387"/>
                </a:lnTo>
                <a:lnTo>
                  <a:pt x="1614" y="3387"/>
                </a:lnTo>
                <a:lnTo>
                  <a:pt x="1602" y="3398"/>
                </a:lnTo>
                <a:lnTo>
                  <a:pt x="1591" y="3398"/>
                </a:lnTo>
                <a:lnTo>
                  <a:pt x="1579" y="3398"/>
                </a:lnTo>
                <a:lnTo>
                  <a:pt x="1579" y="3410"/>
                </a:lnTo>
                <a:lnTo>
                  <a:pt x="1568" y="3410"/>
                </a:lnTo>
                <a:lnTo>
                  <a:pt x="1556" y="3422"/>
                </a:lnTo>
                <a:lnTo>
                  <a:pt x="1545" y="3433"/>
                </a:lnTo>
                <a:lnTo>
                  <a:pt x="1556" y="3422"/>
                </a:lnTo>
                <a:lnTo>
                  <a:pt x="1568" y="3410"/>
                </a:lnTo>
                <a:lnTo>
                  <a:pt x="1579" y="3410"/>
                </a:lnTo>
                <a:lnTo>
                  <a:pt x="1568" y="3398"/>
                </a:lnTo>
                <a:lnTo>
                  <a:pt x="1556" y="3410"/>
                </a:lnTo>
                <a:lnTo>
                  <a:pt x="1568" y="3410"/>
                </a:lnTo>
                <a:lnTo>
                  <a:pt x="1556" y="3410"/>
                </a:lnTo>
                <a:lnTo>
                  <a:pt x="1556" y="3422"/>
                </a:lnTo>
                <a:lnTo>
                  <a:pt x="1556" y="3410"/>
                </a:lnTo>
                <a:lnTo>
                  <a:pt x="1545" y="3410"/>
                </a:lnTo>
                <a:lnTo>
                  <a:pt x="1556" y="3422"/>
                </a:lnTo>
                <a:lnTo>
                  <a:pt x="1545" y="3410"/>
                </a:lnTo>
                <a:lnTo>
                  <a:pt x="1533" y="3410"/>
                </a:lnTo>
                <a:lnTo>
                  <a:pt x="1522" y="3422"/>
                </a:lnTo>
                <a:lnTo>
                  <a:pt x="1522" y="3433"/>
                </a:lnTo>
                <a:lnTo>
                  <a:pt x="1533" y="3433"/>
                </a:lnTo>
                <a:lnTo>
                  <a:pt x="1522" y="3433"/>
                </a:lnTo>
                <a:lnTo>
                  <a:pt x="1522" y="3422"/>
                </a:lnTo>
                <a:lnTo>
                  <a:pt x="1499" y="3445"/>
                </a:lnTo>
                <a:lnTo>
                  <a:pt x="1487" y="3468"/>
                </a:lnTo>
                <a:lnTo>
                  <a:pt x="1476" y="3492"/>
                </a:lnTo>
                <a:lnTo>
                  <a:pt x="1476" y="3503"/>
                </a:lnTo>
                <a:lnTo>
                  <a:pt x="1464" y="3515"/>
                </a:lnTo>
                <a:lnTo>
                  <a:pt x="1453" y="3515"/>
                </a:lnTo>
                <a:lnTo>
                  <a:pt x="1441" y="3503"/>
                </a:lnTo>
                <a:lnTo>
                  <a:pt x="1429" y="3492"/>
                </a:lnTo>
                <a:lnTo>
                  <a:pt x="1429" y="3503"/>
                </a:lnTo>
                <a:lnTo>
                  <a:pt x="1429" y="3492"/>
                </a:lnTo>
                <a:lnTo>
                  <a:pt x="1418" y="3480"/>
                </a:lnTo>
                <a:lnTo>
                  <a:pt x="1406" y="3480"/>
                </a:lnTo>
                <a:lnTo>
                  <a:pt x="1395" y="3480"/>
                </a:lnTo>
                <a:lnTo>
                  <a:pt x="1383" y="3480"/>
                </a:lnTo>
                <a:lnTo>
                  <a:pt x="1337" y="3503"/>
                </a:lnTo>
                <a:lnTo>
                  <a:pt x="1326" y="3503"/>
                </a:lnTo>
                <a:lnTo>
                  <a:pt x="1314" y="3503"/>
                </a:lnTo>
                <a:lnTo>
                  <a:pt x="1303" y="3503"/>
                </a:lnTo>
                <a:lnTo>
                  <a:pt x="1280" y="3503"/>
                </a:lnTo>
                <a:lnTo>
                  <a:pt x="1245" y="3538"/>
                </a:lnTo>
                <a:lnTo>
                  <a:pt x="1234" y="3538"/>
                </a:lnTo>
                <a:lnTo>
                  <a:pt x="1222" y="3550"/>
                </a:lnTo>
                <a:lnTo>
                  <a:pt x="1199" y="3550"/>
                </a:lnTo>
                <a:lnTo>
                  <a:pt x="1199" y="3562"/>
                </a:lnTo>
                <a:lnTo>
                  <a:pt x="1176" y="3585"/>
                </a:lnTo>
                <a:lnTo>
                  <a:pt x="1164" y="3585"/>
                </a:lnTo>
                <a:lnTo>
                  <a:pt x="1130" y="3632"/>
                </a:lnTo>
                <a:lnTo>
                  <a:pt x="1118" y="3655"/>
                </a:lnTo>
                <a:lnTo>
                  <a:pt x="1107" y="3667"/>
                </a:lnTo>
                <a:lnTo>
                  <a:pt x="1095" y="3667"/>
                </a:lnTo>
                <a:lnTo>
                  <a:pt x="1084" y="3678"/>
                </a:lnTo>
                <a:lnTo>
                  <a:pt x="1084" y="3690"/>
                </a:lnTo>
                <a:lnTo>
                  <a:pt x="1072" y="3690"/>
                </a:lnTo>
                <a:lnTo>
                  <a:pt x="1061" y="3713"/>
                </a:lnTo>
                <a:lnTo>
                  <a:pt x="1049" y="3713"/>
                </a:lnTo>
                <a:lnTo>
                  <a:pt x="1049" y="3725"/>
                </a:lnTo>
                <a:lnTo>
                  <a:pt x="1049" y="3737"/>
                </a:lnTo>
                <a:lnTo>
                  <a:pt x="1038" y="3737"/>
                </a:lnTo>
                <a:lnTo>
                  <a:pt x="1026" y="3748"/>
                </a:lnTo>
                <a:lnTo>
                  <a:pt x="1015" y="3772"/>
                </a:lnTo>
                <a:lnTo>
                  <a:pt x="1015" y="3784"/>
                </a:lnTo>
                <a:lnTo>
                  <a:pt x="1003" y="3795"/>
                </a:lnTo>
                <a:lnTo>
                  <a:pt x="991" y="3807"/>
                </a:lnTo>
                <a:lnTo>
                  <a:pt x="980" y="3819"/>
                </a:lnTo>
                <a:lnTo>
                  <a:pt x="968" y="3830"/>
                </a:lnTo>
                <a:lnTo>
                  <a:pt x="968" y="3842"/>
                </a:lnTo>
                <a:lnTo>
                  <a:pt x="957" y="3854"/>
                </a:lnTo>
                <a:lnTo>
                  <a:pt x="957" y="3865"/>
                </a:lnTo>
                <a:lnTo>
                  <a:pt x="945" y="3877"/>
                </a:lnTo>
                <a:lnTo>
                  <a:pt x="945" y="3889"/>
                </a:lnTo>
                <a:lnTo>
                  <a:pt x="945" y="3877"/>
                </a:lnTo>
                <a:lnTo>
                  <a:pt x="934" y="3877"/>
                </a:lnTo>
                <a:lnTo>
                  <a:pt x="934" y="3889"/>
                </a:lnTo>
                <a:lnTo>
                  <a:pt x="934" y="3877"/>
                </a:lnTo>
                <a:lnTo>
                  <a:pt x="934" y="3889"/>
                </a:lnTo>
                <a:lnTo>
                  <a:pt x="922" y="3912"/>
                </a:lnTo>
                <a:lnTo>
                  <a:pt x="911" y="3924"/>
                </a:lnTo>
                <a:lnTo>
                  <a:pt x="888" y="3935"/>
                </a:lnTo>
                <a:lnTo>
                  <a:pt x="888" y="3947"/>
                </a:lnTo>
                <a:lnTo>
                  <a:pt x="888" y="3959"/>
                </a:lnTo>
                <a:lnTo>
                  <a:pt x="876" y="3947"/>
                </a:lnTo>
                <a:lnTo>
                  <a:pt x="865" y="3959"/>
                </a:lnTo>
                <a:lnTo>
                  <a:pt x="865" y="3970"/>
                </a:lnTo>
                <a:lnTo>
                  <a:pt x="853" y="3970"/>
                </a:lnTo>
                <a:lnTo>
                  <a:pt x="853" y="3994"/>
                </a:lnTo>
                <a:lnTo>
                  <a:pt x="853" y="4005"/>
                </a:lnTo>
                <a:lnTo>
                  <a:pt x="842" y="4005"/>
                </a:lnTo>
                <a:lnTo>
                  <a:pt x="830" y="4017"/>
                </a:lnTo>
                <a:lnTo>
                  <a:pt x="807" y="4029"/>
                </a:lnTo>
                <a:lnTo>
                  <a:pt x="795" y="4040"/>
                </a:lnTo>
                <a:lnTo>
                  <a:pt x="807" y="4064"/>
                </a:lnTo>
                <a:lnTo>
                  <a:pt x="807" y="4075"/>
                </a:lnTo>
                <a:lnTo>
                  <a:pt x="830" y="4087"/>
                </a:lnTo>
                <a:lnTo>
                  <a:pt x="842" y="4110"/>
                </a:lnTo>
                <a:lnTo>
                  <a:pt x="853" y="4110"/>
                </a:lnTo>
                <a:lnTo>
                  <a:pt x="888" y="4122"/>
                </a:lnTo>
                <a:lnTo>
                  <a:pt x="899" y="4122"/>
                </a:lnTo>
                <a:lnTo>
                  <a:pt x="911" y="4110"/>
                </a:lnTo>
                <a:lnTo>
                  <a:pt x="922" y="4110"/>
                </a:lnTo>
                <a:lnTo>
                  <a:pt x="922" y="4099"/>
                </a:lnTo>
                <a:lnTo>
                  <a:pt x="911" y="4099"/>
                </a:lnTo>
                <a:lnTo>
                  <a:pt x="899" y="4087"/>
                </a:lnTo>
                <a:lnTo>
                  <a:pt x="888" y="4087"/>
                </a:lnTo>
                <a:lnTo>
                  <a:pt x="865" y="4075"/>
                </a:lnTo>
                <a:lnTo>
                  <a:pt x="853" y="4075"/>
                </a:lnTo>
                <a:lnTo>
                  <a:pt x="853" y="4064"/>
                </a:lnTo>
                <a:lnTo>
                  <a:pt x="842" y="4075"/>
                </a:lnTo>
                <a:lnTo>
                  <a:pt x="842" y="4064"/>
                </a:lnTo>
                <a:lnTo>
                  <a:pt x="842" y="4075"/>
                </a:lnTo>
                <a:lnTo>
                  <a:pt x="853" y="4064"/>
                </a:lnTo>
                <a:lnTo>
                  <a:pt x="888" y="4064"/>
                </a:lnTo>
                <a:lnTo>
                  <a:pt x="899" y="4064"/>
                </a:lnTo>
                <a:lnTo>
                  <a:pt x="911" y="4075"/>
                </a:lnTo>
                <a:lnTo>
                  <a:pt x="934" y="4110"/>
                </a:lnTo>
                <a:lnTo>
                  <a:pt x="991" y="4169"/>
                </a:lnTo>
                <a:lnTo>
                  <a:pt x="1003" y="4181"/>
                </a:lnTo>
                <a:lnTo>
                  <a:pt x="1015" y="4181"/>
                </a:lnTo>
                <a:lnTo>
                  <a:pt x="1026" y="4181"/>
                </a:lnTo>
                <a:lnTo>
                  <a:pt x="1015" y="4181"/>
                </a:lnTo>
                <a:lnTo>
                  <a:pt x="1026" y="4192"/>
                </a:lnTo>
                <a:lnTo>
                  <a:pt x="1038" y="4192"/>
                </a:lnTo>
                <a:lnTo>
                  <a:pt x="1026" y="4192"/>
                </a:lnTo>
                <a:lnTo>
                  <a:pt x="1038" y="4192"/>
                </a:lnTo>
                <a:lnTo>
                  <a:pt x="1049" y="4192"/>
                </a:lnTo>
                <a:lnTo>
                  <a:pt x="1061" y="4169"/>
                </a:lnTo>
                <a:lnTo>
                  <a:pt x="1072" y="4192"/>
                </a:lnTo>
                <a:lnTo>
                  <a:pt x="1061" y="4239"/>
                </a:lnTo>
                <a:lnTo>
                  <a:pt x="1049" y="4251"/>
                </a:lnTo>
                <a:lnTo>
                  <a:pt x="1026" y="4274"/>
                </a:lnTo>
                <a:lnTo>
                  <a:pt x="1015" y="4286"/>
                </a:lnTo>
                <a:lnTo>
                  <a:pt x="991" y="4297"/>
                </a:lnTo>
                <a:lnTo>
                  <a:pt x="945" y="4321"/>
                </a:lnTo>
                <a:lnTo>
                  <a:pt x="899" y="4344"/>
                </a:lnTo>
                <a:lnTo>
                  <a:pt x="876" y="4367"/>
                </a:lnTo>
                <a:lnTo>
                  <a:pt x="830" y="4461"/>
                </a:lnTo>
                <a:lnTo>
                  <a:pt x="807" y="4496"/>
                </a:lnTo>
                <a:lnTo>
                  <a:pt x="772" y="4519"/>
                </a:lnTo>
                <a:lnTo>
                  <a:pt x="738" y="4531"/>
                </a:lnTo>
                <a:lnTo>
                  <a:pt x="715" y="4543"/>
                </a:lnTo>
                <a:lnTo>
                  <a:pt x="692" y="4531"/>
                </a:lnTo>
                <a:lnTo>
                  <a:pt x="680" y="4531"/>
                </a:lnTo>
                <a:lnTo>
                  <a:pt x="669" y="4519"/>
                </a:lnTo>
                <a:lnTo>
                  <a:pt x="657" y="4507"/>
                </a:lnTo>
                <a:lnTo>
                  <a:pt x="657" y="4496"/>
                </a:lnTo>
                <a:lnTo>
                  <a:pt x="669" y="4496"/>
                </a:lnTo>
                <a:lnTo>
                  <a:pt x="680" y="4496"/>
                </a:lnTo>
                <a:lnTo>
                  <a:pt x="692" y="4496"/>
                </a:lnTo>
                <a:lnTo>
                  <a:pt x="692" y="4507"/>
                </a:lnTo>
                <a:lnTo>
                  <a:pt x="692" y="4484"/>
                </a:lnTo>
                <a:lnTo>
                  <a:pt x="692" y="4496"/>
                </a:lnTo>
                <a:lnTo>
                  <a:pt x="692" y="4472"/>
                </a:lnTo>
                <a:lnTo>
                  <a:pt x="703" y="4484"/>
                </a:lnTo>
                <a:lnTo>
                  <a:pt x="715" y="4484"/>
                </a:lnTo>
                <a:lnTo>
                  <a:pt x="738" y="4472"/>
                </a:lnTo>
                <a:lnTo>
                  <a:pt x="749" y="4484"/>
                </a:lnTo>
                <a:lnTo>
                  <a:pt x="749" y="4472"/>
                </a:lnTo>
                <a:lnTo>
                  <a:pt x="749" y="4461"/>
                </a:lnTo>
                <a:lnTo>
                  <a:pt x="761" y="4461"/>
                </a:lnTo>
                <a:lnTo>
                  <a:pt x="772" y="4461"/>
                </a:lnTo>
                <a:lnTo>
                  <a:pt x="784" y="4461"/>
                </a:lnTo>
                <a:lnTo>
                  <a:pt x="795" y="4461"/>
                </a:lnTo>
                <a:lnTo>
                  <a:pt x="795" y="4437"/>
                </a:lnTo>
                <a:lnTo>
                  <a:pt x="795" y="4461"/>
                </a:lnTo>
                <a:lnTo>
                  <a:pt x="807" y="4461"/>
                </a:lnTo>
                <a:lnTo>
                  <a:pt x="830" y="4461"/>
                </a:lnTo>
                <a:lnTo>
                  <a:pt x="876" y="4379"/>
                </a:lnTo>
                <a:lnTo>
                  <a:pt x="865" y="4379"/>
                </a:lnTo>
                <a:lnTo>
                  <a:pt x="876" y="4367"/>
                </a:lnTo>
                <a:lnTo>
                  <a:pt x="865" y="4367"/>
                </a:lnTo>
                <a:lnTo>
                  <a:pt x="865" y="4356"/>
                </a:lnTo>
                <a:lnTo>
                  <a:pt x="853" y="4367"/>
                </a:lnTo>
                <a:lnTo>
                  <a:pt x="853" y="4356"/>
                </a:lnTo>
                <a:lnTo>
                  <a:pt x="853" y="4367"/>
                </a:lnTo>
                <a:lnTo>
                  <a:pt x="842" y="4367"/>
                </a:lnTo>
                <a:lnTo>
                  <a:pt x="842" y="4356"/>
                </a:lnTo>
                <a:lnTo>
                  <a:pt x="842" y="4367"/>
                </a:lnTo>
                <a:lnTo>
                  <a:pt x="830" y="4367"/>
                </a:lnTo>
                <a:lnTo>
                  <a:pt x="819" y="4367"/>
                </a:lnTo>
                <a:lnTo>
                  <a:pt x="807" y="4367"/>
                </a:lnTo>
                <a:lnTo>
                  <a:pt x="795" y="4367"/>
                </a:lnTo>
                <a:lnTo>
                  <a:pt x="784" y="4367"/>
                </a:lnTo>
                <a:lnTo>
                  <a:pt x="784" y="4379"/>
                </a:lnTo>
                <a:lnTo>
                  <a:pt x="784" y="4367"/>
                </a:lnTo>
                <a:lnTo>
                  <a:pt x="784" y="4379"/>
                </a:lnTo>
                <a:lnTo>
                  <a:pt x="761" y="4391"/>
                </a:lnTo>
                <a:lnTo>
                  <a:pt x="749" y="4391"/>
                </a:lnTo>
                <a:lnTo>
                  <a:pt x="738" y="4391"/>
                </a:lnTo>
                <a:lnTo>
                  <a:pt x="726" y="4402"/>
                </a:lnTo>
                <a:lnTo>
                  <a:pt x="703" y="4402"/>
                </a:lnTo>
                <a:lnTo>
                  <a:pt x="680" y="4402"/>
                </a:lnTo>
                <a:lnTo>
                  <a:pt x="669" y="4402"/>
                </a:lnTo>
                <a:lnTo>
                  <a:pt x="657" y="4414"/>
                </a:lnTo>
                <a:lnTo>
                  <a:pt x="669" y="4414"/>
                </a:lnTo>
                <a:lnTo>
                  <a:pt x="657" y="4426"/>
                </a:lnTo>
                <a:lnTo>
                  <a:pt x="669" y="4414"/>
                </a:lnTo>
                <a:lnTo>
                  <a:pt x="657" y="4414"/>
                </a:lnTo>
                <a:lnTo>
                  <a:pt x="646" y="4414"/>
                </a:lnTo>
                <a:lnTo>
                  <a:pt x="657" y="4414"/>
                </a:lnTo>
                <a:lnTo>
                  <a:pt x="669" y="4426"/>
                </a:lnTo>
                <a:lnTo>
                  <a:pt x="657" y="4414"/>
                </a:lnTo>
                <a:lnTo>
                  <a:pt x="634" y="4437"/>
                </a:lnTo>
                <a:lnTo>
                  <a:pt x="611" y="4484"/>
                </a:lnTo>
                <a:lnTo>
                  <a:pt x="588" y="4507"/>
                </a:lnTo>
                <a:lnTo>
                  <a:pt x="600" y="4507"/>
                </a:lnTo>
                <a:lnTo>
                  <a:pt x="588" y="4507"/>
                </a:lnTo>
                <a:lnTo>
                  <a:pt x="576" y="4519"/>
                </a:lnTo>
                <a:lnTo>
                  <a:pt x="565" y="4543"/>
                </a:lnTo>
                <a:lnTo>
                  <a:pt x="565" y="4554"/>
                </a:lnTo>
                <a:lnTo>
                  <a:pt x="553" y="4566"/>
                </a:lnTo>
                <a:lnTo>
                  <a:pt x="542" y="4601"/>
                </a:lnTo>
                <a:lnTo>
                  <a:pt x="519" y="4601"/>
                </a:lnTo>
                <a:lnTo>
                  <a:pt x="496" y="4589"/>
                </a:lnTo>
                <a:lnTo>
                  <a:pt x="484" y="4589"/>
                </a:lnTo>
                <a:lnTo>
                  <a:pt x="461" y="4578"/>
                </a:lnTo>
                <a:lnTo>
                  <a:pt x="450" y="4578"/>
                </a:lnTo>
                <a:lnTo>
                  <a:pt x="438" y="4578"/>
                </a:lnTo>
                <a:lnTo>
                  <a:pt x="438" y="4566"/>
                </a:lnTo>
                <a:lnTo>
                  <a:pt x="427" y="4566"/>
                </a:lnTo>
                <a:lnTo>
                  <a:pt x="427" y="4554"/>
                </a:lnTo>
                <a:lnTo>
                  <a:pt x="427" y="4543"/>
                </a:lnTo>
                <a:lnTo>
                  <a:pt x="415" y="4531"/>
                </a:lnTo>
                <a:lnTo>
                  <a:pt x="427" y="4519"/>
                </a:lnTo>
                <a:lnTo>
                  <a:pt x="427" y="4507"/>
                </a:lnTo>
                <a:lnTo>
                  <a:pt x="438" y="4496"/>
                </a:lnTo>
                <a:lnTo>
                  <a:pt x="415" y="4496"/>
                </a:lnTo>
                <a:lnTo>
                  <a:pt x="404" y="4496"/>
                </a:lnTo>
                <a:lnTo>
                  <a:pt x="392" y="4484"/>
                </a:lnTo>
                <a:lnTo>
                  <a:pt x="369" y="4472"/>
                </a:lnTo>
                <a:lnTo>
                  <a:pt x="381" y="4461"/>
                </a:lnTo>
                <a:lnTo>
                  <a:pt x="369" y="4461"/>
                </a:lnTo>
                <a:lnTo>
                  <a:pt x="357" y="4461"/>
                </a:lnTo>
                <a:lnTo>
                  <a:pt x="357" y="4449"/>
                </a:lnTo>
                <a:lnTo>
                  <a:pt x="346" y="4449"/>
                </a:lnTo>
                <a:lnTo>
                  <a:pt x="323" y="4449"/>
                </a:lnTo>
                <a:lnTo>
                  <a:pt x="288" y="4449"/>
                </a:lnTo>
                <a:lnTo>
                  <a:pt x="265" y="4437"/>
                </a:lnTo>
                <a:lnTo>
                  <a:pt x="242" y="4437"/>
                </a:lnTo>
                <a:lnTo>
                  <a:pt x="231" y="4437"/>
                </a:lnTo>
                <a:lnTo>
                  <a:pt x="219" y="4426"/>
                </a:lnTo>
                <a:lnTo>
                  <a:pt x="219" y="4414"/>
                </a:lnTo>
                <a:lnTo>
                  <a:pt x="208" y="4426"/>
                </a:lnTo>
                <a:lnTo>
                  <a:pt x="185" y="4414"/>
                </a:lnTo>
                <a:lnTo>
                  <a:pt x="185" y="4391"/>
                </a:lnTo>
                <a:lnTo>
                  <a:pt x="173" y="4391"/>
                </a:lnTo>
                <a:lnTo>
                  <a:pt x="161" y="4379"/>
                </a:lnTo>
                <a:lnTo>
                  <a:pt x="173" y="4379"/>
                </a:lnTo>
                <a:lnTo>
                  <a:pt x="161" y="4356"/>
                </a:lnTo>
                <a:lnTo>
                  <a:pt x="173" y="4332"/>
                </a:lnTo>
                <a:lnTo>
                  <a:pt x="185" y="4321"/>
                </a:lnTo>
                <a:lnTo>
                  <a:pt x="196" y="4309"/>
                </a:lnTo>
                <a:lnTo>
                  <a:pt x="196" y="4297"/>
                </a:lnTo>
                <a:lnTo>
                  <a:pt x="173" y="4286"/>
                </a:lnTo>
                <a:lnTo>
                  <a:pt x="161" y="4262"/>
                </a:lnTo>
                <a:lnTo>
                  <a:pt x="150" y="4262"/>
                </a:lnTo>
                <a:lnTo>
                  <a:pt x="138" y="4262"/>
                </a:lnTo>
                <a:lnTo>
                  <a:pt x="127" y="4274"/>
                </a:lnTo>
                <a:lnTo>
                  <a:pt x="115" y="4274"/>
                </a:lnTo>
                <a:lnTo>
                  <a:pt x="115" y="4262"/>
                </a:lnTo>
                <a:lnTo>
                  <a:pt x="104" y="4239"/>
                </a:lnTo>
                <a:lnTo>
                  <a:pt x="92" y="4227"/>
                </a:lnTo>
                <a:lnTo>
                  <a:pt x="104" y="4204"/>
                </a:lnTo>
                <a:lnTo>
                  <a:pt x="81" y="4216"/>
                </a:lnTo>
                <a:lnTo>
                  <a:pt x="58" y="4227"/>
                </a:lnTo>
                <a:lnTo>
                  <a:pt x="46" y="4216"/>
                </a:lnTo>
                <a:lnTo>
                  <a:pt x="35" y="4216"/>
                </a:lnTo>
                <a:lnTo>
                  <a:pt x="23" y="4216"/>
                </a:lnTo>
                <a:lnTo>
                  <a:pt x="12" y="4204"/>
                </a:lnTo>
                <a:lnTo>
                  <a:pt x="12" y="4192"/>
                </a:lnTo>
                <a:lnTo>
                  <a:pt x="0" y="4181"/>
                </a:lnTo>
                <a:lnTo>
                  <a:pt x="12" y="4181"/>
                </a:lnTo>
                <a:lnTo>
                  <a:pt x="12" y="4192"/>
                </a:lnTo>
                <a:lnTo>
                  <a:pt x="23" y="4192"/>
                </a:lnTo>
                <a:lnTo>
                  <a:pt x="23" y="4181"/>
                </a:lnTo>
                <a:lnTo>
                  <a:pt x="23" y="4169"/>
                </a:lnTo>
                <a:lnTo>
                  <a:pt x="35" y="4169"/>
                </a:lnTo>
                <a:lnTo>
                  <a:pt x="46" y="4181"/>
                </a:lnTo>
                <a:lnTo>
                  <a:pt x="58" y="4157"/>
                </a:lnTo>
                <a:lnTo>
                  <a:pt x="81" y="4146"/>
                </a:lnTo>
                <a:lnTo>
                  <a:pt x="92" y="4146"/>
                </a:lnTo>
                <a:lnTo>
                  <a:pt x="104" y="4146"/>
                </a:lnTo>
                <a:lnTo>
                  <a:pt x="104" y="4134"/>
                </a:lnTo>
                <a:lnTo>
                  <a:pt x="104" y="4122"/>
                </a:lnTo>
                <a:lnTo>
                  <a:pt x="104" y="4099"/>
                </a:lnTo>
                <a:lnTo>
                  <a:pt x="127" y="4087"/>
                </a:lnTo>
                <a:lnTo>
                  <a:pt x="127" y="4075"/>
                </a:lnTo>
                <a:lnTo>
                  <a:pt x="138" y="4075"/>
                </a:lnTo>
                <a:lnTo>
                  <a:pt x="138" y="4064"/>
                </a:lnTo>
                <a:lnTo>
                  <a:pt x="150" y="4052"/>
                </a:lnTo>
                <a:lnTo>
                  <a:pt x="161" y="4040"/>
                </a:lnTo>
                <a:lnTo>
                  <a:pt x="173" y="4029"/>
                </a:lnTo>
                <a:lnTo>
                  <a:pt x="150" y="4017"/>
                </a:lnTo>
                <a:lnTo>
                  <a:pt x="150" y="4005"/>
                </a:lnTo>
                <a:lnTo>
                  <a:pt x="150" y="3994"/>
                </a:lnTo>
                <a:lnTo>
                  <a:pt x="138" y="3994"/>
                </a:lnTo>
                <a:lnTo>
                  <a:pt x="138" y="3982"/>
                </a:lnTo>
                <a:lnTo>
                  <a:pt x="138" y="3970"/>
                </a:lnTo>
                <a:lnTo>
                  <a:pt x="127" y="3970"/>
                </a:lnTo>
                <a:lnTo>
                  <a:pt x="127" y="3959"/>
                </a:lnTo>
                <a:lnTo>
                  <a:pt x="127" y="3947"/>
                </a:lnTo>
                <a:lnTo>
                  <a:pt x="127" y="3935"/>
                </a:lnTo>
                <a:lnTo>
                  <a:pt x="138" y="3924"/>
                </a:lnTo>
                <a:lnTo>
                  <a:pt x="127" y="3924"/>
                </a:lnTo>
                <a:lnTo>
                  <a:pt x="115" y="3924"/>
                </a:lnTo>
                <a:lnTo>
                  <a:pt x="104" y="3912"/>
                </a:lnTo>
                <a:lnTo>
                  <a:pt x="115" y="3900"/>
                </a:lnTo>
                <a:lnTo>
                  <a:pt x="127" y="3889"/>
                </a:lnTo>
                <a:lnTo>
                  <a:pt x="127" y="3877"/>
                </a:lnTo>
                <a:lnTo>
                  <a:pt x="127" y="3865"/>
                </a:lnTo>
                <a:lnTo>
                  <a:pt x="115" y="3854"/>
                </a:lnTo>
                <a:lnTo>
                  <a:pt x="127" y="3854"/>
                </a:lnTo>
                <a:lnTo>
                  <a:pt x="127" y="3842"/>
                </a:lnTo>
                <a:lnTo>
                  <a:pt x="138" y="3819"/>
                </a:lnTo>
                <a:lnTo>
                  <a:pt x="150" y="3819"/>
                </a:lnTo>
                <a:lnTo>
                  <a:pt x="161" y="3807"/>
                </a:lnTo>
                <a:lnTo>
                  <a:pt x="150" y="3795"/>
                </a:lnTo>
                <a:lnTo>
                  <a:pt x="161" y="3784"/>
                </a:lnTo>
                <a:lnTo>
                  <a:pt x="161" y="3772"/>
                </a:lnTo>
                <a:lnTo>
                  <a:pt x="173" y="3760"/>
                </a:lnTo>
                <a:lnTo>
                  <a:pt x="173" y="3748"/>
                </a:lnTo>
                <a:lnTo>
                  <a:pt x="185" y="3737"/>
                </a:lnTo>
                <a:lnTo>
                  <a:pt x="173" y="3737"/>
                </a:lnTo>
                <a:lnTo>
                  <a:pt x="161" y="3737"/>
                </a:lnTo>
                <a:lnTo>
                  <a:pt x="161" y="3725"/>
                </a:lnTo>
                <a:lnTo>
                  <a:pt x="161" y="3713"/>
                </a:lnTo>
                <a:lnTo>
                  <a:pt x="161" y="3702"/>
                </a:lnTo>
                <a:lnTo>
                  <a:pt x="150" y="3690"/>
                </a:lnTo>
                <a:lnTo>
                  <a:pt x="138" y="3690"/>
                </a:lnTo>
                <a:lnTo>
                  <a:pt x="138" y="3678"/>
                </a:lnTo>
                <a:lnTo>
                  <a:pt x="150" y="3667"/>
                </a:lnTo>
                <a:lnTo>
                  <a:pt x="138" y="3667"/>
                </a:lnTo>
                <a:lnTo>
                  <a:pt x="127" y="3655"/>
                </a:lnTo>
                <a:lnTo>
                  <a:pt x="127" y="3643"/>
                </a:lnTo>
                <a:lnTo>
                  <a:pt x="138" y="3643"/>
                </a:lnTo>
                <a:lnTo>
                  <a:pt x="150" y="3643"/>
                </a:lnTo>
                <a:lnTo>
                  <a:pt x="161" y="3643"/>
                </a:lnTo>
                <a:lnTo>
                  <a:pt x="150" y="3632"/>
                </a:lnTo>
                <a:lnTo>
                  <a:pt x="127" y="3632"/>
                </a:lnTo>
                <a:lnTo>
                  <a:pt x="115" y="3620"/>
                </a:lnTo>
                <a:lnTo>
                  <a:pt x="104" y="3597"/>
                </a:lnTo>
                <a:lnTo>
                  <a:pt x="104" y="3608"/>
                </a:lnTo>
                <a:lnTo>
                  <a:pt x="104" y="3620"/>
                </a:lnTo>
                <a:lnTo>
                  <a:pt x="92" y="3620"/>
                </a:lnTo>
                <a:lnTo>
                  <a:pt x="81" y="3608"/>
                </a:lnTo>
                <a:lnTo>
                  <a:pt x="92" y="3597"/>
                </a:lnTo>
                <a:lnTo>
                  <a:pt x="81" y="3597"/>
                </a:lnTo>
                <a:lnTo>
                  <a:pt x="69" y="3608"/>
                </a:lnTo>
                <a:lnTo>
                  <a:pt x="69" y="3597"/>
                </a:lnTo>
                <a:lnTo>
                  <a:pt x="69" y="3585"/>
                </a:lnTo>
                <a:lnTo>
                  <a:pt x="81" y="3573"/>
                </a:lnTo>
                <a:lnTo>
                  <a:pt x="69" y="3573"/>
                </a:lnTo>
                <a:lnTo>
                  <a:pt x="69" y="3562"/>
                </a:lnTo>
                <a:lnTo>
                  <a:pt x="69" y="3550"/>
                </a:lnTo>
                <a:lnTo>
                  <a:pt x="69" y="3538"/>
                </a:lnTo>
                <a:lnTo>
                  <a:pt x="58" y="3527"/>
                </a:lnTo>
                <a:lnTo>
                  <a:pt x="69" y="3527"/>
                </a:lnTo>
                <a:lnTo>
                  <a:pt x="58" y="3515"/>
                </a:lnTo>
                <a:lnTo>
                  <a:pt x="46" y="3527"/>
                </a:lnTo>
                <a:lnTo>
                  <a:pt x="35" y="3515"/>
                </a:lnTo>
                <a:lnTo>
                  <a:pt x="35" y="3480"/>
                </a:lnTo>
                <a:lnTo>
                  <a:pt x="46" y="3468"/>
                </a:lnTo>
                <a:lnTo>
                  <a:pt x="46" y="3457"/>
                </a:lnTo>
                <a:lnTo>
                  <a:pt x="35" y="3445"/>
                </a:lnTo>
                <a:lnTo>
                  <a:pt x="35" y="3433"/>
                </a:lnTo>
                <a:lnTo>
                  <a:pt x="58" y="3422"/>
                </a:lnTo>
                <a:lnTo>
                  <a:pt x="46" y="3422"/>
                </a:lnTo>
                <a:lnTo>
                  <a:pt x="58" y="3410"/>
                </a:lnTo>
                <a:lnTo>
                  <a:pt x="92" y="3422"/>
                </a:lnTo>
                <a:lnTo>
                  <a:pt x="104" y="3422"/>
                </a:lnTo>
                <a:lnTo>
                  <a:pt x="104" y="3410"/>
                </a:lnTo>
                <a:lnTo>
                  <a:pt x="115" y="3398"/>
                </a:lnTo>
                <a:lnTo>
                  <a:pt x="104" y="3386"/>
                </a:lnTo>
                <a:lnTo>
                  <a:pt x="138" y="3386"/>
                </a:lnTo>
                <a:lnTo>
                  <a:pt x="161" y="3375"/>
                </a:lnTo>
                <a:lnTo>
                  <a:pt x="185" y="3351"/>
                </a:lnTo>
                <a:lnTo>
                  <a:pt x="173" y="3351"/>
                </a:lnTo>
                <a:lnTo>
                  <a:pt x="185" y="3340"/>
                </a:lnTo>
                <a:lnTo>
                  <a:pt x="185" y="3316"/>
                </a:lnTo>
                <a:lnTo>
                  <a:pt x="185" y="3293"/>
                </a:lnTo>
                <a:lnTo>
                  <a:pt x="196" y="3293"/>
                </a:lnTo>
                <a:lnTo>
                  <a:pt x="196" y="3270"/>
                </a:lnTo>
                <a:lnTo>
                  <a:pt x="196" y="3246"/>
                </a:lnTo>
                <a:lnTo>
                  <a:pt x="208" y="3235"/>
                </a:lnTo>
                <a:lnTo>
                  <a:pt x="219" y="3246"/>
                </a:lnTo>
                <a:lnTo>
                  <a:pt x="231" y="3223"/>
                </a:lnTo>
                <a:lnTo>
                  <a:pt x="242" y="3235"/>
                </a:lnTo>
                <a:lnTo>
                  <a:pt x="265" y="3235"/>
                </a:lnTo>
                <a:lnTo>
                  <a:pt x="265" y="3211"/>
                </a:lnTo>
                <a:lnTo>
                  <a:pt x="288" y="3211"/>
                </a:lnTo>
                <a:lnTo>
                  <a:pt x="277" y="3200"/>
                </a:lnTo>
                <a:lnTo>
                  <a:pt x="277" y="3188"/>
                </a:lnTo>
                <a:lnTo>
                  <a:pt x="288" y="3176"/>
                </a:lnTo>
                <a:lnTo>
                  <a:pt x="277" y="3165"/>
                </a:lnTo>
                <a:lnTo>
                  <a:pt x="288" y="3141"/>
                </a:lnTo>
                <a:lnTo>
                  <a:pt x="300" y="3130"/>
                </a:lnTo>
                <a:lnTo>
                  <a:pt x="265" y="3095"/>
                </a:lnTo>
                <a:lnTo>
                  <a:pt x="265" y="3083"/>
                </a:lnTo>
                <a:lnTo>
                  <a:pt x="265" y="3060"/>
                </a:lnTo>
                <a:lnTo>
                  <a:pt x="265" y="3048"/>
                </a:lnTo>
                <a:lnTo>
                  <a:pt x="242" y="3036"/>
                </a:lnTo>
                <a:lnTo>
                  <a:pt x="231" y="3025"/>
                </a:lnTo>
                <a:lnTo>
                  <a:pt x="254" y="3001"/>
                </a:lnTo>
                <a:lnTo>
                  <a:pt x="265" y="3001"/>
                </a:lnTo>
                <a:lnTo>
                  <a:pt x="277" y="2989"/>
                </a:lnTo>
                <a:lnTo>
                  <a:pt x="254" y="2943"/>
                </a:lnTo>
                <a:lnTo>
                  <a:pt x="208" y="2919"/>
                </a:lnTo>
                <a:lnTo>
                  <a:pt x="185" y="2908"/>
                </a:lnTo>
                <a:lnTo>
                  <a:pt x="208" y="2873"/>
                </a:lnTo>
                <a:lnTo>
                  <a:pt x="219" y="2861"/>
                </a:lnTo>
                <a:lnTo>
                  <a:pt x="231" y="2838"/>
                </a:lnTo>
                <a:lnTo>
                  <a:pt x="231" y="2826"/>
                </a:lnTo>
                <a:lnTo>
                  <a:pt x="231" y="2803"/>
                </a:lnTo>
                <a:lnTo>
                  <a:pt x="242" y="2791"/>
                </a:lnTo>
                <a:lnTo>
                  <a:pt x="231" y="2779"/>
                </a:lnTo>
                <a:lnTo>
                  <a:pt x="219" y="2768"/>
                </a:lnTo>
                <a:lnTo>
                  <a:pt x="219" y="2756"/>
                </a:lnTo>
                <a:lnTo>
                  <a:pt x="219" y="2733"/>
                </a:lnTo>
                <a:lnTo>
                  <a:pt x="219" y="2721"/>
                </a:lnTo>
                <a:lnTo>
                  <a:pt x="254" y="2721"/>
                </a:lnTo>
                <a:lnTo>
                  <a:pt x="277" y="2721"/>
                </a:lnTo>
                <a:lnTo>
                  <a:pt x="288" y="2709"/>
                </a:lnTo>
                <a:lnTo>
                  <a:pt x="300" y="2709"/>
                </a:lnTo>
                <a:lnTo>
                  <a:pt x="311" y="2686"/>
                </a:lnTo>
                <a:lnTo>
                  <a:pt x="323" y="2651"/>
                </a:lnTo>
                <a:lnTo>
                  <a:pt x="334" y="2639"/>
                </a:lnTo>
                <a:lnTo>
                  <a:pt x="346" y="2627"/>
                </a:lnTo>
                <a:lnTo>
                  <a:pt x="357" y="2604"/>
                </a:lnTo>
                <a:lnTo>
                  <a:pt x="369" y="2604"/>
                </a:lnTo>
                <a:lnTo>
                  <a:pt x="346" y="2581"/>
                </a:lnTo>
                <a:lnTo>
                  <a:pt x="334" y="2557"/>
                </a:lnTo>
                <a:lnTo>
                  <a:pt x="346" y="2557"/>
                </a:lnTo>
                <a:lnTo>
                  <a:pt x="334" y="2534"/>
                </a:lnTo>
                <a:lnTo>
                  <a:pt x="346" y="2522"/>
                </a:lnTo>
                <a:lnTo>
                  <a:pt x="334" y="2511"/>
                </a:lnTo>
                <a:lnTo>
                  <a:pt x="334" y="2487"/>
                </a:lnTo>
                <a:lnTo>
                  <a:pt x="288" y="2511"/>
                </a:lnTo>
                <a:lnTo>
                  <a:pt x="277" y="2499"/>
                </a:lnTo>
                <a:lnTo>
                  <a:pt x="219" y="2499"/>
                </a:lnTo>
                <a:lnTo>
                  <a:pt x="208" y="2452"/>
                </a:lnTo>
                <a:lnTo>
                  <a:pt x="231" y="2441"/>
                </a:lnTo>
                <a:lnTo>
                  <a:pt x="219" y="2429"/>
                </a:lnTo>
                <a:lnTo>
                  <a:pt x="208" y="2429"/>
                </a:lnTo>
                <a:lnTo>
                  <a:pt x="185" y="2382"/>
                </a:lnTo>
                <a:lnTo>
                  <a:pt x="173" y="2382"/>
                </a:lnTo>
                <a:lnTo>
                  <a:pt x="173" y="2347"/>
                </a:lnTo>
                <a:lnTo>
                  <a:pt x="185" y="2336"/>
                </a:lnTo>
                <a:lnTo>
                  <a:pt x="185" y="2324"/>
                </a:lnTo>
                <a:lnTo>
                  <a:pt x="196" y="2312"/>
                </a:lnTo>
                <a:lnTo>
                  <a:pt x="208" y="2301"/>
                </a:lnTo>
                <a:lnTo>
                  <a:pt x="231" y="2277"/>
                </a:lnTo>
                <a:lnTo>
                  <a:pt x="231" y="2254"/>
                </a:lnTo>
                <a:lnTo>
                  <a:pt x="242" y="2254"/>
                </a:lnTo>
                <a:lnTo>
                  <a:pt x="254" y="2219"/>
                </a:lnTo>
                <a:lnTo>
                  <a:pt x="277" y="2230"/>
                </a:lnTo>
                <a:lnTo>
                  <a:pt x="277" y="2219"/>
                </a:lnTo>
                <a:lnTo>
                  <a:pt x="277" y="2195"/>
                </a:lnTo>
                <a:lnTo>
                  <a:pt x="277" y="2184"/>
                </a:lnTo>
                <a:lnTo>
                  <a:pt x="288" y="2184"/>
                </a:lnTo>
                <a:lnTo>
                  <a:pt x="334" y="2172"/>
                </a:lnTo>
                <a:lnTo>
                  <a:pt x="346" y="2172"/>
                </a:lnTo>
                <a:lnTo>
                  <a:pt x="369" y="2172"/>
                </a:lnTo>
                <a:lnTo>
                  <a:pt x="381" y="2160"/>
                </a:lnTo>
                <a:lnTo>
                  <a:pt x="381" y="2125"/>
                </a:lnTo>
                <a:lnTo>
                  <a:pt x="392" y="2090"/>
                </a:lnTo>
                <a:lnTo>
                  <a:pt x="404" y="2090"/>
                </a:lnTo>
                <a:lnTo>
                  <a:pt x="415" y="2090"/>
                </a:lnTo>
                <a:lnTo>
                  <a:pt x="415" y="2079"/>
                </a:lnTo>
                <a:lnTo>
                  <a:pt x="427" y="2067"/>
                </a:lnTo>
                <a:lnTo>
                  <a:pt x="438" y="2055"/>
                </a:lnTo>
                <a:lnTo>
                  <a:pt x="450" y="2055"/>
                </a:lnTo>
                <a:lnTo>
                  <a:pt x="484" y="2055"/>
                </a:lnTo>
                <a:lnTo>
                  <a:pt x="484" y="2044"/>
                </a:lnTo>
                <a:lnTo>
                  <a:pt x="496" y="2020"/>
                </a:lnTo>
                <a:lnTo>
                  <a:pt x="496" y="2009"/>
                </a:lnTo>
                <a:lnTo>
                  <a:pt x="496" y="1997"/>
                </a:lnTo>
                <a:lnTo>
                  <a:pt x="496" y="1985"/>
                </a:lnTo>
                <a:lnTo>
                  <a:pt x="507" y="1985"/>
                </a:lnTo>
                <a:lnTo>
                  <a:pt x="530" y="1985"/>
                </a:lnTo>
                <a:lnTo>
                  <a:pt x="530" y="1974"/>
                </a:lnTo>
                <a:lnTo>
                  <a:pt x="530" y="1962"/>
                </a:lnTo>
                <a:lnTo>
                  <a:pt x="542" y="1962"/>
                </a:lnTo>
                <a:lnTo>
                  <a:pt x="553" y="1962"/>
                </a:lnTo>
                <a:lnTo>
                  <a:pt x="565" y="1950"/>
                </a:lnTo>
                <a:lnTo>
                  <a:pt x="576" y="1939"/>
                </a:lnTo>
                <a:lnTo>
                  <a:pt x="553" y="1927"/>
                </a:lnTo>
                <a:lnTo>
                  <a:pt x="553" y="1915"/>
                </a:lnTo>
                <a:lnTo>
                  <a:pt x="553" y="1904"/>
                </a:lnTo>
                <a:lnTo>
                  <a:pt x="553" y="1880"/>
                </a:lnTo>
                <a:lnTo>
                  <a:pt x="553" y="1868"/>
                </a:lnTo>
                <a:lnTo>
                  <a:pt x="553" y="1857"/>
                </a:lnTo>
                <a:lnTo>
                  <a:pt x="565" y="1857"/>
                </a:lnTo>
                <a:lnTo>
                  <a:pt x="565" y="1845"/>
                </a:lnTo>
                <a:lnTo>
                  <a:pt x="519" y="1833"/>
                </a:lnTo>
                <a:lnTo>
                  <a:pt x="496" y="1833"/>
                </a:lnTo>
                <a:lnTo>
                  <a:pt x="496" y="1822"/>
                </a:lnTo>
                <a:lnTo>
                  <a:pt x="507" y="1810"/>
                </a:lnTo>
                <a:lnTo>
                  <a:pt x="519" y="1787"/>
                </a:lnTo>
                <a:lnTo>
                  <a:pt x="530" y="1775"/>
                </a:lnTo>
                <a:lnTo>
                  <a:pt x="530" y="1763"/>
                </a:lnTo>
                <a:lnTo>
                  <a:pt x="542" y="1763"/>
                </a:lnTo>
                <a:lnTo>
                  <a:pt x="553" y="1775"/>
                </a:lnTo>
                <a:lnTo>
                  <a:pt x="553" y="1763"/>
                </a:lnTo>
                <a:lnTo>
                  <a:pt x="565" y="1752"/>
                </a:lnTo>
                <a:lnTo>
                  <a:pt x="576" y="1728"/>
                </a:lnTo>
                <a:lnTo>
                  <a:pt x="576" y="1717"/>
                </a:lnTo>
                <a:lnTo>
                  <a:pt x="588" y="1717"/>
                </a:lnTo>
                <a:lnTo>
                  <a:pt x="611" y="1705"/>
                </a:lnTo>
                <a:lnTo>
                  <a:pt x="611" y="1717"/>
                </a:lnTo>
                <a:lnTo>
                  <a:pt x="611" y="1728"/>
                </a:lnTo>
                <a:lnTo>
                  <a:pt x="611" y="1717"/>
                </a:lnTo>
                <a:lnTo>
                  <a:pt x="611" y="1705"/>
                </a:lnTo>
                <a:lnTo>
                  <a:pt x="623" y="1705"/>
                </a:lnTo>
                <a:lnTo>
                  <a:pt x="634" y="1693"/>
                </a:lnTo>
                <a:lnTo>
                  <a:pt x="646" y="1670"/>
                </a:lnTo>
                <a:lnTo>
                  <a:pt x="634" y="1658"/>
                </a:lnTo>
                <a:lnTo>
                  <a:pt x="623" y="1647"/>
                </a:lnTo>
                <a:lnTo>
                  <a:pt x="634" y="1635"/>
                </a:lnTo>
                <a:lnTo>
                  <a:pt x="623" y="1612"/>
                </a:lnTo>
                <a:lnTo>
                  <a:pt x="646" y="1612"/>
                </a:lnTo>
                <a:lnTo>
                  <a:pt x="646" y="1600"/>
                </a:lnTo>
                <a:lnTo>
                  <a:pt x="646" y="1588"/>
                </a:lnTo>
                <a:lnTo>
                  <a:pt x="646" y="1577"/>
                </a:lnTo>
                <a:lnTo>
                  <a:pt x="657" y="1542"/>
                </a:lnTo>
                <a:lnTo>
                  <a:pt x="669" y="1507"/>
                </a:lnTo>
                <a:lnTo>
                  <a:pt x="680" y="1495"/>
                </a:lnTo>
                <a:lnTo>
                  <a:pt x="680" y="1483"/>
                </a:lnTo>
                <a:lnTo>
                  <a:pt x="692" y="1448"/>
                </a:lnTo>
                <a:lnTo>
                  <a:pt x="680" y="1436"/>
                </a:lnTo>
                <a:lnTo>
                  <a:pt x="680" y="1413"/>
                </a:lnTo>
                <a:lnTo>
                  <a:pt x="680" y="1390"/>
                </a:lnTo>
                <a:lnTo>
                  <a:pt x="692" y="1378"/>
                </a:lnTo>
                <a:lnTo>
                  <a:pt x="703" y="1366"/>
                </a:lnTo>
                <a:lnTo>
                  <a:pt x="680" y="1355"/>
                </a:lnTo>
                <a:lnTo>
                  <a:pt x="680" y="1331"/>
                </a:lnTo>
                <a:lnTo>
                  <a:pt x="680" y="1320"/>
                </a:lnTo>
                <a:lnTo>
                  <a:pt x="692" y="1320"/>
                </a:lnTo>
                <a:lnTo>
                  <a:pt x="692" y="1296"/>
                </a:lnTo>
                <a:lnTo>
                  <a:pt x="692" y="1285"/>
                </a:lnTo>
                <a:lnTo>
                  <a:pt x="692" y="1273"/>
                </a:lnTo>
                <a:lnTo>
                  <a:pt x="692" y="1261"/>
                </a:lnTo>
                <a:lnTo>
                  <a:pt x="703" y="1261"/>
                </a:lnTo>
                <a:lnTo>
                  <a:pt x="692" y="1250"/>
                </a:lnTo>
                <a:lnTo>
                  <a:pt x="703" y="1238"/>
                </a:lnTo>
                <a:lnTo>
                  <a:pt x="715" y="1215"/>
                </a:lnTo>
                <a:lnTo>
                  <a:pt x="715" y="1203"/>
                </a:lnTo>
                <a:lnTo>
                  <a:pt x="726" y="1203"/>
                </a:lnTo>
                <a:lnTo>
                  <a:pt x="726" y="1191"/>
                </a:lnTo>
                <a:lnTo>
                  <a:pt x="726" y="1156"/>
                </a:lnTo>
                <a:lnTo>
                  <a:pt x="726" y="1133"/>
                </a:lnTo>
                <a:lnTo>
                  <a:pt x="738" y="1121"/>
                </a:lnTo>
                <a:lnTo>
                  <a:pt x="738" y="1098"/>
                </a:lnTo>
                <a:lnTo>
                  <a:pt x="749" y="1074"/>
                </a:lnTo>
                <a:lnTo>
                  <a:pt x="761" y="1051"/>
                </a:lnTo>
                <a:lnTo>
                  <a:pt x="749" y="1051"/>
                </a:lnTo>
                <a:lnTo>
                  <a:pt x="738" y="1039"/>
                </a:lnTo>
                <a:lnTo>
                  <a:pt x="726" y="1051"/>
                </a:lnTo>
                <a:lnTo>
                  <a:pt x="726" y="1028"/>
                </a:lnTo>
                <a:lnTo>
                  <a:pt x="738" y="1016"/>
                </a:lnTo>
                <a:lnTo>
                  <a:pt x="738" y="1004"/>
                </a:lnTo>
                <a:lnTo>
                  <a:pt x="749" y="1004"/>
                </a:lnTo>
                <a:lnTo>
                  <a:pt x="761" y="1004"/>
                </a:lnTo>
                <a:lnTo>
                  <a:pt x="772" y="993"/>
                </a:lnTo>
                <a:lnTo>
                  <a:pt x="761" y="993"/>
                </a:lnTo>
                <a:lnTo>
                  <a:pt x="761" y="981"/>
                </a:lnTo>
                <a:lnTo>
                  <a:pt x="749" y="981"/>
                </a:lnTo>
                <a:lnTo>
                  <a:pt x="726" y="981"/>
                </a:lnTo>
                <a:lnTo>
                  <a:pt x="715" y="981"/>
                </a:lnTo>
                <a:lnTo>
                  <a:pt x="692" y="969"/>
                </a:lnTo>
                <a:lnTo>
                  <a:pt x="703" y="958"/>
                </a:lnTo>
                <a:lnTo>
                  <a:pt x="715" y="958"/>
                </a:lnTo>
                <a:lnTo>
                  <a:pt x="715" y="946"/>
                </a:lnTo>
                <a:lnTo>
                  <a:pt x="726" y="946"/>
                </a:lnTo>
                <a:lnTo>
                  <a:pt x="726" y="934"/>
                </a:lnTo>
                <a:lnTo>
                  <a:pt x="726" y="923"/>
                </a:lnTo>
                <a:lnTo>
                  <a:pt x="715" y="923"/>
                </a:lnTo>
                <a:lnTo>
                  <a:pt x="715" y="899"/>
                </a:lnTo>
                <a:lnTo>
                  <a:pt x="692" y="888"/>
                </a:lnTo>
                <a:lnTo>
                  <a:pt x="703" y="888"/>
                </a:lnTo>
                <a:lnTo>
                  <a:pt x="715" y="888"/>
                </a:lnTo>
                <a:lnTo>
                  <a:pt x="715" y="876"/>
                </a:lnTo>
                <a:lnTo>
                  <a:pt x="703" y="864"/>
                </a:lnTo>
                <a:lnTo>
                  <a:pt x="692" y="853"/>
                </a:lnTo>
                <a:lnTo>
                  <a:pt x="680" y="841"/>
                </a:lnTo>
                <a:lnTo>
                  <a:pt x="669" y="829"/>
                </a:lnTo>
                <a:lnTo>
                  <a:pt x="669" y="806"/>
                </a:lnTo>
                <a:lnTo>
                  <a:pt x="669" y="794"/>
                </a:lnTo>
                <a:lnTo>
                  <a:pt x="669" y="783"/>
                </a:lnTo>
                <a:lnTo>
                  <a:pt x="669" y="771"/>
                </a:lnTo>
                <a:lnTo>
                  <a:pt x="646" y="759"/>
                </a:lnTo>
                <a:lnTo>
                  <a:pt x="634" y="736"/>
                </a:lnTo>
                <a:lnTo>
                  <a:pt x="646" y="736"/>
                </a:lnTo>
                <a:lnTo>
                  <a:pt x="657" y="724"/>
                </a:lnTo>
                <a:lnTo>
                  <a:pt x="646" y="712"/>
                </a:lnTo>
                <a:lnTo>
                  <a:pt x="657" y="712"/>
                </a:lnTo>
                <a:lnTo>
                  <a:pt x="669" y="736"/>
                </a:lnTo>
                <a:lnTo>
                  <a:pt x="692" y="712"/>
                </a:lnTo>
                <a:lnTo>
                  <a:pt x="703" y="701"/>
                </a:lnTo>
                <a:lnTo>
                  <a:pt x="703" y="689"/>
                </a:lnTo>
                <a:lnTo>
                  <a:pt x="692" y="677"/>
                </a:lnTo>
                <a:lnTo>
                  <a:pt x="680" y="677"/>
                </a:lnTo>
                <a:lnTo>
                  <a:pt x="680" y="666"/>
                </a:lnTo>
                <a:lnTo>
                  <a:pt x="680" y="654"/>
                </a:lnTo>
                <a:lnTo>
                  <a:pt x="680" y="642"/>
                </a:lnTo>
                <a:lnTo>
                  <a:pt x="703" y="631"/>
                </a:lnTo>
                <a:lnTo>
                  <a:pt x="715" y="631"/>
                </a:lnTo>
                <a:lnTo>
                  <a:pt x="703" y="619"/>
                </a:lnTo>
                <a:lnTo>
                  <a:pt x="715" y="607"/>
                </a:lnTo>
                <a:lnTo>
                  <a:pt x="715" y="596"/>
                </a:lnTo>
                <a:lnTo>
                  <a:pt x="726" y="561"/>
                </a:lnTo>
                <a:lnTo>
                  <a:pt x="726" y="549"/>
                </a:lnTo>
                <a:lnTo>
                  <a:pt x="726" y="514"/>
                </a:lnTo>
                <a:lnTo>
                  <a:pt x="738" y="502"/>
                </a:lnTo>
                <a:lnTo>
                  <a:pt x="738" y="479"/>
                </a:lnTo>
                <a:lnTo>
                  <a:pt x="715" y="479"/>
                </a:lnTo>
                <a:lnTo>
                  <a:pt x="703" y="479"/>
                </a:lnTo>
                <a:lnTo>
                  <a:pt x="692" y="479"/>
                </a:lnTo>
                <a:lnTo>
                  <a:pt x="680" y="479"/>
                </a:lnTo>
                <a:lnTo>
                  <a:pt x="669" y="467"/>
                </a:lnTo>
                <a:lnTo>
                  <a:pt x="657" y="467"/>
                </a:lnTo>
                <a:lnTo>
                  <a:pt x="634" y="456"/>
                </a:lnTo>
                <a:lnTo>
                  <a:pt x="646" y="444"/>
                </a:lnTo>
                <a:lnTo>
                  <a:pt x="634" y="397"/>
                </a:lnTo>
                <a:lnTo>
                  <a:pt x="623" y="397"/>
                </a:lnTo>
                <a:lnTo>
                  <a:pt x="623" y="386"/>
                </a:lnTo>
                <a:lnTo>
                  <a:pt x="611" y="386"/>
                </a:lnTo>
                <a:lnTo>
                  <a:pt x="611" y="374"/>
                </a:lnTo>
                <a:lnTo>
                  <a:pt x="600" y="374"/>
                </a:lnTo>
                <a:lnTo>
                  <a:pt x="600" y="362"/>
                </a:lnTo>
                <a:lnTo>
                  <a:pt x="600" y="350"/>
                </a:lnTo>
                <a:lnTo>
                  <a:pt x="588" y="350"/>
                </a:lnTo>
                <a:lnTo>
                  <a:pt x="576" y="339"/>
                </a:lnTo>
                <a:close/>
                <a:moveTo>
                  <a:pt x="2502" y="712"/>
                </a:moveTo>
                <a:lnTo>
                  <a:pt x="2478" y="712"/>
                </a:lnTo>
                <a:lnTo>
                  <a:pt x="2467" y="701"/>
                </a:lnTo>
                <a:lnTo>
                  <a:pt x="2467" y="654"/>
                </a:lnTo>
                <a:lnTo>
                  <a:pt x="2478" y="654"/>
                </a:lnTo>
                <a:lnTo>
                  <a:pt x="2478" y="642"/>
                </a:lnTo>
                <a:lnTo>
                  <a:pt x="2490" y="642"/>
                </a:lnTo>
                <a:lnTo>
                  <a:pt x="2490" y="619"/>
                </a:lnTo>
                <a:lnTo>
                  <a:pt x="2502" y="619"/>
                </a:lnTo>
                <a:lnTo>
                  <a:pt x="2513" y="631"/>
                </a:lnTo>
                <a:lnTo>
                  <a:pt x="2513" y="642"/>
                </a:lnTo>
                <a:lnTo>
                  <a:pt x="2502" y="666"/>
                </a:lnTo>
                <a:lnTo>
                  <a:pt x="2513" y="689"/>
                </a:lnTo>
                <a:lnTo>
                  <a:pt x="2536" y="689"/>
                </a:lnTo>
                <a:lnTo>
                  <a:pt x="2548" y="701"/>
                </a:lnTo>
                <a:lnTo>
                  <a:pt x="2548" y="712"/>
                </a:lnTo>
                <a:lnTo>
                  <a:pt x="2525" y="712"/>
                </a:lnTo>
                <a:lnTo>
                  <a:pt x="2502" y="712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1" name="madrid"/>
          <p:cNvSpPr>
            <a:spLocks noEditPoints="1"/>
          </p:cNvSpPr>
          <p:nvPr/>
        </p:nvSpPr>
        <p:spPr bwMode="auto">
          <a:xfrm>
            <a:off x="5090953" y="2963590"/>
            <a:ext cx="575390" cy="595985"/>
          </a:xfrm>
          <a:custGeom>
            <a:avLst/>
            <a:gdLst>
              <a:gd name="T0" fmla="*/ 438 w 2271"/>
              <a:gd name="T1" fmla="*/ 946 h 2511"/>
              <a:gd name="T2" fmla="*/ 1625 w 2271"/>
              <a:gd name="T3" fmla="*/ 129 h 2511"/>
              <a:gd name="T4" fmla="*/ 1706 w 2271"/>
              <a:gd name="T5" fmla="*/ 222 h 2511"/>
              <a:gd name="T6" fmla="*/ 1718 w 2271"/>
              <a:gd name="T7" fmla="*/ 432 h 2511"/>
              <a:gd name="T8" fmla="*/ 1683 w 2271"/>
              <a:gd name="T9" fmla="*/ 537 h 2511"/>
              <a:gd name="T10" fmla="*/ 1649 w 2271"/>
              <a:gd name="T11" fmla="*/ 666 h 2511"/>
              <a:gd name="T12" fmla="*/ 1672 w 2271"/>
              <a:gd name="T13" fmla="*/ 771 h 2511"/>
              <a:gd name="T14" fmla="*/ 1672 w 2271"/>
              <a:gd name="T15" fmla="*/ 899 h 2511"/>
              <a:gd name="T16" fmla="*/ 1718 w 2271"/>
              <a:gd name="T17" fmla="*/ 958 h 2511"/>
              <a:gd name="T18" fmla="*/ 1810 w 2271"/>
              <a:gd name="T19" fmla="*/ 1005 h 2511"/>
              <a:gd name="T20" fmla="*/ 1856 w 2271"/>
              <a:gd name="T21" fmla="*/ 1063 h 2511"/>
              <a:gd name="T22" fmla="*/ 1925 w 2271"/>
              <a:gd name="T23" fmla="*/ 1180 h 2511"/>
              <a:gd name="T24" fmla="*/ 2006 w 2271"/>
              <a:gd name="T25" fmla="*/ 1238 h 2511"/>
              <a:gd name="T26" fmla="*/ 2121 w 2271"/>
              <a:gd name="T27" fmla="*/ 1425 h 2511"/>
              <a:gd name="T28" fmla="*/ 2121 w 2271"/>
              <a:gd name="T29" fmla="*/ 1588 h 2511"/>
              <a:gd name="T30" fmla="*/ 2075 w 2271"/>
              <a:gd name="T31" fmla="*/ 1764 h 2511"/>
              <a:gd name="T32" fmla="*/ 2190 w 2271"/>
              <a:gd name="T33" fmla="*/ 1740 h 2511"/>
              <a:gd name="T34" fmla="*/ 2213 w 2271"/>
              <a:gd name="T35" fmla="*/ 1904 h 2511"/>
              <a:gd name="T36" fmla="*/ 2202 w 2271"/>
              <a:gd name="T37" fmla="*/ 2009 h 2511"/>
              <a:gd name="T38" fmla="*/ 2259 w 2271"/>
              <a:gd name="T39" fmla="*/ 2114 h 2511"/>
              <a:gd name="T40" fmla="*/ 2087 w 2271"/>
              <a:gd name="T41" fmla="*/ 2126 h 2511"/>
              <a:gd name="T42" fmla="*/ 1948 w 2271"/>
              <a:gd name="T43" fmla="*/ 2184 h 2511"/>
              <a:gd name="T44" fmla="*/ 1787 w 2271"/>
              <a:gd name="T45" fmla="*/ 2161 h 2511"/>
              <a:gd name="T46" fmla="*/ 1683 w 2271"/>
              <a:gd name="T47" fmla="*/ 2207 h 2511"/>
              <a:gd name="T48" fmla="*/ 1591 w 2271"/>
              <a:gd name="T49" fmla="*/ 2207 h 2511"/>
              <a:gd name="T50" fmla="*/ 1464 w 2271"/>
              <a:gd name="T51" fmla="*/ 2289 h 2511"/>
              <a:gd name="T52" fmla="*/ 1291 w 2271"/>
              <a:gd name="T53" fmla="*/ 2382 h 2511"/>
              <a:gd name="T54" fmla="*/ 1038 w 2271"/>
              <a:gd name="T55" fmla="*/ 2464 h 2511"/>
              <a:gd name="T56" fmla="*/ 1118 w 2271"/>
              <a:gd name="T57" fmla="*/ 2394 h 2511"/>
              <a:gd name="T58" fmla="*/ 1210 w 2271"/>
              <a:gd name="T59" fmla="*/ 2371 h 2511"/>
              <a:gd name="T60" fmla="*/ 1245 w 2271"/>
              <a:gd name="T61" fmla="*/ 2347 h 2511"/>
              <a:gd name="T62" fmla="*/ 1326 w 2271"/>
              <a:gd name="T63" fmla="*/ 2242 h 2511"/>
              <a:gd name="T64" fmla="*/ 1406 w 2271"/>
              <a:gd name="T65" fmla="*/ 2137 h 2511"/>
              <a:gd name="T66" fmla="*/ 1360 w 2271"/>
              <a:gd name="T67" fmla="*/ 2009 h 2511"/>
              <a:gd name="T68" fmla="*/ 1153 w 2271"/>
              <a:gd name="T69" fmla="*/ 1939 h 2511"/>
              <a:gd name="T70" fmla="*/ 980 w 2271"/>
              <a:gd name="T71" fmla="*/ 1915 h 2511"/>
              <a:gd name="T72" fmla="*/ 842 w 2271"/>
              <a:gd name="T73" fmla="*/ 1857 h 2511"/>
              <a:gd name="T74" fmla="*/ 703 w 2271"/>
              <a:gd name="T75" fmla="*/ 1810 h 2511"/>
              <a:gd name="T76" fmla="*/ 600 w 2271"/>
              <a:gd name="T77" fmla="*/ 1705 h 2511"/>
              <a:gd name="T78" fmla="*/ 473 w 2271"/>
              <a:gd name="T79" fmla="*/ 1799 h 2511"/>
              <a:gd name="T80" fmla="*/ 346 w 2271"/>
              <a:gd name="T81" fmla="*/ 1810 h 2511"/>
              <a:gd name="T82" fmla="*/ 288 w 2271"/>
              <a:gd name="T83" fmla="*/ 1694 h 2511"/>
              <a:gd name="T84" fmla="*/ 127 w 2271"/>
              <a:gd name="T85" fmla="*/ 1845 h 2511"/>
              <a:gd name="T86" fmla="*/ 23 w 2271"/>
              <a:gd name="T87" fmla="*/ 1834 h 2511"/>
              <a:gd name="T88" fmla="*/ 46 w 2271"/>
              <a:gd name="T89" fmla="*/ 1612 h 2511"/>
              <a:gd name="T90" fmla="*/ 185 w 2271"/>
              <a:gd name="T91" fmla="*/ 1647 h 2511"/>
              <a:gd name="T92" fmla="*/ 219 w 2271"/>
              <a:gd name="T93" fmla="*/ 1495 h 2511"/>
              <a:gd name="T94" fmla="*/ 381 w 2271"/>
              <a:gd name="T95" fmla="*/ 1448 h 2511"/>
              <a:gd name="T96" fmla="*/ 392 w 2271"/>
              <a:gd name="T97" fmla="*/ 1378 h 2511"/>
              <a:gd name="T98" fmla="*/ 438 w 2271"/>
              <a:gd name="T99" fmla="*/ 1168 h 2511"/>
              <a:gd name="T100" fmla="*/ 507 w 2271"/>
              <a:gd name="T101" fmla="*/ 1098 h 2511"/>
              <a:gd name="T102" fmla="*/ 611 w 2271"/>
              <a:gd name="T103" fmla="*/ 970 h 2511"/>
              <a:gd name="T104" fmla="*/ 738 w 2271"/>
              <a:gd name="T105" fmla="*/ 794 h 2511"/>
              <a:gd name="T106" fmla="*/ 899 w 2271"/>
              <a:gd name="T107" fmla="*/ 748 h 2511"/>
              <a:gd name="T108" fmla="*/ 945 w 2271"/>
              <a:gd name="T109" fmla="*/ 526 h 2511"/>
              <a:gd name="T110" fmla="*/ 1038 w 2271"/>
              <a:gd name="T111" fmla="*/ 386 h 2511"/>
              <a:gd name="T112" fmla="*/ 1222 w 2271"/>
              <a:gd name="T113" fmla="*/ 292 h 2511"/>
              <a:gd name="T114" fmla="*/ 1360 w 2271"/>
              <a:gd name="T115" fmla="*/ 140 h 2511"/>
              <a:gd name="T116" fmla="*/ 1556 w 2271"/>
              <a:gd name="T117" fmla="*/ 0 h 2511"/>
              <a:gd name="T118" fmla="*/ 1810 w 2271"/>
              <a:gd name="T119" fmla="*/ 1040 h 2511"/>
              <a:gd name="T120" fmla="*/ 1798 w 2271"/>
              <a:gd name="T121" fmla="*/ 1063 h 25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71"/>
              <a:gd name="T184" fmla="*/ 0 h 2511"/>
              <a:gd name="T185" fmla="*/ 2271 w 2271"/>
              <a:gd name="T186" fmla="*/ 2511 h 25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71" h="2511">
                <a:moveTo>
                  <a:pt x="461" y="946"/>
                </a:moveTo>
                <a:lnTo>
                  <a:pt x="473" y="958"/>
                </a:lnTo>
                <a:lnTo>
                  <a:pt x="484" y="970"/>
                </a:lnTo>
                <a:lnTo>
                  <a:pt x="496" y="981"/>
                </a:lnTo>
                <a:lnTo>
                  <a:pt x="484" y="993"/>
                </a:lnTo>
                <a:lnTo>
                  <a:pt x="473" y="993"/>
                </a:lnTo>
                <a:lnTo>
                  <a:pt x="427" y="993"/>
                </a:lnTo>
                <a:lnTo>
                  <a:pt x="392" y="1005"/>
                </a:lnTo>
                <a:lnTo>
                  <a:pt x="392" y="993"/>
                </a:lnTo>
                <a:lnTo>
                  <a:pt x="392" y="981"/>
                </a:lnTo>
                <a:lnTo>
                  <a:pt x="404" y="981"/>
                </a:lnTo>
                <a:lnTo>
                  <a:pt x="404" y="970"/>
                </a:lnTo>
                <a:lnTo>
                  <a:pt x="438" y="946"/>
                </a:lnTo>
                <a:lnTo>
                  <a:pt x="450" y="946"/>
                </a:lnTo>
                <a:lnTo>
                  <a:pt x="461" y="946"/>
                </a:lnTo>
                <a:close/>
                <a:moveTo>
                  <a:pt x="1556" y="0"/>
                </a:moveTo>
                <a:lnTo>
                  <a:pt x="1556" y="12"/>
                </a:lnTo>
                <a:lnTo>
                  <a:pt x="1556" y="35"/>
                </a:lnTo>
                <a:lnTo>
                  <a:pt x="1568" y="35"/>
                </a:lnTo>
                <a:lnTo>
                  <a:pt x="1568" y="47"/>
                </a:lnTo>
                <a:lnTo>
                  <a:pt x="1602" y="59"/>
                </a:lnTo>
                <a:lnTo>
                  <a:pt x="1614" y="82"/>
                </a:lnTo>
                <a:lnTo>
                  <a:pt x="1625" y="105"/>
                </a:lnTo>
                <a:lnTo>
                  <a:pt x="1625" y="117"/>
                </a:lnTo>
                <a:lnTo>
                  <a:pt x="1625" y="129"/>
                </a:lnTo>
                <a:lnTo>
                  <a:pt x="1625" y="140"/>
                </a:lnTo>
                <a:lnTo>
                  <a:pt x="1637" y="140"/>
                </a:lnTo>
                <a:lnTo>
                  <a:pt x="1649" y="140"/>
                </a:lnTo>
                <a:lnTo>
                  <a:pt x="1672" y="152"/>
                </a:lnTo>
                <a:lnTo>
                  <a:pt x="1683" y="164"/>
                </a:lnTo>
                <a:lnTo>
                  <a:pt x="1695" y="164"/>
                </a:lnTo>
                <a:lnTo>
                  <a:pt x="1706" y="164"/>
                </a:lnTo>
                <a:lnTo>
                  <a:pt x="1718" y="164"/>
                </a:lnTo>
                <a:lnTo>
                  <a:pt x="1718" y="187"/>
                </a:lnTo>
                <a:lnTo>
                  <a:pt x="1718" y="199"/>
                </a:lnTo>
                <a:lnTo>
                  <a:pt x="1706" y="199"/>
                </a:lnTo>
                <a:lnTo>
                  <a:pt x="1718" y="211"/>
                </a:lnTo>
                <a:lnTo>
                  <a:pt x="1706" y="222"/>
                </a:lnTo>
                <a:lnTo>
                  <a:pt x="1706" y="234"/>
                </a:lnTo>
                <a:lnTo>
                  <a:pt x="1706" y="246"/>
                </a:lnTo>
                <a:lnTo>
                  <a:pt x="1718" y="246"/>
                </a:lnTo>
                <a:lnTo>
                  <a:pt x="1729" y="281"/>
                </a:lnTo>
                <a:lnTo>
                  <a:pt x="1752" y="292"/>
                </a:lnTo>
                <a:lnTo>
                  <a:pt x="1764" y="316"/>
                </a:lnTo>
                <a:lnTo>
                  <a:pt x="1764" y="327"/>
                </a:lnTo>
                <a:lnTo>
                  <a:pt x="1764" y="339"/>
                </a:lnTo>
                <a:lnTo>
                  <a:pt x="1729" y="351"/>
                </a:lnTo>
                <a:lnTo>
                  <a:pt x="1729" y="374"/>
                </a:lnTo>
                <a:lnTo>
                  <a:pt x="1729" y="386"/>
                </a:lnTo>
                <a:lnTo>
                  <a:pt x="1718" y="409"/>
                </a:lnTo>
                <a:lnTo>
                  <a:pt x="1718" y="432"/>
                </a:lnTo>
                <a:lnTo>
                  <a:pt x="1706" y="432"/>
                </a:lnTo>
                <a:lnTo>
                  <a:pt x="1706" y="444"/>
                </a:lnTo>
                <a:lnTo>
                  <a:pt x="1706" y="456"/>
                </a:lnTo>
                <a:lnTo>
                  <a:pt x="1695" y="479"/>
                </a:lnTo>
                <a:lnTo>
                  <a:pt x="1695" y="491"/>
                </a:lnTo>
                <a:lnTo>
                  <a:pt x="1683" y="502"/>
                </a:lnTo>
                <a:lnTo>
                  <a:pt x="1695" y="502"/>
                </a:lnTo>
                <a:lnTo>
                  <a:pt x="1683" y="514"/>
                </a:lnTo>
                <a:lnTo>
                  <a:pt x="1672" y="502"/>
                </a:lnTo>
                <a:lnTo>
                  <a:pt x="1672" y="514"/>
                </a:lnTo>
                <a:lnTo>
                  <a:pt x="1672" y="526"/>
                </a:lnTo>
                <a:lnTo>
                  <a:pt x="1683" y="526"/>
                </a:lnTo>
                <a:lnTo>
                  <a:pt x="1683" y="537"/>
                </a:lnTo>
                <a:lnTo>
                  <a:pt x="1695" y="526"/>
                </a:lnTo>
                <a:lnTo>
                  <a:pt x="1695" y="537"/>
                </a:lnTo>
                <a:lnTo>
                  <a:pt x="1695" y="549"/>
                </a:lnTo>
                <a:lnTo>
                  <a:pt x="1695" y="561"/>
                </a:lnTo>
                <a:lnTo>
                  <a:pt x="1695" y="573"/>
                </a:lnTo>
                <a:lnTo>
                  <a:pt x="1683" y="573"/>
                </a:lnTo>
                <a:lnTo>
                  <a:pt x="1649" y="596"/>
                </a:lnTo>
                <a:lnTo>
                  <a:pt x="1660" y="608"/>
                </a:lnTo>
                <a:lnTo>
                  <a:pt x="1649" y="619"/>
                </a:lnTo>
                <a:lnTo>
                  <a:pt x="1660" y="631"/>
                </a:lnTo>
                <a:lnTo>
                  <a:pt x="1649" y="643"/>
                </a:lnTo>
                <a:lnTo>
                  <a:pt x="1637" y="643"/>
                </a:lnTo>
                <a:lnTo>
                  <a:pt x="1649" y="666"/>
                </a:lnTo>
                <a:lnTo>
                  <a:pt x="1637" y="678"/>
                </a:lnTo>
                <a:lnTo>
                  <a:pt x="1637" y="689"/>
                </a:lnTo>
                <a:lnTo>
                  <a:pt x="1625" y="701"/>
                </a:lnTo>
                <a:lnTo>
                  <a:pt x="1625" y="724"/>
                </a:lnTo>
                <a:lnTo>
                  <a:pt x="1614" y="724"/>
                </a:lnTo>
                <a:lnTo>
                  <a:pt x="1602" y="724"/>
                </a:lnTo>
                <a:lnTo>
                  <a:pt x="1602" y="736"/>
                </a:lnTo>
                <a:lnTo>
                  <a:pt x="1591" y="736"/>
                </a:lnTo>
                <a:lnTo>
                  <a:pt x="1614" y="736"/>
                </a:lnTo>
                <a:lnTo>
                  <a:pt x="1637" y="748"/>
                </a:lnTo>
                <a:lnTo>
                  <a:pt x="1660" y="748"/>
                </a:lnTo>
                <a:lnTo>
                  <a:pt x="1672" y="759"/>
                </a:lnTo>
                <a:lnTo>
                  <a:pt x="1672" y="771"/>
                </a:lnTo>
                <a:lnTo>
                  <a:pt x="1683" y="771"/>
                </a:lnTo>
                <a:lnTo>
                  <a:pt x="1695" y="794"/>
                </a:lnTo>
                <a:lnTo>
                  <a:pt x="1683" y="794"/>
                </a:lnTo>
                <a:lnTo>
                  <a:pt x="1695" y="794"/>
                </a:lnTo>
                <a:lnTo>
                  <a:pt x="1695" y="806"/>
                </a:lnTo>
                <a:lnTo>
                  <a:pt x="1683" y="841"/>
                </a:lnTo>
                <a:lnTo>
                  <a:pt x="1683" y="853"/>
                </a:lnTo>
                <a:lnTo>
                  <a:pt x="1695" y="841"/>
                </a:lnTo>
                <a:lnTo>
                  <a:pt x="1706" y="853"/>
                </a:lnTo>
                <a:lnTo>
                  <a:pt x="1706" y="876"/>
                </a:lnTo>
                <a:lnTo>
                  <a:pt x="1695" y="876"/>
                </a:lnTo>
                <a:lnTo>
                  <a:pt x="1683" y="888"/>
                </a:lnTo>
                <a:lnTo>
                  <a:pt x="1672" y="899"/>
                </a:lnTo>
                <a:lnTo>
                  <a:pt x="1672" y="911"/>
                </a:lnTo>
                <a:lnTo>
                  <a:pt x="1660" y="923"/>
                </a:lnTo>
                <a:lnTo>
                  <a:pt x="1672" y="935"/>
                </a:lnTo>
                <a:lnTo>
                  <a:pt x="1660" y="935"/>
                </a:lnTo>
                <a:lnTo>
                  <a:pt x="1672" y="935"/>
                </a:lnTo>
                <a:lnTo>
                  <a:pt x="1683" y="946"/>
                </a:lnTo>
                <a:lnTo>
                  <a:pt x="1683" y="958"/>
                </a:lnTo>
                <a:lnTo>
                  <a:pt x="1695" y="958"/>
                </a:lnTo>
                <a:lnTo>
                  <a:pt x="1695" y="970"/>
                </a:lnTo>
                <a:lnTo>
                  <a:pt x="1706" y="970"/>
                </a:lnTo>
                <a:lnTo>
                  <a:pt x="1718" y="970"/>
                </a:lnTo>
                <a:lnTo>
                  <a:pt x="1718" y="946"/>
                </a:lnTo>
                <a:lnTo>
                  <a:pt x="1718" y="958"/>
                </a:lnTo>
                <a:lnTo>
                  <a:pt x="1729" y="958"/>
                </a:lnTo>
                <a:lnTo>
                  <a:pt x="1729" y="970"/>
                </a:lnTo>
                <a:lnTo>
                  <a:pt x="1741" y="970"/>
                </a:lnTo>
                <a:lnTo>
                  <a:pt x="1752" y="981"/>
                </a:lnTo>
                <a:lnTo>
                  <a:pt x="1752" y="958"/>
                </a:lnTo>
                <a:lnTo>
                  <a:pt x="1752" y="935"/>
                </a:lnTo>
                <a:lnTo>
                  <a:pt x="1764" y="935"/>
                </a:lnTo>
                <a:lnTo>
                  <a:pt x="1775" y="946"/>
                </a:lnTo>
                <a:lnTo>
                  <a:pt x="1787" y="946"/>
                </a:lnTo>
                <a:lnTo>
                  <a:pt x="1798" y="958"/>
                </a:lnTo>
                <a:lnTo>
                  <a:pt x="1798" y="981"/>
                </a:lnTo>
                <a:lnTo>
                  <a:pt x="1810" y="993"/>
                </a:lnTo>
                <a:lnTo>
                  <a:pt x="1810" y="1005"/>
                </a:lnTo>
                <a:lnTo>
                  <a:pt x="1810" y="1016"/>
                </a:lnTo>
                <a:lnTo>
                  <a:pt x="1833" y="1028"/>
                </a:lnTo>
                <a:lnTo>
                  <a:pt x="1833" y="1040"/>
                </a:lnTo>
                <a:lnTo>
                  <a:pt x="1844" y="1040"/>
                </a:lnTo>
                <a:lnTo>
                  <a:pt x="1844" y="1028"/>
                </a:lnTo>
                <a:lnTo>
                  <a:pt x="1856" y="1040"/>
                </a:lnTo>
                <a:lnTo>
                  <a:pt x="1868" y="1028"/>
                </a:lnTo>
                <a:lnTo>
                  <a:pt x="1879" y="1016"/>
                </a:lnTo>
                <a:lnTo>
                  <a:pt x="1879" y="1005"/>
                </a:lnTo>
                <a:lnTo>
                  <a:pt x="1879" y="1016"/>
                </a:lnTo>
                <a:lnTo>
                  <a:pt x="1868" y="1028"/>
                </a:lnTo>
                <a:lnTo>
                  <a:pt x="1868" y="1051"/>
                </a:lnTo>
                <a:lnTo>
                  <a:pt x="1856" y="1063"/>
                </a:lnTo>
                <a:lnTo>
                  <a:pt x="1844" y="1063"/>
                </a:lnTo>
                <a:lnTo>
                  <a:pt x="1868" y="1075"/>
                </a:lnTo>
                <a:lnTo>
                  <a:pt x="1868" y="1086"/>
                </a:lnTo>
                <a:lnTo>
                  <a:pt x="1856" y="1098"/>
                </a:lnTo>
                <a:lnTo>
                  <a:pt x="1856" y="1110"/>
                </a:lnTo>
                <a:lnTo>
                  <a:pt x="1856" y="1121"/>
                </a:lnTo>
                <a:lnTo>
                  <a:pt x="1891" y="1156"/>
                </a:lnTo>
                <a:lnTo>
                  <a:pt x="1902" y="1156"/>
                </a:lnTo>
                <a:lnTo>
                  <a:pt x="1914" y="1168"/>
                </a:lnTo>
                <a:lnTo>
                  <a:pt x="1914" y="1156"/>
                </a:lnTo>
                <a:lnTo>
                  <a:pt x="1914" y="1168"/>
                </a:lnTo>
                <a:lnTo>
                  <a:pt x="1925" y="1168"/>
                </a:lnTo>
                <a:lnTo>
                  <a:pt x="1925" y="1180"/>
                </a:lnTo>
                <a:lnTo>
                  <a:pt x="1925" y="1191"/>
                </a:lnTo>
                <a:lnTo>
                  <a:pt x="1925" y="1203"/>
                </a:lnTo>
                <a:lnTo>
                  <a:pt x="1925" y="1215"/>
                </a:lnTo>
                <a:lnTo>
                  <a:pt x="1914" y="1238"/>
                </a:lnTo>
                <a:lnTo>
                  <a:pt x="1914" y="1250"/>
                </a:lnTo>
                <a:lnTo>
                  <a:pt x="1925" y="1238"/>
                </a:lnTo>
                <a:lnTo>
                  <a:pt x="1937" y="1238"/>
                </a:lnTo>
                <a:lnTo>
                  <a:pt x="1948" y="1238"/>
                </a:lnTo>
                <a:lnTo>
                  <a:pt x="1983" y="1226"/>
                </a:lnTo>
                <a:lnTo>
                  <a:pt x="1983" y="1238"/>
                </a:lnTo>
                <a:lnTo>
                  <a:pt x="1994" y="1250"/>
                </a:lnTo>
                <a:lnTo>
                  <a:pt x="2006" y="1250"/>
                </a:lnTo>
                <a:lnTo>
                  <a:pt x="2006" y="1238"/>
                </a:lnTo>
                <a:lnTo>
                  <a:pt x="2017" y="1261"/>
                </a:lnTo>
                <a:lnTo>
                  <a:pt x="2052" y="1285"/>
                </a:lnTo>
                <a:lnTo>
                  <a:pt x="2052" y="1308"/>
                </a:lnTo>
                <a:lnTo>
                  <a:pt x="2052" y="1320"/>
                </a:lnTo>
                <a:lnTo>
                  <a:pt x="2063" y="1355"/>
                </a:lnTo>
                <a:lnTo>
                  <a:pt x="2052" y="1378"/>
                </a:lnTo>
                <a:lnTo>
                  <a:pt x="2052" y="1390"/>
                </a:lnTo>
                <a:lnTo>
                  <a:pt x="2052" y="1413"/>
                </a:lnTo>
                <a:lnTo>
                  <a:pt x="2052" y="1425"/>
                </a:lnTo>
                <a:lnTo>
                  <a:pt x="2087" y="1425"/>
                </a:lnTo>
                <a:lnTo>
                  <a:pt x="2087" y="1437"/>
                </a:lnTo>
                <a:lnTo>
                  <a:pt x="2098" y="1437"/>
                </a:lnTo>
                <a:lnTo>
                  <a:pt x="2121" y="1425"/>
                </a:lnTo>
                <a:lnTo>
                  <a:pt x="2121" y="1448"/>
                </a:lnTo>
                <a:lnTo>
                  <a:pt x="2121" y="1460"/>
                </a:lnTo>
                <a:lnTo>
                  <a:pt x="2133" y="1460"/>
                </a:lnTo>
                <a:lnTo>
                  <a:pt x="2133" y="1472"/>
                </a:lnTo>
                <a:lnTo>
                  <a:pt x="2133" y="1483"/>
                </a:lnTo>
                <a:lnTo>
                  <a:pt x="2156" y="1495"/>
                </a:lnTo>
                <a:lnTo>
                  <a:pt x="2144" y="1507"/>
                </a:lnTo>
                <a:lnTo>
                  <a:pt x="2144" y="1530"/>
                </a:lnTo>
                <a:lnTo>
                  <a:pt x="2133" y="1530"/>
                </a:lnTo>
                <a:lnTo>
                  <a:pt x="2144" y="1553"/>
                </a:lnTo>
                <a:lnTo>
                  <a:pt x="2121" y="1565"/>
                </a:lnTo>
                <a:lnTo>
                  <a:pt x="2121" y="1577"/>
                </a:lnTo>
                <a:lnTo>
                  <a:pt x="2121" y="1588"/>
                </a:lnTo>
                <a:lnTo>
                  <a:pt x="2133" y="1588"/>
                </a:lnTo>
                <a:lnTo>
                  <a:pt x="2133" y="1600"/>
                </a:lnTo>
                <a:lnTo>
                  <a:pt x="2133" y="1612"/>
                </a:lnTo>
                <a:lnTo>
                  <a:pt x="2121" y="1623"/>
                </a:lnTo>
                <a:lnTo>
                  <a:pt x="2121" y="1647"/>
                </a:lnTo>
                <a:lnTo>
                  <a:pt x="2110" y="1647"/>
                </a:lnTo>
                <a:lnTo>
                  <a:pt x="2110" y="1658"/>
                </a:lnTo>
                <a:lnTo>
                  <a:pt x="2087" y="1670"/>
                </a:lnTo>
                <a:lnTo>
                  <a:pt x="2075" y="1694"/>
                </a:lnTo>
                <a:lnTo>
                  <a:pt x="2075" y="1705"/>
                </a:lnTo>
                <a:lnTo>
                  <a:pt x="2075" y="1717"/>
                </a:lnTo>
                <a:lnTo>
                  <a:pt x="2075" y="1740"/>
                </a:lnTo>
                <a:lnTo>
                  <a:pt x="2075" y="1764"/>
                </a:lnTo>
                <a:lnTo>
                  <a:pt x="2052" y="1787"/>
                </a:lnTo>
                <a:lnTo>
                  <a:pt x="2052" y="1810"/>
                </a:lnTo>
                <a:lnTo>
                  <a:pt x="2075" y="1810"/>
                </a:lnTo>
                <a:lnTo>
                  <a:pt x="2075" y="1822"/>
                </a:lnTo>
                <a:lnTo>
                  <a:pt x="2087" y="1834"/>
                </a:lnTo>
                <a:lnTo>
                  <a:pt x="2087" y="1822"/>
                </a:lnTo>
                <a:lnTo>
                  <a:pt x="2110" y="1787"/>
                </a:lnTo>
                <a:lnTo>
                  <a:pt x="2121" y="1775"/>
                </a:lnTo>
                <a:lnTo>
                  <a:pt x="2133" y="1775"/>
                </a:lnTo>
                <a:lnTo>
                  <a:pt x="2156" y="1752"/>
                </a:lnTo>
                <a:lnTo>
                  <a:pt x="2179" y="1729"/>
                </a:lnTo>
                <a:lnTo>
                  <a:pt x="2190" y="1729"/>
                </a:lnTo>
                <a:lnTo>
                  <a:pt x="2190" y="1740"/>
                </a:lnTo>
                <a:lnTo>
                  <a:pt x="2190" y="1752"/>
                </a:lnTo>
                <a:lnTo>
                  <a:pt x="2202" y="1752"/>
                </a:lnTo>
                <a:lnTo>
                  <a:pt x="2202" y="1764"/>
                </a:lnTo>
                <a:lnTo>
                  <a:pt x="2202" y="1787"/>
                </a:lnTo>
                <a:lnTo>
                  <a:pt x="2213" y="1810"/>
                </a:lnTo>
                <a:lnTo>
                  <a:pt x="2213" y="1822"/>
                </a:lnTo>
                <a:lnTo>
                  <a:pt x="2213" y="1834"/>
                </a:lnTo>
                <a:lnTo>
                  <a:pt x="2225" y="1845"/>
                </a:lnTo>
                <a:lnTo>
                  <a:pt x="2225" y="1857"/>
                </a:lnTo>
                <a:lnTo>
                  <a:pt x="2225" y="1869"/>
                </a:lnTo>
                <a:lnTo>
                  <a:pt x="2225" y="1880"/>
                </a:lnTo>
                <a:lnTo>
                  <a:pt x="2225" y="1892"/>
                </a:lnTo>
                <a:lnTo>
                  <a:pt x="2213" y="1904"/>
                </a:lnTo>
                <a:lnTo>
                  <a:pt x="2225" y="1904"/>
                </a:lnTo>
                <a:lnTo>
                  <a:pt x="2213" y="1915"/>
                </a:lnTo>
                <a:lnTo>
                  <a:pt x="2225" y="1927"/>
                </a:lnTo>
                <a:lnTo>
                  <a:pt x="2236" y="1950"/>
                </a:lnTo>
                <a:lnTo>
                  <a:pt x="2236" y="1974"/>
                </a:lnTo>
                <a:lnTo>
                  <a:pt x="2248" y="1974"/>
                </a:lnTo>
                <a:lnTo>
                  <a:pt x="2248" y="1985"/>
                </a:lnTo>
                <a:lnTo>
                  <a:pt x="2236" y="1985"/>
                </a:lnTo>
                <a:lnTo>
                  <a:pt x="2225" y="1985"/>
                </a:lnTo>
                <a:lnTo>
                  <a:pt x="2225" y="1974"/>
                </a:lnTo>
                <a:lnTo>
                  <a:pt x="2213" y="1974"/>
                </a:lnTo>
                <a:lnTo>
                  <a:pt x="2202" y="1997"/>
                </a:lnTo>
                <a:lnTo>
                  <a:pt x="2202" y="2009"/>
                </a:lnTo>
                <a:lnTo>
                  <a:pt x="2213" y="2020"/>
                </a:lnTo>
                <a:lnTo>
                  <a:pt x="2225" y="2020"/>
                </a:lnTo>
                <a:lnTo>
                  <a:pt x="2225" y="2032"/>
                </a:lnTo>
                <a:lnTo>
                  <a:pt x="2236" y="2032"/>
                </a:lnTo>
                <a:lnTo>
                  <a:pt x="2236" y="2044"/>
                </a:lnTo>
                <a:lnTo>
                  <a:pt x="2248" y="2056"/>
                </a:lnTo>
                <a:lnTo>
                  <a:pt x="2259" y="2067"/>
                </a:lnTo>
                <a:lnTo>
                  <a:pt x="2259" y="2079"/>
                </a:lnTo>
                <a:lnTo>
                  <a:pt x="2271" y="2079"/>
                </a:lnTo>
                <a:lnTo>
                  <a:pt x="2271" y="2091"/>
                </a:lnTo>
                <a:lnTo>
                  <a:pt x="2259" y="2091"/>
                </a:lnTo>
                <a:lnTo>
                  <a:pt x="2271" y="2102"/>
                </a:lnTo>
                <a:lnTo>
                  <a:pt x="2259" y="2114"/>
                </a:lnTo>
                <a:lnTo>
                  <a:pt x="2213" y="2161"/>
                </a:lnTo>
                <a:lnTo>
                  <a:pt x="2202" y="2161"/>
                </a:lnTo>
                <a:lnTo>
                  <a:pt x="2190" y="2161"/>
                </a:lnTo>
                <a:lnTo>
                  <a:pt x="2167" y="2172"/>
                </a:lnTo>
                <a:lnTo>
                  <a:pt x="2144" y="2172"/>
                </a:lnTo>
                <a:lnTo>
                  <a:pt x="2121" y="2161"/>
                </a:lnTo>
                <a:lnTo>
                  <a:pt x="2110" y="2161"/>
                </a:lnTo>
                <a:lnTo>
                  <a:pt x="2110" y="2149"/>
                </a:lnTo>
                <a:lnTo>
                  <a:pt x="2110" y="2126"/>
                </a:lnTo>
                <a:lnTo>
                  <a:pt x="2098" y="2126"/>
                </a:lnTo>
                <a:lnTo>
                  <a:pt x="2098" y="2114"/>
                </a:lnTo>
                <a:lnTo>
                  <a:pt x="2087" y="2114"/>
                </a:lnTo>
                <a:lnTo>
                  <a:pt x="2087" y="2126"/>
                </a:lnTo>
                <a:lnTo>
                  <a:pt x="2075" y="2126"/>
                </a:lnTo>
                <a:lnTo>
                  <a:pt x="2063" y="2126"/>
                </a:lnTo>
                <a:lnTo>
                  <a:pt x="2063" y="2137"/>
                </a:lnTo>
                <a:lnTo>
                  <a:pt x="2040" y="2172"/>
                </a:lnTo>
                <a:lnTo>
                  <a:pt x="2052" y="2172"/>
                </a:lnTo>
                <a:lnTo>
                  <a:pt x="2040" y="2172"/>
                </a:lnTo>
                <a:lnTo>
                  <a:pt x="2006" y="2184"/>
                </a:lnTo>
                <a:lnTo>
                  <a:pt x="1983" y="2184"/>
                </a:lnTo>
                <a:lnTo>
                  <a:pt x="1983" y="2172"/>
                </a:lnTo>
                <a:lnTo>
                  <a:pt x="1971" y="2184"/>
                </a:lnTo>
                <a:lnTo>
                  <a:pt x="1960" y="2196"/>
                </a:lnTo>
                <a:lnTo>
                  <a:pt x="1960" y="2184"/>
                </a:lnTo>
                <a:lnTo>
                  <a:pt x="1948" y="2184"/>
                </a:lnTo>
                <a:lnTo>
                  <a:pt x="1937" y="2184"/>
                </a:lnTo>
                <a:lnTo>
                  <a:pt x="1937" y="2196"/>
                </a:lnTo>
                <a:lnTo>
                  <a:pt x="1925" y="2196"/>
                </a:lnTo>
                <a:lnTo>
                  <a:pt x="1914" y="2196"/>
                </a:lnTo>
                <a:lnTo>
                  <a:pt x="1902" y="2196"/>
                </a:lnTo>
                <a:lnTo>
                  <a:pt x="1891" y="2184"/>
                </a:lnTo>
                <a:lnTo>
                  <a:pt x="1879" y="2161"/>
                </a:lnTo>
                <a:lnTo>
                  <a:pt x="1856" y="2137"/>
                </a:lnTo>
                <a:lnTo>
                  <a:pt x="1844" y="2137"/>
                </a:lnTo>
                <a:lnTo>
                  <a:pt x="1833" y="2137"/>
                </a:lnTo>
                <a:lnTo>
                  <a:pt x="1810" y="2137"/>
                </a:lnTo>
                <a:lnTo>
                  <a:pt x="1787" y="2149"/>
                </a:lnTo>
                <a:lnTo>
                  <a:pt x="1787" y="2161"/>
                </a:lnTo>
                <a:lnTo>
                  <a:pt x="1787" y="2172"/>
                </a:lnTo>
                <a:lnTo>
                  <a:pt x="1787" y="2196"/>
                </a:lnTo>
                <a:lnTo>
                  <a:pt x="1775" y="2196"/>
                </a:lnTo>
                <a:lnTo>
                  <a:pt x="1764" y="2207"/>
                </a:lnTo>
                <a:lnTo>
                  <a:pt x="1764" y="2219"/>
                </a:lnTo>
                <a:lnTo>
                  <a:pt x="1752" y="2231"/>
                </a:lnTo>
                <a:lnTo>
                  <a:pt x="1741" y="2219"/>
                </a:lnTo>
                <a:lnTo>
                  <a:pt x="1741" y="2207"/>
                </a:lnTo>
                <a:lnTo>
                  <a:pt x="1718" y="2196"/>
                </a:lnTo>
                <a:lnTo>
                  <a:pt x="1706" y="2219"/>
                </a:lnTo>
                <a:lnTo>
                  <a:pt x="1695" y="2219"/>
                </a:lnTo>
                <a:lnTo>
                  <a:pt x="1683" y="2219"/>
                </a:lnTo>
                <a:lnTo>
                  <a:pt x="1683" y="2207"/>
                </a:lnTo>
                <a:lnTo>
                  <a:pt x="1683" y="2196"/>
                </a:lnTo>
                <a:lnTo>
                  <a:pt x="1672" y="2196"/>
                </a:lnTo>
                <a:lnTo>
                  <a:pt x="1649" y="2207"/>
                </a:lnTo>
                <a:lnTo>
                  <a:pt x="1637" y="2207"/>
                </a:lnTo>
                <a:lnTo>
                  <a:pt x="1649" y="2196"/>
                </a:lnTo>
                <a:lnTo>
                  <a:pt x="1637" y="2207"/>
                </a:lnTo>
                <a:lnTo>
                  <a:pt x="1625" y="2196"/>
                </a:lnTo>
                <a:lnTo>
                  <a:pt x="1625" y="2207"/>
                </a:lnTo>
                <a:lnTo>
                  <a:pt x="1614" y="2196"/>
                </a:lnTo>
                <a:lnTo>
                  <a:pt x="1602" y="2207"/>
                </a:lnTo>
                <a:lnTo>
                  <a:pt x="1602" y="2196"/>
                </a:lnTo>
                <a:lnTo>
                  <a:pt x="1591" y="2196"/>
                </a:lnTo>
                <a:lnTo>
                  <a:pt x="1591" y="2207"/>
                </a:lnTo>
                <a:lnTo>
                  <a:pt x="1591" y="2196"/>
                </a:lnTo>
                <a:lnTo>
                  <a:pt x="1591" y="2207"/>
                </a:lnTo>
                <a:lnTo>
                  <a:pt x="1579" y="2207"/>
                </a:lnTo>
                <a:lnTo>
                  <a:pt x="1579" y="2219"/>
                </a:lnTo>
                <a:lnTo>
                  <a:pt x="1568" y="2231"/>
                </a:lnTo>
                <a:lnTo>
                  <a:pt x="1568" y="2242"/>
                </a:lnTo>
                <a:lnTo>
                  <a:pt x="1568" y="2254"/>
                </a:lnTo>
                <a:lnTo>
                  <a:pt x="1556" y="2254"/>
                </a:lnTo>
                <a:lnTo>
                  <a:pt x="1522" y="2254"/>
                </a:lnTo>
                <a:lnTo>
                  <a:pt x="1487" y="2254"/>
                </a:lnTo>
                <a:lnTo>
                  <a:pt x="1487" y="2266"/>
                </a:lnTo>
                <a:lnTo>
                  <a:pt x="1464" y="2266"/>
                </a:lnTo>
                <a:lnTo>
                  <a:pt x="1464" y="2289"/>
                </a:lnTo>
                <a:lnTo>
                  <a:pt x="1441" y="2289"/>
                </a:lnTo>
                <a:lnTo>
                  <a:pt x="1429" y="2301"/>
                </a:lnTo>
                <a:lnTo>
                  <a:pt x="1418" y="2312"/>
                </a:lnTo>
                <a:lnTo>
                  <a:pt x="1406" y="2301"/>
                </a:lnTo>
                <a:lnTo>
                  <a:pt x="1395" y="2312"/>
                </a:lnTo>
                <a:lnTo>
                  <a:pt x="1406" y="2347"/>
                </a:lnTo>
                <a:lnTo>
                  <a:pt x="1395" y="2347"/>
                </a:lnTo>
                <a:lnTo>
                  <a:pt x="1395" y="2359"/>
                </a:lnTo>
                <a:lnTo>
                  <a:pt x="1360" y="2359"/>
                </a:lnTo>
                <a:lnTo>
                  <a:pt x="1349" y="2359"/>
                </a:lnTo>
                <a:lnTo>
                  <a:pt x="1337" y="2371"/>
                </a:lnTo>
                <a:lnTo>
                  <a:pt x="1303" y="2394"/>
                </a:lnTo>
                <a:lnTo>
                  <a:pt x="1291" y="2382"/>
                </a:lnTo>
                <a:lnTo>
                  <a:pt x="1257" y="2394"/>
                </a:lnTo>
                <a:lnTo>
                  <a:pt x="1234" y="2406"/>
                </a:lnTo>
                <a:lnTo>
                  <a:pt x="1234" y="2417"/>
                </a:lnTo>
                <a:lnTo>
                  <a:pt x="1222" y="2441"/>
                </a:lnTo>
                <a:lnTo>
                  <a:pt x="1187" y="2464"/>
                </a:lnTo>
                <a:lnTo>
                  <a:pt x="1164" y="2488"/>
                </a:lnTo>
                <a:lnTo>
                  <a:pt x="1141" y="2511"/>
                </a:lnTo>
                <a:lnTo>
                  <a:pt x="1130" y="2511"/>
                </a:lnTo>
                <a:lnTo>
                  <a:pt x="1107" y="2488"/>
                </a:lnTo>
                <a:lnTo>
                  <a:pt x="1084" y="2476"/>
                </a:lnTo>
                <a:lnTo>
                  <a:pt x="1049" y="2476"/>
                </a:lnTo>
                <a:lnTo>
                  <a:pt x="1049" y="2464"/>
                </a:lnTo>
                <a:lnTo>
                  <a:pt x="1038" y="2464"/>
                </a:lnTo>
                <a:lnTo>
                  <a:pt x="1049" y="2464"/>
                </a:lnTo>
                <a:lnTo>
                  <a:pt x="1038" y="2464"/>
                </a:lnTo>
                <a:lnTo>
                  <a:pt x="1049" y="2453"/>
                </a:lnTo>
                <a:lnTo>
                  <a:pt x="1038" y="2441"/>
                </a:lnTo>
                <a:lnTo>
                  <a:pt x="1038" y="2429"/>
                </a:lnTo>
                <a:lnTo>
                  <a:pt x="1049" y="2417"/>
                </a:lnTo>
                <a:lnTo>
                  <a:pt x="1072" y="2406"/>
                </a:lnTo>
                <a:lnTo>
                  <a:pt x="1095" y="2406"/>
                </a:lnTo>
                <a:lnTo>
                  <a:pt x="1095" y="2429"/>
                </a:lnTo>
                <a:lnTo>
                  <a:pt x="1107" y="2429"/>
                </a:lnTo>
                <a:lnTo>
                  <a:pt x="1107" y="2417"/>
                </a:lnTo>
                <a:lnTo>
                  <a:pt x="1107" y="2406"/>
                </a:lnTo>
                <a:lnTo>
                  <a:pt x="1118" y="2394"/>
                </a:lnTo>
                <a:lnTo>
                  <a:pt x="1130" y="2394"/>
                </a:lnTo>
                <a:lnTo>
                  <a:pt x="1130" y="2382"/>
                </a:lnTo>
                <a:lnTo>
                  <a:pt x="1141" y="2382"/>
                </a:lnTo>
                <a:lnTo>
                  <a:pt x="1153" y="2382"/>
                </a:lnTo>
                <a:lnTo>
                  <a:pt x="1153" y="2394"/>
                </a:lnTo>
                <a:lnTo>
                  <a:pt x="1164" y="2394"/>
                </a:lnTo>
                <a:lnTo>
                  <a:pt x="1176" y="2394"/>
                </a:lnTo>
                <a:lnTo>
                  <a:pt x="1176" y="2382"/>
                </a:lnTo>
                <a:lnTo>
                  <a:pt x="1187" y="2371"/>
                </a:lnTo>
                <a:lnTo>
                  <a:pt x="1199" y="2371"/>
                </a:lnTo>
                <a:lnTo>
                  <a:pt x="1199" y="2359"/>
                </a:lnTo>
                <a:lnTo>
                  <a:pt x="1210" y="2359"/>
                </a:lnTo>
                <a:lnTo>
                  <a:pt x="1210" y="2371"/>
                </a:lnTo>
                <a:lnTo>
                  <a:pt x="1199" y="2382"/>
                </a:lnTo>
                <a:lnTo>
                  <a:pt x="1199" y="2394"/>
                </a:lnTo>
                <a:lnTo>
                  <a:pt x="1210" y="2394"/>
                </a:lnTo>
                <a:lnTo>
                  <a:pt x="1222" y="2382"/>
                </a:lnTo>
                <a:lnTo>
                  <a:pt x="1222" y="2371"/>
                </a:lnTo>
                <a:lnTo>
                  <a:pt x="1210" y="2347"/>
                </a:lnTo>
                <a:lnTo>
                  <a:pt x="1222" y="2347"/>
                </a:lnTo>
                <a:lnTo>
                  <a:pt x="1234" y="2359"/>
                </a:lnTo>
                <a:lnTo>
                  <a:pt x="1245" y="2359"/>
                </a:lnTo>
                <a:lnTo>
                  <a:pt x="1268" y="2359"/>
                </a:lnTo>
                <a:lnTo>
                  <a:pt x="1268" y="2347"/>
                </a:lnTo>
                <a:lnTo>
                  <a:pt x="1257" y="2347"/>
                </a:lnTo>
                <a:lnTo>
                  <a:pt x="1245" y="2347"/>
                </a:lnTo>
                <a:lnTo>
                  <a:pt x="1234" y="2324"/>
                </a:lnTo>
                <a:lnTo>
                  <a:pt x="1245" y="2324"/>
                </a:lnTo>
                <a:lnTo>
                  <a:pt x="1257" y="2336"/>
                </a:lnTo>
                <a:lnTo>
                  <a:pt x="1257" y="2324"/>
                </a:lnTo>
                <a:lnTo>
                  <a:pt x="1257" y="2312"/>
                </a:lnTo>
                <a:lnTo>
                  <a:pt x="1268" y="2312"/>
                </a:lnTo>
                <a:lnTo>
                  <a:pt x="1268" y="2301"/>
                </a:lnTo>
                <a:lnTo>
                  <a:pt x="1268" y="2289"/>
                </a:lnTo>
                <a:lnTo>
                  <a:pt x="1280" y="2277"/>
                </a:lnTo>
                <a:lnTo>
                  <a:pt x="1291" y="2266"/>
                </a:lnTo>
                <a:lnTo>
                  <a:pt x="1303" y="2254"/>
                </a:lnTo>
                <a:lnTo>
                  <a:pt x="1314" y="2254"/>
                </a:lnTo>
                <a:lnTo>
                  <a:pt x="1326" y="2242"/>
                </a:lnTo>
                <a:lnTo>
                  <a:pt x="1326" y="2254"/>
                </a:lnTo>
                <a:lnTo>
                  <a:pt x="1337" y="2254"/>
                </a:lnTo>
                <a:lnTo>
                  <a:pt x="1349" y="2231"/>
                </a:lnTo>
                <a:lnTo>
                  <a:pt x="1372" y="2219"/>
                </a:lnTo>
                <a:lnTo>
                  <a:pt x="1383" y="2219"/>
                </a:lnTo>
                <a:lnTo>
                  <a:pt x="1383" y="2207"/>
                </a:lnTo>
                <a:lnTo>
                  <a:pt x="1395" y="2207"/>
                </a:lnTo>
                <a:lnTo>
                  <a:pt x="1395" y="2184"/>
                </a:lnTo>
                <a:lnTo>
                  <a:pt x="1418" y="2184"/>
                </a:lnTo>
                <a:lnTo>
                  <a:pt x="1418" y="2172"/>
                </a:lnTo>
                <a:lnTo>
                  <a:pt x="1418" y="2161"/>
                </a:lnTo>
                <a:lnTo>
                  <a:pt x="1429" y="2161"/>
                </a:lnTo>
                <a:lnTo>
                  <a:pt x="1406" y="2137"/>
                </a:lnTo>
                <a:lnTo>
                  <a:pt x="1418" y="2137"/>
                </a:lnTo>
                <a:lnTo>
                  <a:pt x="1429" y="2137"/>
                </a:lnTo>
                <a:lnTo>
                  <a:pt x="1441" y="2126"/>
                </a:lnTo>
                <a:lnTo>
                  <a:pt x="1453" y="2102"/>
                </a:lnTo>
                <a:lnTo>
                  <a:pt x="1441" y="2102"/>
                </a:lnTo>
                <a:lnTo>
                  <a:pt x="1429" y="2091"/>
                </a:lnTo>
                <a:lnTo>
                  <a:pt x="1441" y="2079"/>
                </a:lnTo>
                <a:lnTo>
                  <a:pt x="1418" y="2067"/>
                </a:lnTo>
                <a:lnTo>
                  <a:pt x="1406" y="2056"/>
                </a:lnTo>
                <a:lnTo>
                  <a:pt x="1372" y="2044"/>
                </a:lnTo>
                <a:lnTo>
                  <a:pt x="1360" y="2032"/>
                </a:lnTo>
                <a:lnTo>
                  <a:pt x="1360" y="2020"/>
                </a:lnTo>
                <a:lnTo>
                  <a:pt x="1360" y="2009"/>
                </a:lnTo>
                <a:lnTo>
                  <a:pt x="1337" y="2020"/>
                </a:lnTo>
                <a:lnTo>
                  <a:pt x="1326" y="2032"/>
                </a:lnTo>
                <a:lnTo>
                  <a:pt x="1314" y="2032"/>
                </a:lnTo>
                <a:lnTo>
                  <a:pt x="1291" y="2009"/>
                </a:lnTo>
                <a:lnTo>
                  <a:pt x="1280" y="1997"/>
                </a:lnTo>
                <a:lnTo>
                  <a:pt x="1268" y="1997"/>
                </a:lnTo>
                <a:lnTo>
                  <a:pt x="1245" y="2020"/>
                </a:lnTo>
                <a:lnTo>
                  <a:pt x="1234" y="2032"/>
                </a:lnTo>
                <a:lnTo>
                  <a:pt x="1199" y="2009"/>
                </a:lnTo>
                <a:lnTo>
                  <a:pt x="1187" y="1997"/>
                </a:lnTo>
                <a:lnTo>
                  <a:pt x="1187" y="1985"/>
                </a:lnTo>
                <a:lnTo>
                  <a:pt x="1176" y="1974"/>
                </a:lnTo>
                <a:lnTo>
                  <a:pt x="1153" y="1939"/>
                </a:lnTo>
                <a:lnTo>
                  <a:pt x="1141" y="1950"/>
                </a:lnTo>
                <a:lnTo>
                  <a:pt x="1130" y="1950"/>
                </a:lnTo>
                <a:lnTo>
                  <a:pt x="1107" y="1974"/>
                </a:lnTo>
                <a:lnTo>
                  <a:pt x="1095" y="1974"/>
                </a:lnTo>
                <a:lnTo>
                  <a:pt x="1084" y="1950"/>
                </a:lnTo>
                <a:lnTo>
                  <a:pt x="1084" y="1939"/>
                </a:lnTo>
                <a:lnTo>
                  <a:pt x="1072" y="1939"/>
                </a:lnTo>
                <a:lnTo>
                  <a:pt x="1061" y="1915"/>
                </a:lnTo>
                <a:lnTo>
                  <a:pt x="1049" y="1915"/>
                </a:lnTo>
                <a:lnTo>
                  <a:pt x="1038" y="1915"/>
                </a:lnTo>
                <a:lnTo>
                  <a:pt x="1014" y="1915"/>
                </a:lnTo>
                <a:lnTo>
                  <a:pt x="991" y="1915"/>
                </a:lnTo>
                <a:lnTo>
                  <a:pt x="980" y="1915"/>
                </a:lnTo>
                <a:lnTo>
                  <a:pt x="968" y="1892"/>
                </a:lnTo>
                <a:lnTo>
                  <a:pt x="968" y="1880"/>
                </a:lnTo>
                <a:lnTo>
                  <a:pt x="957" y="1892"/>
                </a:lnTo>
                <a:lnTo>
                  <a:pt x="945" y="1892"/>
                </a:lnTo>
                <a:lnTo>
                  <a:pt x="945" y="1904"/>
                </a:lnTo>
                <a:lnTo>
                  <a:pt x="934" y="1915"/>
                </a:lnTo>
                <a:lnTo>
                  <a:pt x="934" y="1904"/>
                </a:lnTo>
                <a:lnTo>
                  <a:pt x="922" y="1892"/>
                </a:lnTo>
                <a:lnTo>
                  <a:pt x="934" y="1869"/>
                </a:lnTo>
                <a:lnTo>
                  <a:pt x="899" y="1869"/>
                </a:lnTo>
                <a:lnTo>
                  <a:pt x="876" y="1869"/>
                </a:lnTo>
                <a:lnTo>
                  <a:pt x="865" y="1857"/>
                </a:lnTo>
                <a:lnTo>
                  <a:pt x="842" y="1857"/>
                </a:lnTo>
                <a:lnTo>
                  <a:pt x="830" y="1834"/>
                </a:lnTo>
                <a:lnTo>
                  <a:pt x="830" y="1822"/>
                </a:lnTo>
                <a:lnTo>
                  <a:pt x="819" y="1822"/>
                </a:lnTo>
                <a:lnTo>
                  <a:pt x="819" y="1799"/>
                </a:lnTo>
                <a:lnTo>
                  <a:pt x="830" y="1799"/>
                </a:lnTo>
                <a:lnTo>
                  <a:pt x="784" y="1787"/>
                </a:lnTo>
                <a:lnTo>
                  <a:pt x="772" y="1775"/>
                </a:lnTo>
                <a:lnTo>
                  <a:pt x="761" y="1775"/>
                </a:lnTo>
                <a:lnTo>
                  <a:pt x="761" y="1764"/>
                </a:lnTo>
                <a:lnTo>
                  <a:pt x="738" y="1764"/>
                </a:lnTo>
                <a:lnTo>
                  <a:pt x="726" y="1787"/>
                </a:lnTo>
                <a:lnTo>
                  <a:pt x="715" y="1799"/>
                </a:lnTo>
                <a:lnTo>
                  <a:pt x="703" y="1810"/>
                </a:lnTo>
                <a:lnTo>
                  <a:pt x="692" y="1799"/>
                </a:lnTo>
                <a:lnTo>
                  <a:pt x="680" y="1799"/>
                </a:lnTo>
                <a:lnTo>
                  <a:pt x="669" y="1799"/>
                </a:lnTo>
                <a:lnTo>
                  <a:pt x="646" y="1799"/>
                </a:lnTo>
                <a:lnTo>
                  <a:pt x="634" y="1787"/>
                </a:lnTo>
                <a:lnTo>
                  <a:pt x="646" y="1775"/>
                </a:lnTo>
                <a:lnTo>
                  <a:pt x="646" y="1764"/>
                </a:lnTo>
                <a:lnTo>
                  <a:pt x="623" y="1752"/>
                </a:lnTo>
                <a:lnTo>
                  <a:pt x="611" y="1740"/>
                </a:lnTo>
                <a:lnTo>
                  <a:pt x="600" y="1729"/>
                </a:lnTo>
                <a:lnTo>
                  <a:pt x="611" y="1717"/>
                </a:lnTo>
                <a:lnTo>
                  <a:pt x="600" y="1717"/>
                </a:lnTo>
                <a:lnTo>
                  <a:pt x="600" y="1705"/>
                </a:lnTo>
                <a:lnTo>
                  <a:pt x="576" y="1694"/>
                </a:lnTo>
                <a:lnTo>
                  <a:pt x="565" y="1705"/>
                </a:lnTo>
                <a:lnTo>
                  <a:pt x="565" y="1717"/>
                </a:lnTo>
                <a:lnTo>
                  <a:pt x="553" y="1729"/>
                </a:lnTo>
                <a:lnTo>
                  <a:pt x="565" y="1740"/>
                </a:lnTo>
                <a:lnTo>
                  <a:pt x="553" y="1752"/>
                </a:lnTo>
                <a:lnTo>
                  <a:pt x="542" y="1752"/>
                </a:lnTo>
                <a:lnTo>
                  <a:pt x="542" y="1740"/>
                </a:lnTo>
                <a:lnTo>
                  <a:pt x="530" y="1752"/>
                </a:lnTo>
                <a:lnTo>
                  <a:pt x="519" y="1740"/>
                </a:lnTo>
                <a:lnTo>
                  <a:pt x="496" y="1740"/>
                </a:lnTo>
                <a:lnTo>
                  <a:pt x="484" y="1775"/>
                </a:lnTo>
                <a:lnTo>
                  <a:pt x="473" y="1799"/>
                </a:lnTo>
                <a:lnTo>
                  <a:pt x="461" y="1799"/>
                </a:lnTo>
                <a:lnTo>
                  <a:pt x="461" y="1810"/>
                </a:lnTo>
                <a:lnTo>
                  <a:pt x="461" y="1822"/>
                </a:lnTo>
                <a:lnTo>
                  <a:pt x="438" y="1834"/>
                </a:lnTo>
                <a:lnTo>
                  <a:pt x="427" y="1845"/>
                </a:lnTo>
                <a:lnTo>
                  <a:pt x="415" y="1845"/>
                </a:lnTo>
                <a:lnTo>
                  <a:pt x="404" y="1845"/>
                </a:lnTo>
                <a:lnTo>
                  <a:pt x="404" y="1834"/>
                </a:lnTo>
                <a:lnTo>
                  <a:pt x="404" y="1822"/>
                </a:lnTo>
                <a:lnTo>
                  <a:pt x="381" y="1834"/>
                </a:lnTo>
                <a:lnTo>
                  <a:pt x="381" y="1822"/>
                </a:lnTo>
                <a:lnTo>
                  <a:pt x="357" y="1810"/>
                </a:lnTo>
                <a:lnTo>
                  <a:pt x="346" y="1810"/>
                </a:lnTo>
                <a:lnTo>
                  <a:pt x="346" y="1799"/>
                </a:lnTo>
                <a:lnTo>
                  <a:pt x="346" y="1775"/>
                </a:lnTo>
                <a:lnTo>
                  <a:pt x="334" y="1740"/>
                </a:lnTo>
                <a:lnTo>
                  <a:pt x="334" y="1717"/>
                </a:lnTo>
                <a:lnTo>
                  <a:pt x="334" y="1705"/>
                </a:lnTo>
                <a:lnTo>
                  <a:pt x="334" y="1670"/>
                </a:lnTo>
                <a:lnTo>
                  <a:pt x="323" y="1670"/>
                </a:lnTo>
                <a:lnTo>
                  <a:pt x="323" y="1658"/>
                </a:lnTo>
                <a:lnTo>
                  <a:pt x="300" y="1658"/>
                </a:lnTo>
                <a:lnTo>
                  <a:pt x="300" y="1647"/>
                </a:lnTo>
                <a:lnTo>
                  <a:pt x="300" y="1658"/>
                </a:lnTo>
                <a:lnTo>
                  <a:pt x="288" y="1682"/>
                </a:lnTo>
                <a:lnTo>
                  <a:pt x="288" y="1694"/>
                </a:lnTo>
                <a:lnTo>
                  <a:pt x="288" y="1705"/>
                </a:lnTo>
                <a:lnTo>
                  <a:pt x="277" y="1717"/>
                </a:lnTo>
                <a:lnTo>
                  <a:pt x="265" y="1717"/>
                </a:lnTo>
                <a:lnTo>
                  <a:pt x="254" y="1740"/>
                </a:lnTo>
                <a:lnTo>
                  <a:pt x="242" y="1752"/>
                </a:lnTo>
                <a:lnTo>
                  <a:pt x="231" y="1764"/>
                </a:lnTo>
                <a:lnTo>
                  <a:pt x="231" y="1775"/>
                </a:lnTo>
                <a:lnTo>
                  <a:pt x="219" y="1764"/>
                </a:lnTo>
                <a:lnTo>
                  <a:pt x="219" y="1799"/>
                </a:lnTo>
                <a:lnTo>
                  <a:pt x="208" y="1810"/>
                </a:lnTo>
                <a:lnTo>
                  <a:pt x="196" y="1822"/>
                </a:lnTo>
                <a:lnTo>
                  <a:pt x="150" y="1822"/>
                </a:lnTo>
                <a:lnTo>
                  <a:pt x="127" y="1845"/>
                </a:lnTo>
                <a:lnTo>
                  <a:pt x="104" y="1845"/>
                </a:lnTo>
                <a:lnTo>
                  <a:pt x="92" y="1845"/>
                </a:lnTo>
                <a:lnTo>
                  <a:pt x="92" y="1857"/>
                </a:lnTo>
                <a:lnTo>
                  <a:pt x="92" y="1869"/>
                </a:lnTo>
                <a:lnTo>
                  <a:pt x="81" y="1880"/>
                </a:lnTo>
                <a:lnTo>
                  <a:pt x="58" y="1880"/>
                </a:lnTo>
                <a:lnTo>
                  <a:pt x="46" y="1880"/>
                </a:lnTo>
                <a:lnTo>
                  <a:pt x="0" y="1869"/>
                </a:lnTo>
                <a:lnTo>
                  <a:pt x="12" y="1857"/>
                </a:lnTo>
                <a:lnTo>
                  <a:pt x="0" y="1845"/>
                </a:lnTo>
                <a:lnTo>
                  <a:pt x="12" y="1845"/>
                </a:lnTo>
                <a:lnTo>
                  <a:pt x="23" y="1845"/>
                </a:lnTo>
                <a:lnTo>
                  <a:pt x="23" y="1834"/>
                </a:lnTo>
                <a:lnTo>
                  <a:pt x="35" y="1810"/>
                </a:lnTo>
                <a:lnTo>
                  <a:pt x="23" y="1810"/>
                </a:lnTo>
                <a:lnTo>
                  <a:pt x="23" y="1799"/>
                </a:lnTo>
                <a:lnTo>
                  <a:pt x="12" y="1764"/>
                </a:lnTo>
                <a:lnTo>
                  <a:pt x="35" y="1752"/>
                </a:lnTo>
                <a:lnTo>
                  <a:pt x="35" y="1729"/>
                </a:lnTo>
                <a:lnTo>
                  <a:pt x="46" y="1729"/>
                </a:lnTo>
                <a:lnTo>
                  <a:pt x="58" y="1705"/>
                </a:lnTo>
                <a:lnTo>
                  <a:pt x="69" y="1705"/>
                </a:lnTo>
                <a:lnTo>
                  <a:pt x="81" y="1694"/>
                </a:lnTo>
                <a:lnTo>
                  <a:pt x="69" y="1658"/>
                </a:lnTo>
                <a:lnTo>
                  <a:pt x="58" y="1623"/>
                </a:lnTo>
                <a:lnTo>
                  <a:pt x="46" y="1612"/>
                </a:lnTo>
                <a:lnTo>
                  <a:pt x="58" y="1600"/>
                </a:lnTo>
                <a:lnTo>
                  <a:pt x="69" y="1600"/>
                </a:lnTo>
                <a:lnTo>
                  <a:pt x="81" y="1600"/>
                </a:lnTo>
                <a:lnTo>
                  <a:pt x="81" y="1612"/>
                </a:lnTo>
                <a:lnTo>
                  <a:pt x="92" y="1612"/>
                </a:lnTo>
                <a:lnTo>
                  <a:pt x="92" y="1623"/>
                </a:lnTo>
                <a:lnTo>
                  <a:pt x="104" y="1647"/>
                </a:lnTo>
                <a:lnTo>
                  <a:pt x="115" y="1658"/>
                </a:lnTo>
                <a:lnTo>
                  <a:pt x="127" y="1647"/>
                </a:lnTo>
                <a:lnTo>
                  <a:pt x="138" y="1647"/>
                </a:lnTo>
                <a:lnTo>
                  <a:pt x="161" y="1647"/>
                </a:lnTo>
                <a:lnTo>
                  <a:pt x="173" y="1647"/>
                </a:lnTo>
                <a:lnTo>
                  <a:pt x="185" y="1647"/>
                </a:lnTo>
                <a:lnTo>
                  <a:pt x="185" y="1623"/>
                </a:lnTo>
                <a:lnTo>
                  <a:pt x="185" y="1612"/>
                </a:lnTo>
                <a:lnTo>
                  <a:pt x="185" y="1600"/>
                </a:lnTo>
                <a:lnTo>
                  <a:pt x="196" y="1600"/>
                </a:lnTo>
                <a:lnTo>
                  <a:pt x="196" y="1588"/>
                </a:lnTo>
                <a:lnTo>
                  <a:pt x="208" y="1588"/>
                </a:lnTo>
                <a:lnTo>
                  <a:pt x="208" y="1577"/>
                </a:lnTo>
                <a:lnTo>
                  <a:pt x="208" y="1565"/>
                </a:lnTo>
                <a:lnTo>
                  <a:pt x="208" y="1530"/>
                </a:lnTo>
                <a:lnTo>
                  <a:pt x="208" y="1518"/>
                </a:lnTo>
                <a:lnTo>
                  <a:pt x="208" y="1507"/>
                </a:lnTo>
                <a:lnTo>
                  <a:pt x="219" y="1507"/>
                </a:lnTo>
                <a:lnTo>
                  <a:pt x="219" y="1495"/>
                </a:lnTo>
                <a:lnTo>
                  <a:pt x="242" y="1483"/>
                </a:lnTo>
                <a:lnTo>
                  <a:pt x="254" y="1472"/>
                </a:lnTo>
                <a:lnTo>
                  <a:pt x="265" y="1472"/>
                </a:lnTo>
                <a:lnTo>
                  <a:pt x="311" y="1472"/>
                </a:lnTo>
                <a:lnTo>
                  <a:pt x="323" y="1472"/>
                </a:lnTo>
                <a:lnTo>
                  <a:pt x="334" y="1472"/>
                </a:lnTo>
                <a:lnTo>
                  <a:pt x="346" y="1460"/>
                </a:lnTo>
                <a:lnTo>
                  <a:pt x="369" y="1472"/>
                </a:lnTo>
                <a:lnTo>
                  <a:pt x="381" y="1472"/>
                </a:lnTo>
                <a:lnTo>
                  <a:pt x="392" y="1472"/>
                </a:lnTo>
                <a:lnTo>
                  <a:pt x="381" y="1472"/>
                </a:lnTo>
                <a:lnTo>
                  <a:pt x="381" y="1460"/>
                </a:lnTo>
                <a:lnTo>
                  <a:pt x="381" y="1448"/>
                </a:lnTo>
                <a:lnTo>
                  <a:pt x="369" y="1448"/>
                </a:lnTo>
                <a:lnTo>
                  <a:pt x="369" y="1437"/>
                </a:lnTo>
                <a:lnTo>
                  <a:pt x="357" y="1437"/>
                </a:lnTo>
                <a:lnTo>
                  <a:pt x="357" y="1425"/>
                </a:lnTo>
                <a:lnTo>
                  <a:pt x="357" y="1413"/>
                </a:lnTo>
                <a:lnTo>
                  <a:pt x="369" y="1413"/>
                </a:lnTo>
                <a:lnTo>
                  <a:pt x="369" y="1402"/>
                </a:lnTo>
                <a:lnTo>
                  <a:pt x="381" y="1402"/>
                </a:lnTo>
                <a:lnTo>
                  <a:pt x="369" y="1402"/>
                </a:lnTo>
                <a:lnTo>
                  <a:pt x="392" y="1390"/>
                </a:lnTo>
                <a:lnTo>
                  <a:pt x="392" y="1378"/>
                </a:lnTo>
                <a:lnTo>
                  <a:pt x="381" y="1378"/>
                </a:lnTo>
                <a:lnTo>
                  <a:pt x="392" y="1378"/>
                </a:lnTo>
                <a:lnTo>
                  <a:pt x="392" y="1367"/>
                </a:lnTo>
                <a:lnTo>
                  <a:pt x="392" y="1355"/>
                </a:lnTo>
                <a:lnTo>
                  <a:pt x="392" y="1343"/>
                </a:lnTo>
                <a:lnTo>
                  <a:pt x="392" y="1297"/>
                </a:lnTo>
                <a:lnTo>
                  <a:pt x="381" y="1285"/>
                </a:lnTo>
                <a:lnTo>
                  <a:pt x="392" y="1261"/>
                </a:lnTo>
                <a:lnTo>
                  <a:pt x="392" y="1238"/>
                </a:lnTo>
                <a:lnTo>
                  <a:pt x="381" y="1226"/>
                </a:lnTo>
                <a:lnTo>
                  <a:pt x="392" y="1215"/>
                </a:lnTo>
                <a:lnTo>
                  <a:pt x="392" y="1203"/>
                </a:lnTo>
                <a:lnTo>
                  <a:pt x="392" y="1191"/>
                </a:lnTo>
                <a:lnTo>
                  <a:pt x="415" y="1180"/>
                </a:lnTo>
                <a:lnTo>
                  <a:pt x="438" y="1168"/>
                </a:lnTo>
                <a:lnTo>
                  <a:pt x="450" y="1133"/>
                </a:lnTo>
                <a:lnTo>
                  <a:pt x="450" y="1121"/>
                </a:lnTo>
                <a:lnTo>
                  <a:pt x="450" y="1110"/>
                </a:lnTo>
                <a:lnTo>
                  <a:pt x="461" y="1098"/>
                </a:lnTo>
                <a:lnTo>
                  <a:pt x="438" y="1086"/>
                </a:lnTo>
                <a:lnTo>
                  <a:pt x="438" y="1051"/>
                </a:lnTo>
                <a:lnTo>
                  <a:pt x="438" y="1040"/>
                </a:lnTo>
                <a:lnTo>
                  <a:pt x="461" y="1040"/>
                </a:lnTo>
                <a:lnTo>
                  <a:pt x="473" y="1040"/>
                </a:lnTo>
                <a:lnTo>
                  <a:pt x="473" y="1051"/>
                </a:lnTo>
                <a:lnTo>
                  <a:pt x="484" y="1086"/>
                </a:lnTo>
                <a:lnTo>
                  <a:pt x="496" y="1098"/>
                </a:lnTo>
                <a:lnTo>
                  <a:pt x="507" y="1098"/>
                </a:lnTo>
                <a:lnTo>
                  <a:pt x="553" y="1098"/>
                </a:lnTo>
                <a:lnTo>
                  <a:pt x="588" y="1075"/>
                </a:lnTo>
                <a:lnTo>
                  <a:pt x="611" y="1075"/>
                </a:lnTo>
                <a:lnTo>
                  <a:pt x="634" y="1063"/>
                </a:lnTo>
                <a:lnTo>
                  <a:pt x="634" y="1051"/>
                </a:lnTo>
                <a:lnTo>
                  <a:pt x="623" y="1051"/>
                </a:lnTo>
                <a:lnTo>
                  <a:pt x="611" y="1040"/>
                </a:lnTo>
                <a:lnTo>
                  <a:pt x="623" y="1040"/>
                </a:lnTo>
                <a:lnTo>
                  <a:pt x="611" y="1028"/>
                </a:lnTo>
                <a:lnTo>
                  <a:pt x="623" y="1016"/>
                </a:lnTo>
                <a:lnTo>
                  <a:pt x="623" y="1005"/>
                </a:lnTo>
                <a:lnTo>
                  <a:pt x="623" y="981"/>
                </a:lnTo>
                <a:lnTo>
                  <a:pt x="611" y="970"/>
                </a:lnTo>
                <a:lnTo>
                  <a:pt x="611" y="958"/>
                </a:lnTo>
                <a:lnTo>
                  <a:pt x="611" y="946"/>
                </a:lnTo>
                <a:lnTo>
                  <a:pt x="634" y="923"/>
                </a:lnTo>
                <a:lnTo>
                  <a:pt x="646" y="923"/>
                </a:lnTo>
                <a:lnTo>
                  <a:pt x="657" y="911"/>
                </a:lnTo>
                <a:lnTo>
                  <a:pt x="669" y="888"/>
                </a:lnTo>
                <a:lnTo>
                  <a:pt x="669" y="864"/>
                </a:lnTo>
                <a:lnTo>
                  <a:pt x="680" y="864"/>
                </a:lnTo>
                <a:lnTo>
                  <a:pt x="692" y="853"/>
                </a:lnTo>
                <a:lnTo>
                  <a:pt x="703" y="829"/>
                </a:lnTo>
                <a:lnTo>
                  <a:pt x="715" y="818"/>
                </a:lnTo>
                <a:lnTo>
                  <a:pt x="726" y="818"/>
                </a:lnTo>
                <a:lnTo>
                  <a:pt x="738" y="794"/>
                </a:lnTo>
                <a:lnTo>
                  <a:pt x="726" y="783"/>
                </a:lnTo>
                <a:lnTo>
                  <a:pt x="749" y="759"/>
                </a:lnTo>
                <a:lnTo>
                  <a:pt x="761" y="748"/>
                </a:lnTo>
                <a:lnTo>
                  <a:pt x="761" y="736"/>
                </a:lnTo>
                <a:lnTo>
                  <a:pt x="772" y="724"/>
                </a:lnTo>
                <a:lnTo>
                  <a:pt x="807" y="736"/>
                </a:lnTo>
                <a:lnTo>
                  <a:pt x="807" y="748"/>
                </a:lnTo>
                <a:lnTo>
                  <a:pt x="842" y="748"/>
                </a:lnTo>
                <a:lnTo>
                  <a:pt x="853" y="748"/>
                </a:lnTo>
                <a:lnTo>
                  <a:pt x="865" y="736"/>
                </a:lnTo>
                <a:lnTo>
                  <a:pt x="888" y="736"/>
                </a:lnTo>
                <a:lnTo>
                  <a:pt x="899" y="736"/>
                </a:lnTo>
                <a:lnTo>
                  <a:pt x="899" y="748"/>
                </a:lnTo>
                <a:lnTo>
                  <a:pt x="911" y="736"/>
                </a:lnTo>
                <a:lnTo>
                  <a:pt x="899" y="713"/>
                </a:lnTo>
                <a:lnTo>
                  <a:pt x="911" y="701"/>
                </a:lnTo>
                <a:lnTo>
                  <a:pt x="922" y="689"/>
                </a:lnTo>
                <a:lnTo>
                  <a:pt x="934" y="666"/>
                </a:lnTo>
                <a:lnTo>
                  <a:pt x="922" y="643"/>
                </a:lnTo>
                <a:lnTo>
                  <a:pt x="934" y="631"/>
                </a:lnTo>
                <a:lnTo>
                  <a:pt x="934" y="619"/>
                </a:lnTo>
                <a:lnTo>
                  <a:pt x="957" y="584"/>
                </a:lnTo>
                <a:lnTo>
                  <a:pt x="957" y="573"/>
                </a:lnTo>
                <a:lnTo>
                  <a:pt x="957" y="561"/>
                </a:lnTo>
                <a:lnTo>
                  <a:pt x="957" y="537"/>
                </a:lnTo>
                <a:lnTo>
                  <a:pt x="945" y="526"/>
                </a:lnTo>
                <a:lnTo>
                  <a:pt x="957" y="514"/>
                </a:lnTo>
                <a:lnTo>
                  <a:pt x="957" y="491"/>
                </a:lnTo>
                <a:lnTo>
                  <a:pt x="968" y="491"/>
                </a:lnTo>
                <a:lnTo>
                  <a:pt x="968" y="467"/>
                </a:lnTo>
                <a:lnTo>
                  <a:pt x="980" y="467"/>
                </a:lnTo>
                <a:lnTo>
                  <a:pt x="991" y="456"/>
                </a:lnTo>
                <a:lnTo>
                  <a:pt x="991" y="444"/>
                </a:lnTo>
                <a:lnTo>
                  <a:pt x="1003" y="432"/>
                </a:lnTo>
                <a:lnTo>
                  <a:pt x="1003" y="421"/>
                </a:lnTo>
                <a:lnTo>
                  <a:pt x="1014" y="409"/>
                </a:lnTo>
                <a:lnTo>
                  <a:pt x="1026" y="397"/>
                </a:lnTo>
                <a:lnTo>
                  <a:pt x="1026" y="386"/>
                </a:lnTo>
                <a:lnTo>
                  <a:pt x="1038" y="386"/>
                </a:lnTo>
                <a:lnTo>
                  <a:pt x="1049" y="374"/>
                </a:lnTo>
                <a:lnTo>
                  <a:pt x="1061" y="374"/>
                </a:lnTo>
                <a:lnTo>
                  <a:pt x="1072" y="374"/>
                </a:lnTo>
                <a:lnTo>
                  <a:pt x="1084" y="362"/>
                </a:lnTo>
                <a:lnTo>
                  <a:pt x="1095" y="362"/>
                </a:lnTo>
                <a:lnTo>
                  <a:pt x="1107" y="351"/>
                </a:lnTo>
                <a:lnTo>
                  <a:pt x="1130" y="351"/>
                </a:lnTo>
                <a:lnTo>
                  <a:pt x="1141" y="351"/>
                </a:lnTo>
                <a:lnTo>
                  <a:pt x="1153" y="351"/>
                </a:lnTo>
                <a:lnTo>
                  <a:pt x="1164" y="339"/>
                </a:lnTo>
                <a:lnTo>
                  <a:pt x="1199" y="327"/>
                </a:lnTo>
                <a:lnTo>
                  <a:pt x="1210" y="304"/>
                </a:lnTo>
                <a:lnTo>
                  <a:pt x="1222" y="292"/>
                </a:lnTo>
                <a:lnTo>
                  <a:pt x="1222" y="281"/>
                </a:lnTo>
                <a:lnTo>
                  <a:pt x="1234" y="269"/>
                </a:lnTo>
                <a:lnTo>
                  <a:pt x="1245" y="257"/>
                </a:lnTo>
                <a:lnTo>
                  <a:pt x="1257" y="222"/>
                </a:lnTo>
                <a:lnTo>
                  <a:pt x="1280" y="199"/>
                </a:lnTo>
                <a:lnTo>
                  <a:pt x="1291" y="199"/>
                </a:lnTo>
                <a:lnTo>
                  <a:pt x="1291" y="187"/>
                </a:lnTo>
                <a:lnTo>
                  <a:pt x="1314" y="176"/>
                </a:lnTo>
                <a:lnTo>
                  <a:pt x="1326" y="164"/>
                </a:lnTo>
                <a:lnTo>
                  <a:pt x="1337" y="152"/>
                </a:lnTo>
                <a:lnTo>
                  <a:pt x="1349" y="164"/>
                </a:lnTo>
                <a:lnTo>
                  <a:pt x="1349" y="152"/>
                </a:lnTo>
                <a:lnTo>
                  <a:pt x="1360" y="140"/>
                </a:lnTo>
                <a:lnTo>
                  <a:pt x="1395" y="117"/>
                </a:lnTo>
                <a:lnTo>
                  <a:pt x="1406" y="94"/>
                </a:lnTo>
                <a:lnTo>
                  <a:pt x="1418" y="82"/>
                </a:lnTo>
                <a:lnTo>
                  <a:pt x="1418" y="59"/>
                </a:lnTo>
                <a:lnTo>
                  <a:pt x="1441" y="47"/>
                </a:lnTo>
                <a:lnTo>
                  <a:pt x="1453" y="35"/>
                </a:lnTo>
                <a:lnTo>
                  <a:pt x="1464" y="24"/>
                </a:lnTo>
                <a:lnTo>
                  <a:pt x="1476" y="24"/>
                </a:lnTo>
                <a:lnTo>
                  <a:pt x="1487" y="12"/>
                </a:lnTo>
                <a:lnTo>
                  <a:pt x="1510" y="12"/>
                </a:lnTo>
                <a:lnTo>
                  <a:pt x="1533" y="0"/>
                </a:lnTo>
                <a:lnTo>
                  <a:pt x="1556" y="0"/>
                </a:lnTo>
                <a:close/>
                <a:moveTo>
                  <a:pt x="1787" y="1051"/>
                </a:moveTo>
                <a:lnTo>
                  <a:pt x="1798" y="1063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810" y="1040"/>
                </a:lnTo>
                <a:lnTo>
                  <a:pt x="1798" y="1028"/>
                </a:lnTo>
                <a:lnTo>
                  <a:pt x="1798" y="1040"/>
                </a:lnTo>
                <a:lnTo>
                  <a:pt x="1787" y="1051"/>
                </a:lnTo>
                <a:close/>
                <a:moveTo>
                  <a:pt x="1787" y="1051"/>
                </a:moveTo>
                <a:lnTo>
                  <a:pt x="1798" y="1040"/>
                </a:lnTo>
                <a:lnTo>
                  <a:pt x="1798" y="1028"/>
                </a:lnTo>
                <a:lnTo>
                  <a:pt x="1810" y="1040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798" y="1063"/>
                </a:lnTo>
                <a:lnTo>
                  <a:pt x="1787" y="1051"/>
                </a:lnTo>
                <a:close/>
                <a:moveTo>
                  <a:pt x="1787" y="1051"/>
                </a:moveTo>
                <a:lnTo>
                  <a:pt x="1798" y="1040"/>
                </a:lnTo>
                <a:lnTo>
                  <a:pt x="1798" y="1028"/>
                </a:lnTo>
                <a:lnTo>
                  <a:pt x="1810" y="1040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798" y="1063"/>
                </a:lnTo>
                <a:lnTo>
                  <a:pt x="1787" y="1051"/>
                </a:lnTo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2" name="cmancha"/>
          <p:cNvSpPr>
            <a:spLocks/>
          </p:cNvSpPr>
          <p:nvPr/>
        </p:nvSpPr>
        <p:spPr bwMode="auto">
          <a:xfrm>
            <a:off x="4784496" y="2886880"/>
            <a:ext cx="1694899" cy="1534220"/>
          </a:xfrm>
          <a:custGeom>
            <a:avLst/>
            <a:gdLst>
              <a:gd name="T0" fmla="*/ 5510 w 6755"/>
              <a:gd name="T1" fmla="*/ 642 h 6492"/>
              <a:gd name="T2" fmla="*/ 5729 w 6755"/>
              <a:gd name="T3" fmla="*/ 1179 h 6492"/>
              <a:gd name="T4" fmla="*/ 5395 w 6755"/>
              <a:gd name="T5" fmla="*/ 1786 h 6492"/>
              <a:gd name="T6" fmla="*/ 5533 w 6755"/>
              <a:gd name="T7" fmla="*/ 1985 h 6492"/>
              <a:gd name="T8" fmla="*/ 5983 w 6755"/>
              <a:gd name="T9" fmla="*/ 2487 h 6492"/>
              <a:gd name="T10" fmla="*/ 6282 w 6755"/>
              <a:gd name="T11" fmla="*/ 2755 h 6492"/>
              <a:gd name="T12" fmla="*/ 5879 w 6755"/>
              <a:gd name="T13" fmla="*/ 3433 h 6492"/>
              <a:gd name="T14" fmla="*/ 5821 w 6755"/>
              <a:gd name="T15" fmla="*/ 3689 h 6492"/>
              <a:gd name="T16" fmla="*/ 5914 w 6755"/>
              <a:gd name="T17" fmla="*/ 3806 h 6492"/>
              <a:gd name="T18" fmla="*/ 6063 w 6755"/>
              <a:gd name="T19" fmla="*/ 3865 h 6492"/>
              <a:gd name="T20" fmla="*/ 6340 w 6755"/>
              <a:gd name="T21" fmla="*/ 3923 h 6492"/>
              <a:gd name="T22" fmla="*/ 6398 w 6755"/>
              <a:gd name="T23" fmla="*/ 4682 h 6492"/>
              <a:gd name="T24" fmla="*/ 6686 w 6755"/>
              <a:gd name="T25" fmla="*/ 4986 h 6492"/>
              <a:gd name="T26" fmla="*/ 5994 w 6755"/>
              <a:gd name="T27" fmla="*/ 5184 h 6492"/>
              <a:gd name="T28" fmla="*/ 5602 w 6755"/>
              <a:gd name="T29" fmla="*/ 5885 h 6492"/>
              <a:gd name="T30" fmla="*/ 5383 w 6755"/>
              <a:gd name="T31" fmla="*/ 5873 h 6492"/>
              <a:gd name="T32" fmla="*/ 4738 w 6755"/>
              <a:gd name="T33" fmla="*/ 6282 h 6492"/>
              <a:gd name="T34" fmla="*/ 4334 w 6755"/>
              <a:gd name="T35" fmla="*/ 6293 h 6492"/>
              <a:gd name="T36" fmla="*/ 4380 w 6755"/>
              <a:gd name="T37" fmla="*/ 5896 h 6492"/>
              <a:gd name="T38" fmla="*/ 4208 w 6755"/>
              <a:gd name="T39" fmla="*/ 5534 h 6492"/>
              <a:gd name="T40" fmla="*/ 3885 w 6755"/>
              <a:gd name="T41" fmla="*/ 5569 h 6492"/>
              <a:gd name="T42" fmla="*/ 3631 w 6755"/>
              <a:gd name="T43" fmla="*/ 5639 h 6492"/>
              <a:gd name="T44" fmla="*/ 3020 w 6755"/>
              <a:gd name="T45" fmla="*/ 5628 h 6492"/>
              <a:gd name="T46" fmla="*/ 2674 w 6755"/>
              <a:gd name="T47" fmla="*/ 5745 h 6492"/>
              <a:gd name="T48" fmla="*/ 2052 w 6755"/>
              <a:gd name="T49" fmla="*/ 5803 h 6492"/>
              <a:gd name="T50" fmla="*/ 1625 w 6755"/>
              <a:gd name="T51" fmla="*/ 5838 h 6492"/>
              <a:gd name="T52" fmla="*/ 1245 w 6755"/>
              <a:gd name="T53" fmla="*/ 5569 h 6492"/>
              <a:gd name="T54" fmla="*/ 899 w 6755"/>
              <a:gd name="T55" fmla="*/ 5359 h 6492"/>
              <a:gd name="T56" fmla="*/ 496 w 6755"/>
              <a:gd name="T57" fmla="*/ 5056 h 6492"/>
              <a:gd name="T58" fmla="*/ 819 w 6755"/>
              <a:gd name="T59" fmla="*/ 4659 h 6492"/>
              <a:gd name="T60" fmla="*/ 830 w 6755"/>
              <a:gd name="T61" fmla="*/ 4425 h 6492"/>
              <a:gd name="T62" fmla="*/ 1015 w 6755"/>
              <a:gd name="T63" fmla="*/ 4098 h 6492"/>
              <a:gd name="T64" fmla="*/ 876 w 6755"/>
              <a:gd name="T65" fmla="*/ 3760 h 6492"/>
              <a:gd name="T66" fmla="*/ 473 w 6755"/>
              <a:gd name="T67" fmla="*/ 3584 h 6492"/>
              <a:gd name="T68" fmla="*/ 334 w 6755"/>
              <a:gd name="T69" fmla="*/ 3047 h 6492"/>
              <a:gd name="T70" fmla="*/ 161 w 6755"/>
              <a:gd name="T71" fmla="*/ 2825 h 6492"/>
              <a:gd name="T72" fmla="*/ 231 w 6755"/>
              <a:gd name="T73" fmla="*/ 2358 h 6492"/>
              <a:gd name="T74" fmla="*/ 600 w 6755"/>
              <a:gd name="T75" fmla="*/ 2288 h 6492"/>
              <a:gd name="T76" fmla="*/ 899 w 6755"/>
              <a:gd name="T77" fmla="*/ 2101 h 6492"/>
              <a:gd name="T78" fmla="*/ 1153 w 6755"/>
              <a:gd name="T79" fmla="*/ 2195 h 6492"/>
              <a:gd name="T80" fmla="*/ 1533 w 6755"/>
              <a:gd name="T81" fmla="*/ 1996 h 6492"/>
              <a:gd name="T82" fmla="*/ 1798 w 6755"/>
              <a:gd name="T83" fmla="*/ 2066 h 6492"/>
              <a:gd name="T84" fmla="*/ 2087 w 6755"/>
              <a:gd name="T85" fmla="*/ 2171 h 6492"/>
              <a:gd name="T86" fmla="*/ 2490 w 6755"/>
              <a:gd name="T87" fmla="*/ 2335 h 6492"/>
              <a:gd name="T88" fmla="*/ 2571 w 6755"/>
              <a:gd name="T89" fmla="*/ 2568 h 6492"/>
              <a:gd name="T90" fmla="*/ 2421 w 6755"/>
              <a:gd name="T91" fmla="*/ 2697 h 6492"/>
              <a:gd name="T92" fmla="*/ 2478 w 6755"/>
              <a:gd name="T93" fmla="*/ 2720 h 6492"/>
              <a:gd name="T94" fmla="*/ 2859 w 6755"/>
              <a:gd name="T95" fmla="*/ 2510 h 6492"/>
              <a:gd name="T96" fmla="*/ 3170 w 6755"/>
              <a:gd name="T97" fmla="*/ 2510 h 6492"/>
              <a:gd name="T98" fmla="*/ 3516 w 6755"/>
              <a:gd name="T99" fmla="*/ 2405 h 6492"/>
              <a:gd name="T100" fmla="*/ 3447 w 6755"/>
              <a:gd name="T101" fmla="*/ 2101 h 6492"/>
              <a:gd name="T102" fmla="*/ 3366 w 6755"/>
              <a:gd name="T103" fmla="*/ 1879 h 6492"/>
              <a:gd name="T104" fmla="*/ 3159 w 6755"/>
              <a:gd name="T105" fmla="*/ 1564 h 6492"/>
              <a:gd name="T106" fmla="*/ 3055 w 6755"/>
              <a:gd name="T107" fmla="*/ 1307 h 6492"/>
              <a:gd name="T108" fmla="*/ 2928 w 6755"/>
              <a:gd name="T109" fmla="*/ 1156 h 6492"/>
              <a:gd name="T110" fmla="*/ 2928 w 6755"/>
              <a:gd name="T111" fmla="*/ 852 h 6492"/>
              <a:gd name="T112" fmla="*/ 2951 w 6755"/>
              <a:gd name="T113" fmla="*/ 478 h 6492"/>
              <a:gd name="T114" fmla="*/ 2997 w 6755"/>
              <a:gd name="T115" fmla="*/ 221 h 6492"/>
              <a:gd name="T116" fmla="*/ 3262 w 6755"/>
              <a:gd name="T117" fmla="*/ 58 h 6492"/>
              <a:gd name="T118" fmla="*/ 3723 w 6755"/>
              <a:gd name="T119" fmla="*/ 11 h 6492"/>
              <a:gd name="T120" fmla="*/ 4138 w 6755"/>
              <a:gd name="T121" fmla="*/ 210 h 6492"/>
              <a:gd name="T122" fmla="*/ 4415 w 6755"/>
              <a:gd name="T123" fmla="*/ 502 h 6492"/>
              <a:gd name="T124" fmla="*/ 4968 w 6755"/>
              <a:gd name="T125" fmla="*/ 502 h 64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55"/>
              <a:gd name="T190" fmla="*/ 0 h 6492"/>
              <a:gd name="T191" fmla="*/ 6755 w 6755"/>
              <a:gd name="T192" fmla="*/ 6492 h 64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55" h="6492">
                <a:moveTo>
                  <a:pt x="5049" y="326"/>
                </a:moveTo>
                <a:lnTo>
                  <a:pt x="5072" y="315"/>
                </a:lnTo>
                <a:lnTo>
                  <a:pt x="5084" y="315"/>
                </a:lnTo>
                <a:lnTo>
                  <a:pt x="5118" y="291"/>
                </a:lnTo>
                <a:lnTo>
                  <a:pt x="5130" y="303"/>
                </a:lnTo>
                <a:lnTo>
                  <a:pt x="5130" y="315"/>
                </a:lnTo>
                <a:lnTo>
                  <a:pt x="5153" y="338"/>
                </a:lnTo>
                <a:lnTo>
                  <a:pt x="5153" y="362"/>
                </a:lnTo>
                <a:lnTo>
                  <a:pt x="5176" y="373"/>
                </a:lnTo>
                <a:lnTo>
                  <a:pt x="5199" y="373"/>
                </a:lnTo>
                <a:lnTo>
                  <a:pt x="5199" y="362"/>
                </a:lnTo>
                <a:lnTo>
                  <a:pt x="5222" y="373"/>
                </a:lnTo>
                <a:lnTo>
                  <a:pt x="5234" y="385"/>
                </a:lnTo>
                <a:lnTo>
                  <a:pt x="5257" y="420"/>
                </a:lnTo>
                <a:lnTo>
                  <a:pt x="5268" y="432"/>
                </a:lnTo>
                <a:lnTo>
                  <a:pt x="5303" y="432"/>
                </a:lnTo>
                <a:lnTo>
                  <a:pt x="5314" y="443"/>
                </a:lnTo>
                <a:lnTo>
                  <a:pt x="5326" y="443"/>
                </a:lnTo>
                <a:lnTo>
                  <a:pt x="5337" y="443"/>
                </a:lnTo>
                <a:lnTo>
                  <a:pt x="5349" y="455"/>
                </a:lnTo>
                <a:lnTo>
                  <a:pt x="5360" y="478"/>
                </a:lnTo>
                <a:lnTo>
                  <a:pt x="5372" y="478"/>
                </a:lnTo>
                <a:lnTo>
                  <a:pt x="5395" y="502"/>
                </a:lnTo>
                <a:lnTo>
                  <a:pt x="5406" y="513"/>
                </a:lnTo>
                <a:lnTo>
                  <a:pt x="5418" y="525"/>
                </a:lnTo>
                <a:lnTo>
                  <a:pt x="5418" y="537"/>
                </a:lnTo>
                <a:lnTo>
                  <a:pt x="5429" y="548"/>
                </a:lnTo>
                <a:lnTo>
                  <a:pt x="5429" y="560"/>
                </a:lnTo>
                <a:lnTo>
                  <a:pt x="5453" y="572"/>
                </a:lnTo>
                <a:lnTo>
                  <a:pt x="5464" y="583"/>
                </a:lnTo>
                <a:lnTo>
                  <a:pt x="5476" y="607"/>
                </a:lnTo>
                <a:lnTo>
                  <a:pt x="5510" y="642"/>
                </a:lnTo>
                <a:lnTo>
                  <a:pt x="5533" y="653"/>
                </a:lnTo>
                <a:lnTo>
                  <a:pt x="5545" y="665"/>
                </a:lnTo>
                <a:lnTo>
                  <a:pt x="5556" y="665"/>
                </a:lnTo>
                <a:lnTo>
                  <a:pt x="5568" y="688"/>
                </a:lnTo>
                <a:lnTo>
                  <a:pt x="5602" y="723"/>
                </a:lnTo>
                <a:lnTo>
                  <a:pt x="5625" y="735"/>
                </a:lnTo>
                <a:lnTo>
                  <a:pt x="5637" y="747"/>
                </a:lnTo>
                <a:lnTo>
                  <a:pt x="5637" y="770"/>
                </a:lnTo>
                <a:lnTo>
                  <a:pt x="5637" y="794"/>
                </a:lnTo>
                <a:lnTo>
                  <a:pt x="5625" y="805"/>
                </a:lnTo>
                <a:lnTo>
                  <a:pt x="5614" y="829"/>
                </a:lnTo>
                <a:lnTo>
                  <a:pt x="5625" y="864"/>
                </a:lnTo>
                <a:lnTo>
                  <a:pt x="5648" y="899"/>
                </a:lnTo>
                <a:lnTo>
                  <a:pt x="5660" y="910"/>
                </a:lnTo>
                <a:lnTo>
                  <a:pt x="5672" y="922"/>
                </a:lnTo>
                <a:lnTo>
                  <a:pt x="5672" y="934"/>
                </a:lnTo>
                <a:lnTo>
                  <a:pt x="5695" y="957"/>
                </a:lnTo>
                <a:lnTo>
                  <a:pt x="5706" y="957"/>
                </a:lnTo>
                <a:lnTo>
                  <a:pt x="5718" y="957"/>
                </a:lnTo>
                <a:lnTo>
                  <a:pt x="5718" y="969"/>
                </a:lnTo>
                <a:lnTo>
                  <a:pt x="5729" y="969"/>
                </a:lnTo>
                <a:lnTo>
                  <a:pt x="5741" y="980"/>
                </a:lnTo>
                <a:lnTo>
                  <a:pt x="5741" y="992"/>
                </a:lnTo>
                <a:lnTo>
                  <a:pt x="5741" y="1027"/>
                </a:lnTo>
                <a:lnTo>
                  <a:pt x="5741" y="1050"/>
                </a:lnTo>
                <a:lnTo>
                  <a:pt x="5741" y="1062"/>
                </a:lnTo>
                <a:lnTo>
                  <a:pt x="5741" y="1085"/>
                </a:lnTo>
                <a:lnTo>
                  <a:pt x="5741" y="1097"/>
                </a:lnTo>
                <a:lnTo>
                  <a:pt x="5729" y="1121"/>
                </a:lnTo>
                <a:lnTo>
                  <a:pt x="5718" y="1132"/>
                </a:lnTo>
                <a:lnTo>
                  <a:pt x="5718" y="1179"/>
                </a:lnTo>
                <a:lnTo>
                  <a:pt x="5729" y="1179"/>
                </a:lnTo>
                <a:lnTo>
                  <a:pt x="5729" y="1202"/>
                </a:lnTo>
                <a:lnTo>
                  <a:pt x="5741" y="1226"/>
                </a:lnTo>
                <a:lnTo>
                  <a:pt x="5752" y="1237"/>
                </a:lnTo>
                <a:lnTo>
                  <a:pt x="5752" y="1249"/>
                </a:lnTo>
                <a:lnTo>
                  <a:pt x="5752" y="1296"/>
                </a:lnTo>
                <a:lnTo>
                  <a:pt x="5729" y="1331"/>
                </a:lnTo>
                <a:lnTo>
                  <a:pt x="5729" y="1354"/>
                </a:lnTo>
                <a:lnTo>
                  <a:pt x="5718" y="1377"/>
                </a:lnTo>
                <a:lnTo>
                  <a:pt x="5729" y="1401"/>
                </a:lnTo>
                <a:lnTo>
                  <a:pt x="5741" y="1424"/>
                </a:lnTo>
                <a:lnTo>
                  <a:pt x="5729" y="1436"/>
                </a:lnTo>
                <a:lnTo>
                  <a:pt x="5683" y="1471"/>
                </a:lnTo>
                <a:lnTo>
                  <a:pt x="5660" y="1482"/>
                </a:lnTo>
                <a:lnTo>
                  <a:pt x="5614" y="1459"/>
                </a:lnTo>
                <a:lnTo>
                  <a:pt x="5614" y="1447"/>
                </a:lnTo>
                <a:lnTo>
                  <a:pt x="5568" y="1447"/>
                </a:lnTo>
                <a:lnTo>
                  <a:pt x="5556" y="1424"/>
                </a:lnTo>
                <a:lnTo>
                  <a:pt x="5545" y="1436"/>
                </a:lnTo>
                <a:lnTo>
                  <a:pt x="5533" y="1459"/>
                </a:lnTo>
                <a:lnTo>
                  <a:pt x="5522" y="1459"/>
                </a:lnTo>
                <a:lnTo>
                  <a:pt x="5533" y="1482"/>
                </a:lnTo>
                <a:lnTo>
                  <a:pt x="5510" y="1541"/>
                </a:lnTo>
                <a:lnTo>
                  <a:pt x="5522" y="1588"/>
                </a:lnTo>
                <a:lnTo>
                  <a:pt x="5522" y="1623"/>
                </a:lnTo>
                <a:lnTo>
                  <a:pt x="5533" y="1634"/>
                </a:lnTo>
                <a:lnTo>
                  <a:pt x="5464" y="1669"/>
                </a:lnTo>
                <a:lnTo>
                  <a:pt x="5441" y="1681"/>
                </a:lnTo>
                <a:lnTo>
                  <a:pt x="5429" y="1704"/>
                </a:lnTo>
                <a:lnTo>
                  <a:pt x="5418" y="1728"/>
                </a:lnTo>
                <a:lnTo>
                  <a:pt x="5418" y="1739"/>
                </a:lnTo>
                <a:lnTo>
                  <a:pt x="5406" y="1751"/>
                </a:lnTo>
                <a:lnTo>
                  <a:pt x="5395" y="1786"/>
                </a:lnTo>
                <a:lnTo>
                  <a:pt x="5383" y="1774"/>
                </a:lnTo>
                <a:lnTo>
                  <a:pt x="5372" y="1774"/>
                </a:lnTo>
                <a:lnTo>
                  <a:pt x="5372" y="1786"/>
                </a:lnTo>
                <a:lnTo>
                  <a:pt x="5360" y="1798"/>
                </a:lnTo>
                <a:lnTo>
                  <a:pt x="5372" y="1809"/>
                </a:lnTo>
                <a:lnTo>
                  <a:pt x="5360" y="1809"/>
                </a:lnTo>
                <a:lnTo>
                  <a:pt x="5383" y="1809"/>
                </a:lnTo>
                <a:lnTo>
                  <a:pt x="5383" y="1821"/>
                </a:lnTo>
                <a:lnTo>
                  <a:pt x="5406" y="1821"/>
                </a:lnTo>
                <a:lnTo>
                  <a:pt x="5406" y="1833"/>
                </a:lnTo>
                <a:lnTo>
                  <a:pt x="5418" y="1844"/>
                </a:lnTo>
                <a:lnTo>
                  <a:pt x="5429" y="1856"/>
                </a:lnTo>
                <a:lnTo>
                  <a:pt x="5429" y="1868"/>
                </a:lnTo>
                <a:lnTo>
                  <a:pt x="5441" y="1879"/>
                </a:lnTo>
                <a:lnTo>
                  <a:pt x="5441" y="1891"/>
                </a:lnTo>
                <a:lnTo>
                  <a:pt x="5441" y="1879"/>
                </a:lnTo>
                <a:lnTo>
                  <a:pt x="5464" y="1903"/>
                </a:lnTo>
                <a:lnTo>
                  <a:pt x="5476" y="1915"/>
                </a:lnTo>
                <a:lnTo>
                  <a:pt x="5487" y="1926"/>
                </a:lnTo>
                <a:lnTo>
                  <a:pt x="5510" y="1950"/>
                </a:lnTo>
                <a:lnTo>
                  <a:pt x="5522" y="1961"/>
                </a:lnTo>
                <a:lnTo>
                  <a:pt x="5522" y="1973"/>
                </a:lnTo>
                <a:lnTo>
                  <a:pt x="5510" y="1973"/>
                </a:lnTo>
                <a:lnTo>
                  <a:pt x="5487" y="1973"/>
                </a:lnTo>
                <a:lnTo>
                  <a:pt x="5487" y="1985"/>
                </a:lnTo>
                <a:lnTo>
                  <a:pt x="5476" y="1996"/>
                </a:lnTo>
                <a:lnTo>
                  <a:pt x="5487" y="2031"/>
                </a:lnTo>
                <a:lnTo>
                  <a:pt x="5499" y="2055"/>
                </a:lnTo>
                <a:lnTo>
                  <a:pt x="5510" y="2043"/>
                </a:lnTo>
                <a:lnTo>
                  <a:pt x="5510" y="2020"/>
                </a:lnTo>
                <a:lnTo>
                  <a:pt x="5522" y="1985"/>
                </a:lnTo>
                <a:lnTo>
                  <a:pt x="5533" y="1985"/>
                </a:lnTo>
                <a:lnTo>
                  <a:pt x="5556" y="1996"/>
                </a:lnTo>
                <a:lnTo>
                  <a:pt x="5579" y="2020"/>
                </a:lnTo>
                <a:lnTo>
                  <a:pt x="5579" y="2043"/>
                </a:lnTo>
                <a:lnTo>
                  <a:pt x="5602" y="2055"/>
                </a:lnTo>
                <a:lnTo>
                  <a:pt x="5614" y="2066"/>
                </a:lnTo>
                <a:lnTo>
                  <a:pt x="5625" y="2078"/>
                </a:lnTo>
                <a:lnTo>
                  <a:pt x="5648" y="2101"/>
                </a:lnTo>
                <a:lnTo>
                  <a:pt x="5660" y="2113"/>
                </a:lnTo>
                <a:lnTo>
                  <a:pt x="5672" y="2113"/>
                </a:lnTo>
                <a:lnTo>
                  <a:pt x="5683" y="2125"/>
                </a:lnTo>
                <a:lnTo>
                  <a:pt x="5718" y="2171"/>
                </a:lnTo>
                <a:lnTo>
                  <a:pt x="5729" y="2171"/>
                </a:lnTo>
                <a:lnTo>
                  <a:pt x="5764" y="2218"/>
                </a:lnTo>
                <a:lnTo>
                  <a:pt x="5775" y="2206"/>
                </a:lnTo>
                <a:lnTo>
                  <a:pt x="5787" y="2195"/>
                </a:lnTo>
                <a:lnTo>
                  <a:pt x="5798" y="2195"/>
                </a:lnTo>
                <a:lnTo>
                  <a:pt x="5810" y="2183"/>
                </a:lnTo>
                <a:lnTo>
                  <a:pt x="5867" y="2230"/>
                </a:lnTo>
                <a:lnTo>
                  <a:pt x="5914" y="2195"/>
                </a:lnTo>
                <a:lnTo>
                  <a:pt x="5914" y="2265"/>
                </a:lnTo>
                <a:lnTo>
                  <a:pt x="5914" y="2277"/>
                </a:lnTo>
                <a:lnTo>
                  <a:pt x="5902" y="2300"/>
                </a:lnTo>
                <a:lnTo>
                  <a:pt x="5891" y="2323"/>
                </a:lnTo>
                <a:lnTo>
                  <a:pt x="5891" y="2335"/>
                </a:lnTo>
                <a:lnTo>
                  <a:pt x="5914" y="2358"/>
                </a:lnTo>
                <a:lnTo>
                  <a:pt x="5937" y="2358"/>
                </a:lnTo>
                <a:lnTo>
                  <a:pt x="5960" y="2382"/>
                </a:lnTo>
                <a:lnTo>
                  <a:pt x="5948" y="2405"/>
                </a:lnTo>
                <a:lnTo>
                  <a:pt x="5960" y="2417"/>
                </a:lnTo>
                <a:lnTo>
                  <a:pt x="5960" y="2428"/>
                </a:lnTo>
                <a:lnTo>
                  <a:pt x="5971" y="2452"/>
                </a:lnTo>
                <a:lnTo>
                  <a:pt x="5983" y="2487"/>
                </a:lnTo>
                <a:lnTo>
                  <a:pt x="6006" y="2510"/>
                </a:lnTo>
                <a:lnTo>
                  <a:pt x="6006" y="2533"/>
                </a:lnTo>
                <a:lnTo>
                  <a:pt x="6017" y="2557"/>
                </a:lnTo>
                <a:lnTo>
                  <a:pt x="6029" y="2557"/>
                </a:lnTo>
                <a:lnTo>
                  <a:pt x="6040" y="2557"/>
                </a:lnTo>
                <a:lnTo>
                  <a:pt x="6052" y="2557"/>
                </a:lnTo>
                <a:lnTo>
                  <a:pt x="6075" y="2557"/>
                </a:lnTo>
                <a:lnTo>
                  <a:pt x="6087" y="2557"/>
                </a:lnTo>
                <a:lnTo>
                  <a:pt x="6121" y="2568"/>
                </a:lnTo>
                <a:lnTo>
                  <a:pt x="6144" y="2568"/>
                </a:lnTo>
                <a:lnTo>
                  <a:pt x="6167" y="2580"/>
                </a:lnTo>
                <a:lnTo>
                  <a:pt x="6179" y="2580"/>
                </a:lnTo>
                <a:lnTo>
                  <a:pt x="6202" y="2592"/>
                </a:lnTo>
                <a:lnTo>
                  <a:pt x="6248" y="2580"/>
                </a:lnTo>
                <a:lnTo>
                  <a:pt x="6271" y="2580"/>
                </a:lnTo>
                <a:lnTo>
                  <a:pt x="6282" y="2568"/>
                </a:lnTo>
                <a:lnTo>
                  <a:pt x="6294" y="2580"/>
                </a:lnTo>
                <a:lnTo>
                  <a:pt x="6294" y="2568"/>
                </a:lnTo>
                <a:lnTo>
                  <a:pt x="6306" y="2568"/>
                </a:lnTo>
                <a:lnTo>
                  <a:pt x="6317" y="2557"/>
                </a:lnTo>
                <a:lnTo>
                  <a:pt x="6329" y="2557"/>
                </a:lnTo>
                <a:lnTo>
                  <a:pt x="6329" y="2580"/>
                </a:lnTo>
                <a:lnTo>
                  <a:pt x="6352" y="2603"/>
                </a:lnTo>
                <a:lnTo>
                  <a:pt x="6363" y="2639"/>
                </a:lnTo>
                <a:lnTo>
                  <a:pt x="6352" y="2650"/>
                </a:lnTo>
                <a:lnTo>
                  <a:pt x="6271" y="2685"/>
                </a:lnTo>
                <a:lnTo>
                  <a:pt x="6271" y="2697"/>
                </a:lnTo>
                <a:lnTo>
                  <a:pt x="6271" y="2709"/>
                </a:lnTo>
                <a:lnTo>
                  <a:pt x="6271" y="2720"/>
                </a:lnTo>
                <a:lnTo>
                  <a:pt x="6282" y="2732"/>
                </a:lnTo>
                <a:lnTo>
                  <a:pt x="6282" y="2744"/>
                </a:lnTo>
                <a:lnTo>
                  <a:pt x="6282" y="2755"/>
                </a:lnTo>
                <a:lnTo>
                  <a:pt x="6282" y="2802"/>
                </a:lnTo>
                <a:lnTo>
                  <a:pt x="6282" y="2825"/>
                </a:lnTo>
                <a:lnTo>
                  <a:pt x="6282" y="2837"/>
                </a:lnTo>
                <a:lnTo>
                  <a:pt x="6282" y="2860"/>
                </a:lnTo>
                <a:lnTo>
                  <a:pt x="6271" y="2884"/>
                </a:lnTo>
                <a:lnTo>
                  <a:pt x="6271" y="2895"/>
                </a:lnTo>
                <a:lnTo>
                  <a:pt x="6271" y="2907"/>
                </a:lnTo>
                <a:lnTo>
                  <a:pt x="6271" y="2930"/>
                </a:lnTo>
                <a:lnTo>
                  <a:pt x="6259" y="2942"/>
                </a:lnTo>
                <a:lnTo>
                  <a:pt x="6259" y="2954"/>
                </a:lnTo>
                <a:lnTo>
                  <a:pt x="6248" y="2965"/>
                </a:lnTo>
                <a:lnTo>
                  <a:pt x="6236" y="3012"/>
                </a:lnTo>
                <a:lnTo>
                  <a:pt x="6213" y="3024"/>
                </a:lnTo>
                <a:lnTo>
                  <a:pt x="6190" y="3059"/>
                </a:lnTo>
                <a:lnTo>
                  <a:pt x="6179" y="3094"/>
                </a:lnTo>
                <a:lnTo>
                  <a:pt x="6179" y="3106"/>
                </a:lnTo>
                <a:lnTo>
                  <a:pt x="6179" y="3141"/>
                </a:lnTo>
                <a:lnTo>
                  <a:pt x="6202" y="3176"/>
                </a:lnTo>
                <a:lnTo>
                  <a:pt x="6167" y="3211"/>
                </a:lnTo>
                <a:lnTo>
                  <a:pt x="6156" y="3222"/>
                </a:lnTo>
                <a:lnTo>
                  <a:pt x="6121" y="3234"/>
                </a:lnTo>
                <a:lnTo>
                  <a:pt x="6098" y="3222"/>
                </a:lnTo>
                <a:lnTo>
                  <a:pt x="6075" y="3211"/>
                </a:lnTo>
                <a:lnTo>
                  <a:pt x="6040" y="3199"/>
                </a:lnTo>
                <a:lnTo>
                  <a:pt x="5983" y="3246"/>
                </a:lnTo>
                <a:lnTo>
                  <a:pt x="5960" y="3269"/>
                </a:lnTo>
                <a:lnTo>
                  <a:pt x="5937" y="3316"/>
                </a:lnTo>
                <a:lnTo>
                  <a:pt x="5925" y="3351"/>
                </a:lnTo>
                <a:lnTo>
                  <a:pt x="5914" y="3397"/>
                </a:lnTo>
                <a:lnTo>
                  <a:pt x="5902" y="3421"/>
                </a:lnTo>
                <a:lnTo>
                  <a:pt x="5891" y="3433"/>
                </a:lnTo>
                <a:lnTo>
                  <a:pt x="5879" y="3433"/>
                </a:lnTo>
                <a:lnTo>
                  <a:pt x="5867" y="3433"/>
                </a:lnTo>
                <a:lnTo>
                  <a:pt x="5833" y="3444"/>
                </a:lnTo>
                <a:lnTo>
                  <a:pt x="5844" y="3456"/>
                </a:lnTo>
                <a:lnTo>
                  <a:pt x="5844" y="3468"/>
                </a:lnTo>
                <a:lnTo>
                  <a:pt x="5821" y="3468"/>
                </a:lnTo>
                <a:lnTo>
                  <a:pt x="5810" y="3479"/>
                </a:lnTo>
                <a:lnTo>
                  <a:pt x="5821" y="3479"/>
                </a:lnTo>
                <a:lnTo>
                  <a:pt x="5833" y="3479"/>
                </a:lnTo>
                <a:lnTo>
                  <a:pt x="5844" y="3479"/>
                </a:lnTo>
                <a:lnTo>
                  <a:pt x="5833" y="3491"/>
                </a:lnTo>
                <a:lnTo>
                  <a:pt x="5844" y="3503"/>
                </a:lnTo>
                <a:lnTo>
                  <a:pt x="5833" y="3514"/>
                </a:lnTo>
                <a:lnTo>
                  <a:pt x="5844" y="3526"/>
                </a:lnTo>
                <a:lnTo>
                  <a:pt x="5833" y="3526"/>
                </a:lnTo>
                <a:lnTo>
                  <a:pt x="5844" y="3538"/>
                </a:lnTo>
                <a:lnTo>
                  <a:pt x="5833" y="3549"/>
                </a:lnTo>
                <a:lnTo>
                  <a:pt x="5833" y="3561"/>
                </a:lnTo>
                <a:lnTo>
                  <a:pt x="5844" y="3573"/>
                </a:lnTo>
                <a:lnTo>
                  <a:pt x="5844" y="3584"/>
                </a:lnTo>
                <a:lnTo>
                  <a:pt x="5833" y="3584"/>
                </a:lnTo>
                <a:lnTo>
                  <a:pt x="5833" y="3596"/>
                </a:lnTo>
                <a:lnTo>
                  <a:pt x="5844" y="3596"/>
                </a:lnTo>
                <a:lnTo>
                  <a:pt x="5833" y="3608"/>
                </a:lnTo>
                <a:lnTo>
                  <a:pt x="5844" y="3608"/>
                </a:lnTo>
                <a:lnTo>
                  <a:pt x="5833" y="3619"/>
                </a:lnTo>
                <a:lnTo>
                  <a:pt x="5833" y="3631"/>
                </a:lnTo>
                <a:lnTo>
                  <a:pt x="5821" y="3654"/>
                </a:lnTo>
                <a:lnTo>
                  <a:pt x="5810" y="3654"/>
                </a:lnTo>
                <a:lnTo>
                  <a:pt x="5810" y="3666"/>
                </a:lnTo>
                <a:lnTo>
                  <a:pt x="5821" y="3678"/>
                </a:lnTo>
                <a:lnTo>
                  <a:pt x="5810" y="3689"/>
                </a:lnTo>
                <a:lnTo>
                  <a:pt x="5821" y="3689"/>
                </a:lnTo>
                <a:lnTo>
                  <a:pt x="5821" y="3701"/>
                </a:lnTo>
                <a:lnTo>
                  <a:pt x="5833" y="3713"/>
                </a:lnTo>
                <a:lnTo>
                  <a:pt x="5833" y="3701"/>
                </a:lnTo>
                <a:lnTo>
                  <a:pt x="5844" y="3713"/>
                </a:lnTo>
                <a:lnTo>
                  <a:pt x="5856" y="3713"/>
                </a:lnTo>
                <a:lnTo>
                  <a:pt x="5844" y="3713"/>
                </a:lnTo>
                <a:lnTo>
                  <a:pt x="5844" y="3736"/>
                </a:lnTo>
                <a:lnTo>
                  <a:pt x="5856" y="3736"/>
                </a:lnTo>
                <a:lnTo>
                  <a:pt x="5867" y="3724"/>
                </a:lnTo>
                <a:lnTo>
                  <a:pt x="5879" y="3724"/>
                </a:lnTo>
                <a:lnTo>
                  <a:pt x="5867" y="3736"/>
                </a:lnTo>
                <a:lnTo>
                  <a:pt x="5867" y="3748"/>
                </a:lnTo>
                <a:lnTo>
                  <a:pt x="5867" y="3760"/>
                </a:lnTo>
                <a:lnTo>
                  <a:pt x="5879" y="3760"/>
                </a:lnTo>
                <a:lnTo>
                  <a:pt x="5891" y="3748"/>
                </a:lnTo>
                <a:lnTo>
                  <a:pt x="5902" y="3760"/>
                </a:lnTo>
                <a:lnTo>
                  <a:pt x="5891" y="3771"/>
                </a:lnTo>
                <a:lnTo>
                  <a:pt x="5879" y="3783"/>
                </a:lnTo>
                <a:lnTo>
                  <a:pt x="5891" y="3783"/>
                </a:lnTo>
                <a:lnTo>
                  <a:pt x="5902" y="3783"/>
                </a:lnTo>
                <a:lnTo>
                  <a:pt x="5902" y="3771"/>
                </a:lnTo>
                <a:lnTo>
                  <a:pt x="5914" y="3760"/>
                </a:lnTo>
                <a:lnTo>
                  <a:pt x="5925" y="3771"/>
                </a:lnTo>
                <a:lnTo>
                  <a:pt x="5914" y="3783"/>
                </a:lnTo>
                <a:lnTo>
                  <a:pt x="5925" y="3783"/>
                </a:lnTo>
                <a:lnTo>
                  <a:pt x="5914" y="3783"/>
                </a:lnTo>
                <a:lnTo>
                  <a:pt x="5914" y="3795"/>
                </a:lnTo>
                <a:lnTo>
                  <a:pt x="5925" y="3795"/>
                </a:lnTo>
                <a:lnTo>
                  <a:pt x="5914" y="3795"/>
                </a:lnTo>
                <a:lnTo>
                  <a:pt x="5902" y="3795"/>
                </a:lnTo>
                <a:lnTo>
                  <a:pt x="5902" y="3806"/>
                </a:lnTo>
                <a:lnTo>
                  <a:pt x="5914" y="3806"/>
                </a:lnTo>
                <a:lnTo>
                  <a:pt x="5925" y="3806"/>
                </a:lnTo>
                <a:lnTo>
                  <a:pt x="5925" y="3818"/>
                </a:lnTo>
                <a:lnTo>
                  <a:pt x="5925" y="3830"/>
                </a:lnTo>
                <a:lnTo>
                  <a:pt x="5914" y="3841"/>
                </a:lnTo>
                <a:lnTo>
                  <a:pt x="5937" y="3841"/>
                </a:lnTo>
                <a:lnTo>
                  <a:pt x="5937" y="3830"/>
                </a:lnTo>
                <a:lnTo>
                  <a:pt x="5948" y="3818"/>
                </a:lnTo>
                <a:lnTo>
                  <a:pt x="5948" y="3806"/>
                </a:lnTo>
                <a:lnTo>
                  <a:pt x="5960" y="3818"/>
                </a:lnTo>
                <a:lnTo>
                  <a:pt x="5948" y="3830"/>
                </a:lnTo>
                <a:lnTo>
                  <a:pt x="5960" y="3841"/>
                </a:lnTo>
                <a:lnTo>
                  <a:pt x="5971" y="3841"/>
                </a:lnTo>
                <a:lnTo>
                  <a:pt x="5971" y="3830"/>
                </a:lnTo>
                <a:lnTo>
                  <a:pt x="5971" y="3818"/>
                </a:lnTo>
                <a:lnTo>
                  <a:pt x="5960" y="3806"/>
                </a:lnTo>
                <a:lnTo>
                  <a:pt x="5971" y="3806"/>
                </a:lnTo>
                <a:lnTo>
                  <a:pt x="5983" y="3806"/>
                </a:lnTo>
                <a:lnTo>
                  <a:pt x="5983" y="3818"/>
                </a:lnTo>
                <a:lnTo>
                  <a:pt x="5994" y="3818"/>
                </a:lnTo>
                <a:lnTo>
                  <a:pt x="6006" y="3806"/>
                </a:lnTo>
                <a:lnTo>
                  <a:pt x="6006" y="3818"/>
                </a:lnTo>
                <a:lnTo>
                  <a:pt x="5994" y="3830"/>
                </a:lnTo>
                <a:lnTo>
                  <a:pt x="5983" y="3830"/>
                </a:lnTo>
                <a:lnTo>
                  <a:pt x="5994" y="3830"/>
                </a:lnTo>
                <a:lnTo>
                  <a:pt x="5994" y="3841"/>
                </a:lnTo>
                <a:lnTo>
                  <a:pt x="6017" y="3830"/>
                </a:lnTo>
                <a:lnTo>
                  <a:pt x="6029" y="3830"/>
                </a:lnTo>
                <a:lnTo>
                  <a:pt x="6029" y="3841"/>
                </a:lnTo>
                <a:lnTo>
                  <a:pt x="6029" y="3853"/>
                </a:lnTo>
                <a:lnTo>
                  <a:pt x="6040" y="3853"/>
                </a:lnTo>
                <a:lnTo>
                  <a:pt x="6052" y="3853"/>
                </a:lnTo>
                <a:lnTo>
                  <a:pt x="6063" y="3865"/>
                </a:lnTo>
                <a:lnTo>
                  <a:pt x="6063" y="3876"/>
                </a:lnTo>
                <a:lnTo>
                  <a:pt x="6075" y="3876"/>
                </a:lnTo>
                <a:lnTo>
                  <a:pt x="6087" y="3876"/>
                </a:lnTo>
                <a:lnTo>
                  <a:pt x="6098" y="3888"/>
                </a:lnTo>
                <a:lnTo>
                  <a:pt x="6110" y="3888"/>
                </a:lnTo>
                <a:lnTo>
                  <a:pt x="6098" y="3876"/>
                </a:lnTo>
                <a:lnTo>
                  <a:pt x="6110" y="3876"/>
                </a:lnTo>
                <a:lnTo>
                  <a:pt x="6121" y="3876"/>
                </a:lnTo>
                <a:lnTo>
                  <a:pt x="6133" y="3876"/>
                </a:lnTo>
                <a:lnTo>
                  <a:pt x="6156" y="3888"/>
                </a:lnTo>
                <a:lnTo>
                  <a:pt x="6156" y="3900"/>
                </a:lnTo>
                <a:lnTo>
                  <a:pt x="6167" y="3900"/>
                </a:lnTo>
                <a:lnTo>
                  <a:pt x="6167" y="3888"/>
                </a:lnTo>
                <a:lnTo>
                  <a:pt x="6179" y="3900"/>
                </a:lnTo>
                <a:lnTo>
                  <a:pt x="6190" y="3888"/>
                </a:lnTo>
                <a:lnTo>
                  <a:pt x="6202" y="3900"/>
                </a:lnTo>
                <a:lnTo>
                  <a:pt x="6213" y="3900"/>
                </a:lnTo>
                <a:lnTo>
                  <a:pt x="6225" y="3900"/>
                </a:lnTo>
                <a:lnTo>
                  <a:pt x="6225" y="3911"/>
                </a:lnTo>
                <a:lnTo>
                  <a:pt x="6236" y="3900"/>
                </a:lnTo>
                <a:lnTo>
                  <a:pt x="6236" y="3911"/>
                </a:lnTo>
                <a:lnTo>
                  <a:pt x="6248" y="3911"/>
                </a:lnTo>
                <a:lnTo>
                  <a:pt x="6259" y="3923"/>
                </a:lnTo>
                <a:lnTo>
                  <a:pt x="6271" y="3923"/>
                </a:lnTo>
                <a:lnTo>
                  <a:pt x="6282" y="3923"/>
                </a:lnTo>
                <a:lnTo>
                  <a:pt x="6282" y="3911"/>
                </a:lnTo>
                <a:lnTo>
                  <a:pt x="6294" y="3900"/>
                </a:lnTo>
                <a:lnTo>
                  <a:pt x="6294" y="3911"/>
                </a:lnTo>
                <a:lnTo>
                  <a:pt x="6294" y="3923"/>
                </a:lnTo>
                <a:lnTo>
                  <a:pt x="6306" y="3935"/>
                </a:lnTo>
                <a:lnTo>
                  <a:pt x="6317" y="3923"/>
                </a:lnTo>
                <a:lnTo>
                  <a:pt x="6340" y="3923"/>
                </a:lnTo>
                <a:lnTo>
                  <a:pt x="6352" y="3935"/>
                </a:lnTo>
                <a:lnTo>
                  <a:pt x="6363" y="3946"/>
                </a:lnTo>
                <a:lnTo>
                  <a:pt x="6352" y="3970"/>
                </a:lnTo>
                <a:lnTo>
                  <a:pt x="6340" y="3993"/>
                </a:lnTo>
                <a:lnTo>
                  <a:pt x="6340" y="4028"/>
                </a:lnTo>
                <a:lnTo>
                  <a:pt x="6340" y="4063"/>
                </a:lnTo>
                <a:lnTo>
                  <a:pt x="6340" y="4086"/>
                </a:lnTo>
                <a:lnTo>
                  <a:pt x="6340" y="4133"/>
                </a:lnTo>
                <a:lnTo>
                  <a:pt x="6329" y="4156"/>
                </a:lnTo>
                <a:lnTo>
                  <a:pt x="6317" y="4168"/>
                </a:lnTo>
                <a:lnTo>
                  <a:pt x="6317" y="4192"/>
                </a:lnTo>
                <a:lnTo>
                  <a:pt x="6317" y="4203"/>
                </a:lnTo>
                <a:lnTo>
                  <a:pt x="6294" y="4227"/>
                </a:lnTo>
                <a:lnTo>
                  <a:pt x="6271" y="4250"/>
                </a:lnTo>
                <a:lnTo>
                  <a:pt x="6259" y="4285"/>
                </a:lnTo>
                <a:lnTo>
                  <a:pt x="6248" y="4320"/>
                </a:lnTo>
                <a:lnTo>
                  <a:pt x="6225" y="4343"/>
                </a:lnTo>
                <a:lnTo>
                  <a:pt x="6225" y="4378"/>
                </a:lnTo>
                <a:lnTo>
                  <a:pt x="6213" y="4402"/>
                </a:lnTo>
                <a:lnTo>
                  <a:pt x="6213" y="4413"/>
                </a:lnTo>
                <a:lnTo>
                  <a:pt x="6213" y="4448"/>
                </a:lnTo>
                <a:lnTo>
                  <a:pt x="6213" y="4460"/>
                </a:lnTo>
                <a:lnTo>
                  <a:pt x="6225" y="4460"/>
                </a:lnTo>
                <a:lnTo>
                  <a:pt x="6236" y="4472"/>
                </a:lnTo>
                <a:lnTo>
                  <a:pt x="6259" y="4483"/>
                </a:lnTo>
                <a:lnTo>
                  <a:pt x="6271" y="4495"/>
                </a:lnTo>
                <a:lnTo>
                  <a:pt x="6306" y="4530"/>
                </a:lnTo>
                <a:lnTo>
                  <a:pt x="6317" y="4554"/>
                </a:lnTo>
                <a:lnTo>
                  <a:pt x="6329" y="4565"/>
                </a:lnTo>
                <a:lnTo>
                  <a:pt x="6375" y="4635"/>
                </a:lnTo>
                <a:lnTo>
                  <a:pt x="6386" y="4659"/>
                </a:lnTo>
                <a:lnTo>
                  <a:pt x="6398" y="4682"/>
                </a:lnTo>
                <a:lnTo>
                  <a:pt x="6409" y="4682"/>
                </a:lnTo>
                <a:lnTo>
                  <a:pt x="6421" y="4682"/>
                </a:lnTo>
                <a:lnTo>
                  <a:pt x="6467" y="4682"/>
                </a:lnTo>
                <a:lnTo>
                  <a:pt x="6478" y="4682"/>
                </a:lnTo>
                <a:lnTo>
                  <a:pt x="6536" y="4670"/>
                </a:lnTo>
                <a:lnTo>
                  <a:pt x="6559" y="4659"/>
                </a:lnTo>
                <a:lnTo>
                  <a:pt x="6571" y="4670"/>
                </a:lnTo>
                <a:lnTo>
                  <a:pt x="6605" y="4659"/>
                </a:lnTo>
                <a:lnTo>
                  <a:pt x="6605" y="4647"/>
                </a:lnTo>
                <a:lnTo>
                  <a:pt x="6617" y="4635"/>
                </a:lnTo>
                <a:lnTo>
                  <a:pt x="6628" y="4647"/>
                </a:lnTo>
                <a:lnTo>
                  <a:pt x="6640" y="4635"/>
                </a:lnTo>
                <a:lnTo>
                  <a:pt x="6651" y="4647"/>
                </a:lnTo>
                <a:lnTo>
                  <a:pt x="6686" y="4647"/>
                </a:lnTo>
                <a:lnTo>
                  <a:pt x="6686" y="4670"/>
                </a:lnTo>
                <a:lnTo>
                  <a:pt x="6686" y="4682"/>
                </a:lnTo>
                <a:lnTo>
                  <a:pt x="6686" y="4694"/>
                </a:lnTo>
                <a:lnTo>
                  <a:pt x="6697" y="4694"/>
                </a:lnTo>
                <a:lnTo>
                  <a:pt x="6697" y="4705"/>
                </a:lnTo>
                <a:lnTo>
                  <a:pt x="6709" y="4729"/>
                </a:lnTo>
                <a:lnTo>
                  <a:pt x="6744" y="4752"/>
                </a:lnTo>
                <a:lnTo>
                  <a:pt x="6732" y="4775"/>
                </a:lnTo>
                <a:lnTo>
                  <a:pt x="6732" y="4799"/>
                </a:lnTo>
                <a:lnTo>
                  <a:pt x="6721" y="4822"/>
                </a:lnTo>
                <a:lnTo>
                  <a:pt x="6732" y="4869"/>
                </a:lnTo>
                <a:lnTo>
                  <a:pt x="6744" y="4880"/>
                </a:lnTo>
                <a:lnTo>
                  <a:pt x="6732" y="4904"/>
                </a:lnTo>
                <a:lnTo>
                  <a:pt x="6732" y="4939"/>
                </a:lnTo>
                <a:lnTo>
                  <a:pt x="6732" y="4951"/>
                </a:lnTo>
                <a:lnTo>
                  <a:pt x="6732" y="4962"/>
                </a:lnTo>
                <a:lnTo>
                  <a:pt x="6709" y="4974"/>
                </a:lnTo>
                <a:lnTo>
                  <a:pt x="6686" y="4986"/>
                </a:lnTo>
                <a:lnTo>
                  <a:pt x="6709" y="5056"/>
                </a:lnTo>
                <a:lnTo>
                  <a:pt x="6721" y="5067"/>
                </a:lnTo>
                <a:lnTo>
                  <a:pt x="6721" y="5079"/>
                </a:lnTo>
                <a:lnTo>
                  <a:pt x="6744" y="5102"/>
                </a:lnTo>
                <a:lnTo>
                  <a:pt x="6744" y="5114"/>
                </a:lnTo>
                <a:lnTo>
                  <a:pt x="6755" y="5137"/>
                </a:lnTo>
                <a:lnTo>
                  <a:pt x="6732" y="5172"/>
                </a:lnTo>
                <a:lnTo>
                  <a:pt x="6686" y="5207"/>
                </a:lnTo>
                <a:lnTo>
                  <a:pt x="6651" y="5219"/>
                </a:lnTo>
                <a:lnTo>
                  <a:pt x="6617" y="5207"/>
                </a:lnTo>
                <a:lnTo>
                  <a:pt x="6617" y="5219"/>
                </a:lnTo>
                <a:lnTo>
                  <a:pt x="6605" y="5207"/>
                </a:lnTo>
                <a:lnTo>
                  <a:pt x="6594" y="5219"/>
                </a:lnTo>
                <a:lnTo>
                  <a:pt x="6582" y="5219"/>
                </a:lnTo>
                <a:lnTo>
                  <a:pt x="6559" y="5207"/>
                </a:lnTo>
                <a:lnTo>
                  <a:pt x="6455" y="5114"/>
                </a:lnTo>
                <a:lnTo>
                  <a:pt x="6444" y="5056"/>
                </a:lnTo>
                <a:lnTo>
                  <a:pt x="6352" y="5032"/>
                </a:lnTo>
                <a:lnTo>
                  <a:pt x="6317" y="5044"/>
                </a:lnTo>
                <a:lnTo>
                  <a:pt x="6282" y="5044"/>
                </a:lnTo>
                <a:lnTo>
                  <a:pt x="6259" y="5056"/>
                </a:lnTo>
                <a:lnTo>
                  <a:pt x="6248" y="5056"/>
                </a:lnTo>
                <a:lnTo>
                  <a:pt x="6225" y="5079"/>
                </a:lnTo>
                <a:lnTo>
                  <a:pt x="6225" y="5102"/>
                </a:lnTo>
                <a:lnTo>
                  <a:pt x="6190" y="5126"/>
                </a:lnTo>
                <a:lnTo>
                  <a:pt x="6156" y="5149"/>
                </a:lnTo>
                <a:lnTo>
                  <a:pt x="6133" y="5172"/>
                </a:lnTo>
                <a:lnTo>
                  <a:pt x="6110" y="5184"/>
                </a:lnTo>
                <a:lnTo>
                  <a:pt x="6075" y="5126"/>
                </a:lnTo>
                <a:lnTo>
                  <a:pt x="6052" y="5137"/>
                </a:lnTo>
                <a:lnTo>
                  <a:pt x="6017" y="5161"/>
                </a:lnTo>
                <a:lnTo>
                  <a:pt x="5994" y="5184"/>
                </a:lnTo>
                <a:lnTo>
                  <a:pt x="5948" y="5242"/>
                </a:lnTo>
                <a:lnTo>
                  <a:pt x="5960" y="5266"/>
                </a:lnTo>
                <a:lnTo>
                  <a:pt x="5948" y="5313"/>
                </a:lnTo>
                <a:lnTo>
                  <a:pt x="5948" y="5371"/>
                </a:lnTo>
                <a:lnTo>
                  <a:pt x="5925" y="5383"/>
                </a:lnTo>
                <a:lnTo>
                  <a:pt x="5891" y="5406"/>
                </a:lnTo>
                <a:lnTo>
                  <a:pt x="5891" y="5429"/>
                </a:lnTo>
                <a:lnTo>
                  <a:pt x="5879" y="5476"/>
                </a:lnTo>
                <a:lnTo>
                  <a:pt x="5891" y="5499"/>
                </a:lnTo>
                <a:lnTo>
                  <a:pt x="5914" y="5569"/>
                </a:lnTo>
                <a:lnTo>
                  <a:pt x="5914" y="5604"/>
                </a:lnTo>
                <a:lnTo>
                  <a:pt x="5914" y="5616"/>
                </a:lnTo>
                <a:lnTo>
                  <a:pt x="5914" y="5686"/>
                </a:lnTo>
                <a:lnTo>
                  <a:pt x="5925" y="5710"/>
                </a:lnTo>
                <a:lnTo>
                  <a:pt x="5914" y="5780"/>
                </a:lnTo>
                <a:lnTo>
                  <a:pt x="5856" y="5815"/>
                </a:lnTo>
                <a:lnTo>
                  <a:pt x="5856" y="5826"/>
                </a:lnTo>
                <a:lnTo>
                  <a:pt x="5833" y="5838"/>
                </a:lnTo>
                <a:lnTo>
                  <a:pt x="5821" y="5838"/>
                </a:lnTo>
                <a:lnTo>
                  <a:pt x="5821" y="5850"/>
                </a:lnTo>
                <a:lnTo>
                  <a:pt x="5810" y="5861"/>
                </a:lnTo>
                <a:lnTo>
                  <a:pt x="5787" y="5885"/>
                </a:lnTo>
                <a:lnTo>
                  <a:pt x="5752" y="5908"/>
                </a:lnTo>
                <a:lnTo>
                  <a:pt x="5729" y="5896"/>
                </a:lnTo>
                <a:lnTo>
                  <a:pt x="5718" y="5908"/>
                </a:lnTo>
                <a:lnTo>
                  <a:pt x="5706" y="5908"/>
                </a:lnTo>
                <a:lnTo>
                  <a:pt x="5683" y="5908"/>
                </a:lnTo>
                <a:lnTo>
                  <a:pt x="5672" y="5908"/>
                </a:lnTo>
                <a:lnTo>
                  <a:pt x="5625" y="5908"/>
                </a:lnTo>
                <a:lnTo>
                  <a:pt x="5625" y="5896"/>
                </a:lnTo>
                <a:lnTo>
                  <a:pt x="5625" y="5885"/>
                </a:lnTo>
                <a:lnTo>
                  <a:pt x="5602" y="5885"/>
                </a:lnTo>
                <a:lnTo>
                  <a:pt x="5602" y="5873"/>
                </a:lnTo>
                <a:lnTo>
                  <a:pt x="5591" y="5861"/>
                </a:lnTo>
                <a:lnTo>
                  <a:pt x="5591" y="5838"/>
                </a:lnTo>
                <a:lnTo>
                  <a:pt x="5602" y="5838"/>
                </a:lnTo>
                <a:lnTo>
                  <a:pt x="5602" y="5826"/>
                </a:lnTo>
                <a:lnTo>
                  <a:pt x="5602" y="5815"/>
                </a:lnTo>
                <a:lnTo>
                  <a:pt x="5591" y="5803"/>
                </a:lnTo>
                <a:lnTo>
                  <a:pt x="5579" y="5803"/>
                </a:lnTo>
                <a:lnTo>
                  <a:pt x="5579" y="5791"/>
                </a:lnTo>
                <a:lnTo>
                  <a:pt x="5568" y="5791"/>
                </a:lnTo>
                <a:lnTo>
                  <a:pt x="5556" y="5791"/>
                </a:lnTo>
                <a:lnTo>
                  <a:pt x="5556" y="5815"/>
                </a:lnTo>
                <a:lnTo>
                  <a:pt x="5545" y="5803"/>
                </a:lnTo>
                <a:lnTo>
                  <a:pt x="5556" y="5803"/>
                </a:lnTo>
                <a:lnTo>
                  <a:pt x="5545" y="5803"/>
                </a:lnTo>
                <a:lnTo>
                  <a:pt x="5533" y="5791"/>
                </a:lnTo>
                <a:lnTo>
                  <a:pt x="5522" y="5791"/>
                </a:lnTo>
                <a:lnTo>
                  <a:pt x="5510" y="5780"/>
                </a:lnTo>
                <a:lnTo>
                  <a:pt x="5499" y="5780"/>
                </a:lnTo>
                <a:lnTo>
                  <a:pt x="5499" y="5791"/>
                </a:lnTo>
                <a:lnTo>
                  <a:pt x="5487" y="5780"/>
                </a:lnTo>
                <a:lnTo>
                  <a:pt x="5476" y="5780"/>
                </a:lnTo>
                <a:lnTo>
                  <a:pt x="5464" y="5780"/>
                </a:lnTo>
                <a:lnTo>
                  <a:pt x="5464" y="5803"/>
                </a:lnTo>
                <a:lnTo>
                  <a:pt x="5453" y="5803"/>
                </a:lnTo>
                <a:lnTo>
                  <a:pt x="5441" y="5803"/>
                </a:lnTo>
                <a:lnTo>
                  <a:pt x="5429" y="5803"/>
                </a:lnTo>
                <a:lnTo>
                  <a:pt x="5453" y="5826"/>
                </a:lnTo>
                <a:lnTo>
                  <a:pt x="5441" y="5826"/>
                </a:lnTo>
                <a:lnTo>
                  <a:pt x="5406" y="5838"/>
                </a:lnTo>
                <a:lnTo>
                  <a:pt x="5395" y="5861"/>
                </a:lnTo>
                <a:lnTo>
                  <a:pt x="5383" y="5873"/>
                </a:lnTo>
                <a:lnTo>
                  <a:pt x="5360" y="5873"/>
                </a:lnTo>
                <a:lnTo>
                  <a:pt x="5337" y="5873"/>
                </a:lnTo>
                <a:lnTo>
                  <a:pt x="5326" y="5908"/>
                </a:lnTo>
                <a:lnTo>
                  <a:pt x="5280" y="5931"/>
                </a:lnTo>
                <a:lnTo>
                  <a:pt x="5257" y="5943"/>
                </a:lnTo>
                <a:lnTo>
                  <a:pt x="5199" y="5955"/>
                </a:lnTo>
                <a:lnTo>
                  <a:pt x="5176" y="5966"/>
                </a:lnTo>
                <a:lnTo>
                  <a:pt x="5153" y="5978"/>
                </a:lnTo>
                <a:lnTo>
                  <a:pt x="5141" y="5978"/>
                </a:lnTo>
                <a:lnTo>
                  <a:pt x="5118" y="5966"/>
                </a:lnTo>
                <a:lnTo>
                  <a:pt x="5084" y="5943"/>
                </a:lnTo>
                <a:lnTo>
                  <a:pt x="5072" y="5943"/>
                </a:lnTo>
                <a:lnTo>
                  <a:pt x="5049" y="5931"/>
                </a:lnTo>
                <a:lnTo>
                  <a:pt x="5026" y="5943"/>
                </a:lnTo>
                <a:lnTo>
                  <a:pt x="5003" y="5978"/>
                </a:lnTo>
                <a:lnTo>
                  <a:pt x="4991" y="6013"/>
                </a:lnTo>
                <a:lnTo>
                  <a:pt x="4945" y="6060"/>
                </a:lnTo>
                <a:lnTo>
                  <a:pt x="4911" y="6072"/>
                </a:lnTo>
                <a:lnTo>
                  <a:pt x="4865" y="6083"/>
                </a:lnTo>
                <a:lnTo>
                  <a:pt x="4853" y="6095"/>
                </a:lnTo>
                <a:lnTo>
                  <a:pt x="4842" y="6107"/>
                </a:lnTo>
                <a:lnTo>
                  <a:pt x="4807" y="6130"/>
                </a:lnTo>
                <a:lnTo>
                  <a:pt x="4795" y="6130"/>
                </a:lnTo>
                <a:lnTo>
                  <a:pt x="4795" y="6153"/>
                </a:lnTo>
                <a:lnTo>
                  <a:pt x="4784" y="6177"/>
                </a:lnTo>
                <a:lnTo>
                  <a:pt x="4784" y="6188"/>
                </a:lnTo>
                <a:lnTo>
                  <a:pt x="4761" y="6212"/>
                </a:lnTo>
                <a:lnTo>
                  <a:pt x="4761" y="6223"/>
                </a:lnTo>
                <a:lnTo>
                  <a:pt x="4749" y="6235"/>
                </a:lnTo>
                <a:lnTo>
                  <a:pt x="4738" y="6258"/>
                </a:lnTo>
                <a:lnTo>
                  <a:pt x="4738" y="6270"/>
                </a:lnTo>
                <a:lnTo>
                  <a:pt x="4738" y="6282"/>
                </a:lnTo>
                <a:lnTo>
                  <a:pt x="4726" y="6305"/>
                </a:lnTo>
                <a:lnTo>
                  <a:pt x="4680" y="6363"/>
                </a:lnTo>
                <a:lnTo>
                  <a:pt x="4646" y="6375"/>
                </a:lnTo>
                <a:lnTo>
                  <a:pt x="4623" y="6410"/>
                </a:lnTo>
                <a:lnTo>
                  <a:pt x="4611" y="6445"/>
                </a:lnTo>
                <a:lnTo>
                  <a:pt x="4600" y="6469"/>
                </a:lnTo>
                <a:lnTo>
                  <a:pt x="4600" y="6480"/>
                </a:lnTo>
                <a:lnTo>
                  <a:pt x="4576" y="6492"/>
                </a:lnTo>
                <a:lnTo>
                  <a:pt x="4553" y="6492"/>
                </a:lnTo>
                <a:lnTo>
                  <a:pt x="4519" y="6469"/>
                </a:lnTo>
                <a:lnTo>
                  <a:pt x="4507" y="6469"/>
                </a:lnTo>
                <a:lnTo>
                  <a:pt x="4496" y="6469"/>
                </a:lnTo>
                <a:lnTo>
                  <a:pt x="4473" y="6469"/>
                </a:lnTo>
                <a:lnTo>
                  <a:pt x="4461" y="6445"/>
                </a:lnTo>
                <a:lnTo>
                  <a:pt x="4438" y="6434"/>
                </a:lnTo>
                <a:lnTo>
                  <a:pt x="4415" y="6434"/>
                </a:lnTo>
                <a:lnTo>
                  <a:pt x="4404" y="6422"/>
                </a:lnTo>
                <a:lnTo>
                  <a:pt x="4392" y="6434"/>
                </a:lnTo>
                <a:lnTo>
                  <a:pt x="4392" y="6422"/>
                </a:lnTo>
                <a:lnTo>
                  <a:pt x="4369" y="6410"/>
                </a:lnTo>
                <a:lnTo>
                  <a:pt x="4357" y="6398"/>
                </a:lnTo>
                <a:lnTo>
                  <a:pt x="4323" y="6398"/>
                </a:lnTo>
                <a:lnTo>
                  <a:pt x="4311" y="6387"/>
                </a:lnTo>
                <a:lnTo>
                  <a:pt x="4300" y="6387"/>
                </a:lnTo>
                <a:lnTo>
                  <a:pt x="4288" y="6375"/>
                </a:lnTo>
                <a:lnTo>
                  <a:pt x="4277" y="6375"/>
                </a:lnTo>
                <a:lnTo>
                  <a:pt x="4288" y="6363"/>
                </a:lnTo>
                <a:lnTo>
                  <a:pt x="4300" y="6352"/>
                </a:lnTo>
                <a:lnTo>
                  <a:pt x="4300" y="6340"/>
                </a:lnTo>
                <a:lnTo>
                  <a:pt x="4323" y="6328"/>
                </a:lnTo>
                <a:lnTo>
                  <a:pt x="4334" y="6305"/>
                </a:lnTo>
                <a:lnTo>
                  <a:pt x="4334" y="6293"/>
                </a:lnTo>
                <a:lnTo>
                  <a:pt x="4334" y="6282"/>
                </a:lnTo>
                <a:lnTo>
                  <a:pt x="4357" y="6270"/>
                </a:lnTo>
                <a:lnTo>
                  <a:pt x="4380" y="6247"/>
                </a:lnTo>
                <a:lnTo>
                  <a:pt x="4380" y="6235"/>
                </a:lnTo>
                <a:lnTo>
                  <a:pt x="4392" y="6235"/>
                </a:lnTo>
                <a:lnTo>
                  <a:pt x="4392" y="6223"/>
                </a:lnTo>
                <a:lnTo>
                  <a:pt x="4404" y="6212"/>
                </a:lnTo>
                <a:lnTo>
                  <a:pt x="4404" y="6200"/>
                </a:lnTo>
                <a:lnTo>
                  <a:pt x="4415" y="6200"/>
                </a:lnTo>
                <a:lnTo>
                  <a:pt x="4427" y="6188"/>
                </a:lnTo>
                <a:lnTo>
                  <a:pt x="4427" y="6177"/>
                </a:lnTo>
                <a:lnTo>
                  <a:pt x="4438" y="6177"/>
                </a:lnTo>
                <a:lnTo>
                  <a:pt x="4438" y="6165"/>
                </a:lnTo>
                <a:lnTo>
                  <a:pt x="4438" y="6130"/>
                </a:lnTo>
                <a:lnTo>
                  <a:pt x="4427" y="6118"/>
                </a:lnTo>
                <a:lnTo>
                  <a:pt x="4427" y="6107"/>
                </a:lnTo>
                <a:lnTo>
                  <a:pt x="4438" y="6107"/>
                </a:lnTo>
                <a:lnTo>
                  <a:pt x="4450" y="6083"/>
                </a:lnTo>
                <a:lnTo>
                  <a:pt x="4450" y="6072"/>
                </a:lnTo>
                <a:lnTo>
                  <a:pt x="4450" y="6060"/>
                </a:lnTo>
                <a:lnTo>
                  <a:pt x="4438" y="6060"/>
                </a:lnTo>
                <a:lnTo>
                  <a:pt x="4450" y="6048"/>
                </a:lnTo>
                <a:lnTo>
                  <a:pt x="4438" y="6036"/>
                </a:lnTo>
                <a:lnTo>
                  <a:pt x="4450" y="6025"/>
                </a:lnTo>
                <a:lnTo>
                  <a:pt x="4450" y="6001"/>
                </a:lnTo>
                <a:lnTo>
                  <a:pt x="4450" y="5978"/>
                </a:lnTo>
                <a:lnTo>
                  <a:pt x="4438" y="5966"/>
                </a:lnTo>
                <a:lnTo>
                  <a:pt x="4380" y="5955"/>
                </a:lnTo>
                <a:lnTo>
                  <a:pt x="4380" y="5943"/>
                </a:lnTo>
                <a:lnTo>
                  <a:pt x="4380" y="5920"/>
                </a:lnTo>
                <a:lnTo>
                  <a:pt x="4380" y="5908"/>
                </a:lnTo>
                <a:lnTo>
                  <a:pt x="4380" y="5896"/>
                </a:lnTo>
                <a:lnTo>
                  <a:pt x="4392" y="5885"/>
                </a:lnTo>
                <a:lnTo>
                  <a:pt x="4380" y="5885"/>
                </a:lnTo>
                <a:lnTo>
                  <a:pt x="4392" y="5850"/>
                </a:lnTo>
                <a:lnTo>
                  <a:pt x="4380" y="5838"/>
                </a:lnTo>
                <a:lnTo>
                  <a:pt x="4369" y="5826"/>
                </a:lnTo>
                <a:lnTo>
                  <a:pt x="4369" y="5815"/>
                </a:lnTo>
                <a:lnTo>
                  <a:pt x="4369" y="5803"/>
                </a:lnTo>
                <a:lnTo>
                  <a:pt x="4380" y="5768"/>
                </a:lnTo>
                <a:lnTo>
                  <a:pt x="4380" y="5756"/>
                </a:lnTo>
                <a:lnTo>
                  <a:pt x="4369" y="5756"/>
                </a:lnTo>
                <a:lnTo>
                  <a:pt x="4334" y="5745"/>
                </a:lnTo>
                <a:lnTo>
                  <a:pt x="4323" y="5745"/>
                </a:lnTo>
                <a:lnTo>
                  <a:pt x="4300" y="5733"/>
                </a:lnTo>
                <a:lnTo>
                  <a:pt x="4288" y="5733"/>
                </a:lnTo>
                <a:lnTo>
                  <a:pt x="4277" y="5745"/>
                </a:lnTo>
                <a:lnTo>
                  <a:pt x="4265" y="5733"/>
                </a:lnTo>
                <a:lnTo>
                  <a:pt x="4242" y="5721"/>
                </a:lnTo>
                <a:lnTo>
                  <a:pt x="4242" y="5698"/>
                </a:lnTo>
                <a:lnTo>
                  <a:pt x="4242" y="5686"/>
                </a:lnTo>
                <a:lnTo>
                  <a:pt x="4242" y="5675"/>
                </a:lnTo>
                <a:lnTo>
                  <a:pt x="4254" y="5663"/>
                </a:lnTo>
                <a:lnTo>
                  <a:pt x="4242" y="5663"/>
                </a:lnTo>
                <a:lnTo>
                  <a:pt x="4254" y="5639"/>
                </a:lnTo>
                <a:lnTo>
                  <a:pt x="4254" y="5628"/>
                </a:lnTo>
                <a:lnTo>
                  <a:pt x="4242" y="5616"/>
                </a:lnTo>
                <a:lnTo>
                  <a:pt x="4242" y="5604"/>
                </a:lnTo>
                <a:lnTo>
                  <a:pt x="4242" y="5581"/>
                </a:lnTo>
                <a:lnTo>
                  <a:pt x="4254" y="5569"/>
                </a:lnTo>
                <a:lnTo>
                  <a:pt x="4231" y="5546"/>
                </a:lnTo>
                <a:lnTo>
                  <a:pt x="4219" y="5546"/>
                </a:lnTo>
                <a:lnTo>
                  <a:pt x="4219" y="5534"/>
                </a:lnTo>
                <a:lnTo>
                  <a:pt x="4208" y="5534"/>
                </a:lnTo>
                <a:lnTo>
                  <a:pt x="4208" y="5523"/>
                </a:lnTo>
                <a:lnTo>
                  <a:pt x="4196" y="5523"/>
                </a:lnTo>
                <a:lnTo>
                  <a:pt x="4173" y="5534"/>
                </a:lnTo>
                <a:lnTo>
                  <a:pt x="4150" y="5534"/>
                </a:lnTo>
                <a:lnTo>
                  <a:pt x="4138" y="5534"/>
                </a:lnTo>
                <a:lnTo>
                  <a:pt x="4115" y="5546"/>
                </a:lnTo>
                <a:lnTo>
                  <a:pt x="4104" y="5546"/>
                </a:lnTo>
                <a:lnTo>
                  <a:pt x="4092" y="5558"/>
                </a:lnTo>
                <a:lnTo>
                  <a:pt x="4058" y="5558"/>
                </a:lnTo>
                <a:lnTo>
                  <a:pt x="4046" y="5546"/>
                </a:lnTo>
                <a:lnTo>
                  <a:pt x="4035" y="5546"/>
                </a:lnTo>
                <a:lnTo>
                  <a:pt x="4012" y="5534"/>
                </a:lnTo>
                <a:lnTo>
                  <a:pt x="4000" y="5523"/>
                </a:lnTo>
                <a:lnTo>
                  <a:pt x="3989" y="5511"/>
                </a:lnTo>
                <a:lnTo>
                  <a:pt x="3977" y="5499"/>
                </a:lnTo>
                <a:lnTo>
                  <a:pt x="3966" y="5499"/>
                </a:lnTo>
                <a:lnTo>
                  <a:pt x="3954" y="5488"/>
                </a:lnTo>
                <a:lnTo>
                  <a:pt x="3942" y="5488"/>
                </a:lnTo>
                <a:lnTo>
                  <a:pt x="3942" y="5499"/>
                </a:lnTo>
                <a:lnTo>
                  <a:pt x="3942" y="5511"/>
                </a:lnTo>
                <a:lnTo>
                  <a:pt x="3931" y="5511"/>
                </a:lnTo>
                <a:lnTo>
                  <a:pt x="3931" y="5523"/>
                </a:lnTo>
                <a:lnTo>
                  <a:pt x="3931" y="5534"/>
                </a:lnTo>
                <a:lnTo>
                  <a:pt x="3919" y="5523"/>
                </a:lnTo>
                <a:lnTo>
                  <a:pt x="3919" y="5534"/>
                </a:lnTo>
                <a:lnTo>
                  <a:pt x="3908" y="5534"/>
                </a:lnTo>
                <a:lnTo>
                  <a:pt x="3908" y="5546"/>
                </a:lnTo>
                <a:lnTo>
                  <a:pt x="3896" y="5546"/>
                </a:lnTo>
                <a:lnTo>
                  <a:pt x="3896" y="5558"/>
                </a:lnTo>
                <a:lnTo>
                  <a:pt x="3885" y="5546"/>
                </a:lnTo>
                <a:lnTo>
                  <a:pt x="3885" y="5558"/>
                </a:lnTo>
                <a:lnTo>
                  <a:pt x="3885" y="5569"/>
                </a:lnTo>
                <a:lnTo>
                  <a:pt x="3873" y="5558"/>
                </a:lnTo>
                <a:lnTo>
                  <a:pt x="3873" y="5569"/>
                </a:lnTo>
                <a:lnTo>
                  <a:pt x="3862" y="5581"/>
                </a:lnTo>
                <a:lnTo>
                  <a:pt x="3850" y="5581"/>
                </a:lnTo>
                <a:lnTo>
                  <a:pt x="3850" y="5593"/>
                </a:lnTo>
                <a:lnTo>
                  <a:pt x="3850" y="5604"/>
                </a:lnTo>
                <a:lnTo>
                  <a:pt x="3839" y="5581"/>
                </a:lnTo>
                <a:lnTo>
                  <a:pt x="3839" y="5593"/>
                </a:lnTo>
                <a:lnTo>
                  <a:pt x="3839" y="5604"/>
                </a:lnTo>
                <a:lnTo>
                  <a:pt x="3827" y="5593"/>
                </a:lnTo>
                <a:lnTo>
                  <a:pt x="3816" y="5593"/>
                </a:lnTo>
                <a:lnTo>
                  <a:pt x="3816" y="5604"/>
                </a:lnTo>
                <a:lnTo>
                  <a:pt x="3804" y="5604"/>
                </a:lnTo>
                <a:lnTo>
                  <a:pt x="3804" y="5616"/>
                </a:lnTo>
                <a:lnTo>
                  <a:pt x="3804" y="5604"/>
                </a:lnTo>
                <a:lnTo>
                  <a:pt x="3793" y="5616"/>
                </a:lnTo>
                <a:lnTo>
                  <a:pt x="3781" y="5628"/>
                </a:lnTo>
                <a:lnTo>
                  <a:pt x="3770" y="5628"/>
                </a:lnTo>
                <a:lnTo>
                  <a:pt x="3781" y="5639"/>
                </a:lnTo>
                <a:lnTo>
                  <a:pt x="3770" y="5639"/>
                </a:lnTo>
                <a:lnTo>
                  <a:pt x="3770" y="5651"/>
                </a:lnTo>
                <a:lnTo>
                  <a:pt x="3758" y="5639"/>
                </a:lnTo>
                <a:lnTo>
                  <a:pt x="3747" y="5628"/>
                </a:lnTo>
                <a:lnTo>
                  <a:pt x="3735" y="5616"/>
                </a:lnTo>
                <a:lnTo>
                  <a:pt x="3723" y="5616"/>
                </a:lnTo>
                <a:lnTo>
                  <a:pt x="3700" y="5616"/>
                </a:lnTo>
                <a:lnTo>
                  <a:pt x="3689" y="5604"/>
                </a:lnTo>
                <a:lnTo>
                  <a:pt x="3677" y="5616"/>
                </a:lnTo>
                <a:lnTo>
                  <a:pt x="3654" y="5616"/>
                </a:lnTo>
                <a:lnTo>
                  <a:pt x="3643" y="5616"/>
                </a:lnTo>
                <a:lnTo>
                  <a:pt x="3643" y="5628"/>
                </a:lnTo>
                <a:lnTo>
                  <a:pt x="3631" y="5639"/>
                </a:lnTo>
                <a:lnTo>
                  <a:pt x="3608" y="5651"/>
                </a:lnTo>
                <a:lnTo>
                  <a:pt x="3597" y="5663"/>
                </a:lnTo>
                <a:lnTo>
                  <a:pt x="3608" y="5675"/>
                </a:lnTo>
                <a:lnTo>
                  <a:pt x="3597" y="5686"/>
                </a:lnTo>
                <a:lnTo>
                  <a:pt x="3608" y="5698"/>
                </a:lnTo>
                <a:lnTo>
                  <a:pt x="3597" y="5710"/>
                </a:lnTo>
                <a:lnTo>
                  <a:pt x="3597" y="5721"/>
                </a:lnTo>
                <a:lnTo>
                  <a:pt x="3585" y="5721"/>
                </a:lnTo>
                <a:lnTo>
                  <a:pt x="3597" y="5733"/>
                </a:lnTo>
                <a:lnTo>
                  <a:pt x="3585" y="5733"/>
                </a:lnTo>
                <a:lnTo>
                  <a:pt x="3585" y="5721"/>
                </a:lnTo>
                <a:lnTo>
                  <a:pt x="3493" y="5593"/>
                </a:lnTo>
                <a:lnTo>
                  <a:pt x="3412" y="5651"/>
                </a:lnTo>
                <a:lnTo>
                  <a:pt x="3389" y="5675"/>
                </a:lnTo>
                <a:lnTo>
                  <a:pt x="3366" y="5675"/>
                </a:lnTo>
                <a:lnTo>
                  <a:pt x="3320" y="5651"/>
                </a:lnTo>
                <a:lnTo>
                  <a:pt x="3262" y="5651"/>
                </a:lnTo>
                <a:lnTo>
                  <a:pt x="3239" y="5639"/>
                </a:lnTo>
                <a:lnTo>
                  <a:pt x="3216" y="5639"/>
                </a:lnTo>
                <a:lnTo>
                  <a:pt x="3205" y="5639"/>
                </a:lnTo>
                <a:lnTo>
                  <a:pt x="3193" y="5639"/>
                </a:lnTo>
                <a:lnTo>
                  <a:pt x="3170" y="5628"/>
                </a:lnTo>
                <a:lnTo>
                  <a:pt x="3159" y="5628"/>
                </a:lnTo>
                <a:lnTo>
                  <a:pt x="3147" y="5616"/>
                </a:lnTo>
                <a:lnTo>
                  <a:pt x="3136" y="5616"/>
                </a:lnTo>
                <a:lnTo>
                  <a:pt x="3124" y="5593"/>
                </a:lnTo>
                <a:lnTo>
                  <a:pt x="3101" y="5593"/>
                </a:lnTo>
                <a:lnTo>
                  <a:pt x="3089" y="5593"/>
                </a:lnTo>
                <a:lnTo>
                  <a:pt x="3078" y="5593"/>
                </a:lnTo>
                <a:lnTo>
                  <a:pt x="3020" y="5604"/>
                </a:lnTo>
                <a:lnTo>
                  <a:pt x="3020" y="5616"/>
                </a:lnTo>
                <a:lnTo>
                  <a:pt x="3020" y="5628"/>
                </a:lnTo>
                <a:lnTo>
                  <a:pt x="3009" y="5651"/>
                </a:lnTo>
                <a:lnTo>
                  <a:pt x="3009" y="5663"/>
                </a:lnTo>
                <a:lnTo>
                  <a:pt x="3020" y="5663"/>
                </a:lnTo>
                <a:lnTo>
                  <a:pt x="3020" y="5675"/>
                </a:lnTo>
                <a:lnTo>
                  <a:pt x="2997" y="5686"/>
                </a:lnTo>
                <a:lnTo>
                  <a:pt x="2974" y="5698"/>
                </a:lnTo>
                <a:lnTo>
                  <a:pt x="2963" y="5698"/>
                </a:lnTo>
                <a:lnTo>
                  <a:pt x="2951" y="5733"/>
                </a:lnTo>
                <a:lnTo>
                  <a:pt x="2940" y="5733"/>
                </a:lnTo>
                <a:lnTo>
                  <a:pt x="2928" y="5733"/>
                </a:lnTo>
                <a:lnTo>
                  <a:pt x="2928" y="5745"/>
                </a:lnTo>
                <a:lnTo>
                  <a:pt x="2917" y="5745"/>
                </a:lnTo>
                <a:lnTo>
                  <a:pt x="2905" y="5745"/>
                </a:lnTo>
                <a:lnTo>
                  <a:pt x="2870" y="5756"/>
                </a:lnTo>
                <a:lnTo>
                  <a:pt x="2859" y="5745"/>
                </a:lnTo>
                <a:lnTo>
                  <a:pt x="2847" y="5745"/>
                </a:lnTo>
                <a:lnTo>
                  <a:pt x="2836" y="5745"/>
                </a:lnTo>
                <a:lnTo>
                  <a:pt x="2824" y="5733"/>
                </a:lnTo>
                <a:lnTo>
                  <a:pt x="2790" y="5733"/>
                </a:lnTo>
                <a:lnTo>
                  <a:pt x="2790" y="5721"/>
                </a:lnTo>
                <a:lnTo>
                  <a:pt x="2778" y="5721"/>
                </a:lnTo>
                <a:lnTo>
                  <a:pt x="2778" y="5698"/>
                </a:lnTo>
                <a:lnTo>
                  <a:pt x="2778" y="5686"/>
                </a:lnTo>
                <a:lnTo>
                  <a:pt x="2778" y="5675"/>
                </a:lnTo>
                <a:lnTo>
                  <a:pt x="2767" y="5663"/>
                </a:lnTo>
                <a:lnTo>
                  <a:pt x="2755" y="5663"/>
                </a:lnTo>
                <a:lnTo>
                  <a:pt x="2732" y="5651"/>
                </a:lnTo>
                <a:lnTo>
                  <a:pt x="2709" y="5651"/>
                </a:lnTo>
                <a:lnTo>
                  <a:pt x="2697" y="5686"/>
                </a:lnTo>
                <a:lnTo>
                  <a:pt x="2697" y="5733"/>
                </a:lnTo>
                <a:lnTo>
                  <a:pt x="2674" y="5756"/>
                </a:lnTo>
                <a:lnTo>
                  <a:pt x="2674" y="5745"/>
                </a:lnTo>
                <a:lnTo>
                  <a:pt x="2651" y="5756"/>
                </a:lnTo>
                <a:lnTo>
                  <a:pt x="2594" y="5733"/>
                </a:lnTo>
                <a:lnTo>
                  <a:pt x="2525" y="5721"/>
                </a:lnTo>
                <a:lnTo>
                  <a:pt x="2478" y="5698"/>
                </a:lnTo>
                <a:lnTo>
                  <a:pt x="2467" y="5721"/>
                </a:lnTo>
                <a:lnTo>
                  <a:pt x="2421" y="5698"/>
                </a:lnTo>
                <a:lnTo>
                  <a:pt x="2398" y="5698"/>
                </a:lnTo>
                <a:lnTo>
                  <a:pt x="2375" y="5710"/>
                </a:lnTo>
                <a:lnTo>
                  <a:pt x="2363" y="5698"/>
                </a:lnTo>
                <a:lnTo>
                  <a:pt x="2352" y="5710"/>
                </a:lnTo>
                <a:lnTo>
                  <a:pt x="2340" y="5710"/>
                </a:lnTo>
                <a:lnTo>
                  <a:pt x="2329" y="5721"/>
                </a:lnTo>
                <a:lnTo>
                  <a:pt x="2317" y="5745"/>
                </a:lnTo>
                <a:lnTo>
                  <a:pt x="2329" y="5756"/>
                </a:lnTo>
                <a:lnTo>
                  <a:pt x="2317" y="5768"/>
                </a:lnTo>
                <a:lnTo>
                  <a:pt x="2294" y="5791"/>
                </a:lnTo>
                <a:lnTo>
                  <a:pt x="2283" y="5803"/>
                </a:lnTo>
                <a:lnTo>
                  <a:pt x="2283" y="5791"/>
                </a:lnTo>
                <a:lnTo>
                  <a:pt x="2271" y="5791"/>
                </a:lnTo>
                <a:lnTo>
                  <a:pt x="2259" y="5791"/>
                </a:lnTo>
                <a:lnTo>
                  <a:pt x="2225" y="5803"/>
                </a:lnTo>
                <a:lnTo>
                  <a:pt x="2213" y="5803"/>
                </a:lnTo>
                <a:lnTo>
                  <a:pt x="2202" y="5803"/>
                </a:lnTo>
                <a:lnTo>
                  <a:pt x="2167" y="5803"/>
                </a:lnTo>
                <a:lnTo>
                  <a:pt x="2156" y="5803"/>
                </a:lnTo>
                <a:lnTo>
                  <a:pt x="2144" y="5803"/>
                </a:lnTo>
                <a:lnTo>
                  <a:pt x="2121" y="5815"/>
                </a:lnTo>
                <a:lnTo>
                  <a:pt x="2098" y="5803"/>
                </a:lnTo>
                <a:lnTo>
                  <a:pt x="2087" y="5803"/>
                </a:lnTo>
                <a:lnTo>
                  <a:pt x="2075" y="5803"/>
                </a:lnTo>
                <a:lnTo>
                  <a:pt x="2064" y="5803"/>
                </a:lnTo>
                <a:lnTo>
                  <a:pt x="2052" y="5803"/>
                </a:lnTo>
                <a:lnTo>
                  <a:pt x="2040" y="5803"/>
                </a:lnTo>
                <a:lnTo>
                  <a:pt x="2017" y="5791"/>
                </a:lnTo>
                <a:lnTo>
                  <a:pt x="1994" y="5791"/>
                </a:lnTo>
                <a:lnTo>
                  <a:pt x="1983" y="5791"/>
                </a:lnTo>
                <a:lnTo>
                  <a:pt x="1983" y="5780"/>
                </a:lnTo>
                <a:lnTo>
                  <a:pt x="1960" y="5780"/>
                </a:lnTo>
                <a:lnTo>
                  <a:pt x="1948" y="5791"/>
                </a:lnTo>
                <a:lnTo>
                  <a:pt x="1937" y="5791"/>
                </a:lnTo>
                <a:lnTo>
                  <a:pt x="1925" y="5780"/>
                </a:lnTo>
                <a:lnTo>
                  <a:pt x="1891" y="5780"/>
                </a:lnTo>
                <a:lnTo>
                  <a:pt x="1868" y="5780"/>
                </a:lnTo>
                <a:lnTo>
                  <a:pt x="1868" y="5768"/>
                </a:lnTo>
                <a:lnTo>
                  <a:pt x="1844" y="5768"/>
                </a:lnTo>
                <a:lnTo>
                  <a:pt x="1833" y="5780"/>
                </a:lnTo>
                <a:lnTo>
                  <a:pt x="1798" y="5768"/>
                </a:lnTo>
                <a:lnTo>
                  <a:pt x="1775" y="5756"/>
                </a:lnTo>
                <a:lnTo>
                  <a:pt x="1729" y="5745"/>
                </a:lnTo>
                <a:lnTo>
                  <a:pt x="1695" y="5745"/>
                </a:lnTo>
                <a:lnTo>
                  <a:pt x="1672" y="5733"/>
                </a:lnTo>
                <a:lnTo>
                  <a:pt x="1660" y="5745"/>
                </a:lnTo>
                <a:lnTo>
                  <a:pt x="1648" y="5756"/>
                </a:lnTo>
                <a:lnTo>
                  <a:pt x="1648" y="5768"/>
                </a:lnTo>
                <a:lnTo>
                  <a:pt x="1637" y="5780"/>
                </a:lnTo>
                <a:lnTo>
                  <a:pt x="1648" y="5791"/>
                </a:lnTo>
                <a:lnTo>
                  <a:pt x="1648" y="5803"/>
                </a:lnTo>
                <a:lnTo>
                  <a:pt x="1648" y="5815"/>
                </a:lnTo>
                <a:lnTo>
                  <a:pt x="1648" y="5826"/>
                </a:lnTo>
                <a:lnTo>
                  <a:pt x="1660" y="5838"/>
                </a:lnTo>
                <a:lnTo>
                  <a:pt x="1648" y="5838"/>
                </a:lnTo>
                <a:lnTo>
                  <a:pt x="1637" y="5838"/>
                </a:lnTo>
                <a:lnTo>
                  <a:pt x="1625" y="5850"/>
                </a:lnTo>
                <a:lnTo>
                  <a:pt x="1625" y="5838"/>
                </a:lnTo>
                <a:lnTo>
                  <a:pt x="1614" y="5838"/>
                </a:lnTo>
                <a:lnTo>
                  <a:pt x="1602" y="5838"/>
                </a:lnTo>
                <a:lnTo>
                  <a:pt x="1591" y="5826"/>
                </a:lnTo>
                <a:lnTo>
                  <a:pt x="1591" y="5815"/>
                </a:lnTo>
                <a:lnTo>
                  <a:pt x="1579" y="5826"/>
                </a:lnTo>
                <a:lnTo>
                  <a:pt x="1579" y="5815"/>
                </a:lnTo>
                <a:lnTo>
                  <a:pt x="1568" y="5815"/>
                </a:lnTo>
                <a:lnTo>
                  <a:pt x="1568" y="5803"/>
                </a:lnTo>
                <a:lnTo>
                  <a:pt x="1556" y="5815"/>
                </a:lnTo>
                <a:lnTo>
                  <a:pt x="1556" y="5803"/>
                </a:lnTo>
                <a:lnTo>
                  <a:pt x="1476" y="5768"/>
                </a:lnTo>
                <a:lnTo>
                  <a:pt x="1464" y="5756"/>
                </a:lnTo>
                <a:lnTo>
                  <a:pt x="1441" y="5768"/>
                </a:lnTo>
                <a:lnTo>
                  <a:pt x="1429" y="5745"/>
                </a:lnTo>
                <a:lnTo>
                  <a:pt x="1406" y="5745"/>
                </a:lnTo>
                <a:lnTo>
                  <a:pt x="1406" y="5733"/>
                </a:lnTo>
                <a:lnTo>
                  <a:pt x="1383" y="5733"/>
                </a:lnTo>
                <a:lnTo>
                  <a:pt x="1372" y="5733"/>
                </a:lnTo>
                <a:lnTo>
                  <a:pt x="1372" y="5721"/>
                </a:lnTo>
                <a:lnTo>
                  <a:pt x="1360" y="5710"/>
                </a:lnTo>
                <a:lnTo>
                  <a:pt x="1360" y="5698"/>
                </a:lnTo>
                <a:lnTo>
                  <a:pt x="1349" y="5686"/>
                </a:lnTo>
                <a:lnTo>
                  <a:pt x="1326" y="5663"/>
                </a:lnTo>
                <a:lnTo>
                  <a:pt x="1326" y="5651"/>
                </a:lnTo>
                <a:lnTo>
                  <a:pt x="1314" y="5651"/>
                </a:lnTo>
                <a:lnTo>
                  <a:pt x="1303" y="5639"/>
                </a:lnTo>
                <a:lnTo>
                  <a:pt x="1303" y="5628"/>
                </a:lnTo>
                <a:lnTo>
                  <a:pt x="1291" y="5616"/>
                </a:lnTo>
                <a:lnTo>
                  <a:pt x="1280" y="5604"/>
                </a:lnTo>
                <a:lnTo>
                  <a:pt x="1268" y="5604"/>
                </a:lnTo>
                <a:lnTo>
                  <a:pt x="1257" y="5593"/>
                </a:lnTo>
                <a:lnTo>
                  <a:pt x="1245" y="5569"/>
                </a:lnTo>
                <a:lnTo>
                  <a:pt x="1234" y="5581"/>
                </a:lnTo>
                <a:lnTo>
                  <a:pt x="1222" y="5581"/>
                </a:lnTo>
                <a:lnTo>
                  <a:pt x="1210" y="5569"/>
                </a:lnTo>
                <a:lnTo>
                  <a:pt x="1210" y="5558"/>
                </a:lnTo>
                <a:lnTo>
                  <a:pt x="1199" y="5558"/>
                </a:lnTo>
                <a:lnTo>
                  <a:pt x="1187" y="5546"/>
                </a:lnTo>
                <a:lnTo>
                  <a:pt x="1176" y="5546"/>
                </a:lnTo>
                <a:lnTo>
                  <a:pt x="1176" y="5558"/>
                </a:lnTo>
                <a:lnTo>
                  <a:pt x="1164" y="5558"/>
                </a:lnTo>
                <a:lnTo>
                  <a:pt x="1141" y="5546"/>
                </a:lnTo>
                <a:lnTo>
                  <a:pt x="1141" y="5534"/>
                </a:lnTo>
                <a:lnTo>
                  <a:pt x="1130" y="5511"/>
                </a:lnTo>
                <a:lnTo>
                  <a:pt x="1118" y="5499"/>
                </a:lnTo>
                <a:lnTo>
                  <a:pt x="1118" y="5488"/>
                </a:lnTo>
                <a:lnTo>
                  <a:pt x="1107" y="5488"/>
                </a:lnTo>
                <a:lnTo>
                  <a:pt x="1095" y="5464"/>
                </a:lnTo>
                <a:lnTo>
                  <a:pt x="1084" y="5464"/>
                </a:lnTo>
                <a:lnTo>
                  <a:pt x="1049" y="5441"/>
                </a:lnTo>
                <a:lnTo>
                  <a:pt x="1038" y="5441"/>
                </a:lnTo>
                <a:lnTo>
                  <a:pt x="1015" y="5429"/>
                </a:lnTo>
                <a:lnTo>
                  <a:pt x="1003" y="5429"/>
                </a:lnTo>
                <a:lnTo>
                  <a:pt x="991" y="5418"/>
                </a:lnTo>
                <a:lnTo>
                  <a:pt x="1003" y="5418"/>
                </a:lnTo>
                <a:lnTo>
                  <a:pt x="1003" y="5406"/>
                </a:lnTo>
                <a:lnTo>
                  <a:pt x="991" y="5406"/>
                </a:lnTo>
                <a:lnTo>
                  <a:pt x="991" y="5394"/>
                </a:lnTo>
                <a:lnTo>
                  <a:pt x="980" y="5394"/>
                </a:lnTo>
                <a:lnTo>
                  <a:pt x="957" y="5383"/>
                </a:lnTo>
                <a:lnTo>
                  <a:pt x="945" y="5371"/>
                </a:lnTo>
                <a:lnTo>
                  <a:pt x="934" y="5371"/>
                </a:lnTo>
                <a:lnTo>
                  <a:pt x="922" y="5359"/>
                </a:lnTo>
                <a:lnTo>
                  <a:pt x="899" y="5359"/>
                </a:lnTo>
                <a:lnTo>
                  <a:pt x="876" y="5336"/>
                </a:lnTo>
                <a:lnTo>
                  <a:pt x="853" y="5336"/>
                </a:lnTo>
                <a:lnTo>
                  <a:pt x="830" y="5336"/>
                </a:lnTo>
                <a:lnTo>
                  <a:pt x="819" y="5336"/>
                </a:lnTo>
                <a:lnTo>
                  <a:pt x="795" y="5313"/>
                </a:lnTo>
                <a:lnTo>
                  <a:pt x="772" y="5301"/>
                </a:lnTo>
                <a:lnTo>
                  <a:pt x="761" y="5301"/>
                </a:lnTo>
                <a:lnTo>
                  <a:pt x="761" y="5289"/>
                </a:lnTo>
                <a:lnTo>
                  <a:pt x="749" y="5266"/>
                </a:lnTo>
                <a:lnTo>
                  <a:pt x="761" y="5254"/>
                </a:lnTo>
                <a:lnTo>
                  <a:pt x="749" y="5231"/>
                </a:lnTo>
                <a:lnTo>
                  <a:pt x="749" y="5207"/>
                </a:lnTo>
                <a:lnTo>
                  <a:pt x="749" y="5184"/>
                </a:lnTo>
                <a:lnTo>
                  <a:pt x="749" y="5172"/>
                </a:lnTo>
                <a:lnTo>
                  <a:pt x="738" y="5161"/>
                </a:lnTo>
                <a:lnTo>
                  <a:pt x="726" y="5161"/>
                </a:lnTo>
                <a:lnTo>
                  <a:pt x="715" y="5161"/>
                </a:lnTo>
                <a:lnTo>
                  <a:pt x="703" y="5161"/>
                </a:lnTo>
                <a:lnTo>
                  <a:pt x="680" y="5161"/>
                </a:lnTo>
                <a:lnTo>
                  <a:pt x="669" y="5161"/>
                </a:lnTo>
                <a:lnTo>
                  <a:pt x="646" y="5172"/>
                </a:lnTo>
                <a:lnTo>
                  <a:pt x="611" y="5161"/>
                </a:lnTo>
                <a:lnTo>
                  <a:pt x="542" y="5137"/>
                </a:lnTo>
                <a:lnTo>
                  <a:pt x="553" y="5137"/>
                </a:lnTo>
                <a:lnTo>
                  <a:pt x="553" y="5126"/>
                </a:lnTo>
                <a:lnTo>
                  <a:pt x="553" y="5114"/>
                </a:lnTo>
                <a:lnTo>
                  <a:pt x="542" y="5102"/>
                </a:lnTo>
                <a:lnTo>
                  <a:pt x="530" y="5091"/>
                </a:lnTo>
                <a:lnTo>
                  <a:pt x="519" y="5079"/>
                </a:lnTo>
                <a:lnTo>
                  <a:pt x="507" y="5079"/>
                </a:lnTo>
                <a:lnTo>
                  <a:pt x="484" y="5067"/>
                </a:lnTo>
                <a:lnTo>
                  <a:pt x="496" y="5056"/>
                </a:lnTo>
                <a:lnTo>
                  <a:pt x="530" y="5056"/>
                </a:lnTo>
                <a:lnTo>
                  <a:pt x="542" y="5056"/>
                </a:lnTo>
                <a:lnTo>
                  <a:pt x="553" y="5067"/>
                </a:lnTo>
                <a:lnTo>
                  <a:pt x="565" y="5056"/>
                </a:lnTo>
                <a:lnTo>
                  <a:pt x="576" y="5032"/>
                </a:lnTo>
                <a:lnTo>
                  <a:pt x="600" y="5009"/>
                </a:lnTo>
                <a:lnTo>
                  <a:pt x="600" y="4986"/>
                </a:lnTo>
                <a:lnTo>
                  <a:pt x="611" y="4951"/>
                </a:lnTo>
                <a:lnTo>
                  <a:pt x="611" y="4939"/>
                </a:lnTo>
                <a:lnTo>
                  <a:pt x="623" y="4927"/>
                </a:lnTo>
                <a:lnTo>
                  <a:pt x="623" y="4916"/>
                </a:lnTo>
                <a:lnTo>
                  <a:pt x="634" y="4869"/>
                </a:lnTo>
                <a:lnTo>
                  <a:pt x="646" y="4845"/>
                </a:lnTo>
                <a:lnTo>
                  <a:pt x="646" y="4822"/>
                </a:lnTo>
                <a:lnTo>
                  <a:pt x="657" y="4810"/>
                </a:lnTo>
                <a:lnTo>
                  <a:pt x="669" y="4799"/>
                </a:lnTo>
                <a:lnTo>
                  <a:pt x="680" y="4787"/>
                </a:lnTo>
                <a:lnTo>
                  <a:pt x="680" y="4775"/>
                </a:lnTo>
                <a:lnTo>
                  <a:pt x="692" y="4764"/>
                </a:lnTo>
                <a:lnTo>
                  <a:pt x="715" y="4764"/>
                </a:lnTo>
                <a:lnTo>
                  <a:pt x="726" y="4764"/>
                </a:lnTo>
                <a:lnTo>
                  <a:pt x="738" y="4764"/>
                </a:lnTo>
                <a:lnTo>
                  <a:pt x="749" y="4764"/>
                </a:lnTo>
                <a:lnTo>
                  <a:pt x="761" y="4764"/>
                </a:lnTo>
                <a:lnTo>
                  <a:pt x="784" y="4775"/>
                </a:lnTo>
                <a:lnTo>
                  <a:pt x="795" y="4775"/>
                </a:lnTo>
                <a:lnTo>
                  <a:pt x="795" y="4752"/>
                </a:lnTo>
                <a:lnTo>
                  <a:pt x="795" y="4740"/>
                </a:lnTo>
                <a:lnTo>
                  <a:pt x="807" y="4705"/>
                </a:lnTo>
                <a:lnTo>
                  <a:pt x="807" y="4682"/>
                </a:lnTo>
                <a:lnTo>
                  <a:pt x="819" y="4670"/>
                </a:lnTo>
                <a:lnTo>
                  <a:pt x="819" y="4659"/>
                </a:lnTo>
                <a:lnTo>
                  <a:pt x="795" y="4659"/>
                </a:lnTo>
                <a:lnTo>
                  <a:pt x="807" y="4647"/>
                </a:lnTo>
                <a:lnTo>
                  <a:pt x="784" y="4647"/>
                </a:lnTo>
                <a:lnTo>
                  <a:pt x="761" y="4647"/>
                </a:lnTo>
                <a:lnTo>
                  <a:pt x="749" y="4647"/>
                </a:lnTo>
                <a:lnTo>
                  <a:pt x="738" y="4647"/>
                </a:lnTo>
                <a:lnTo>
                  <a:pt x="726" y="4635"/>
                </a:lnTo>
                <a:lnTo>
                  <a:pt x="726" y="4624"/>
                </a:lnTo>
                <a:lnTo>
                  <a:pt x="703" y="4612"/>
                </a:lnTo>
                <a:lnTo>
                  <a:pt x="692" y="4624"/>
                </a:lnTo>
                <a:lnTo>
                  <a:pt x="669" y="4589"/>
                </a:lnTo>
                <a:lnTo>
                  <a:pt x="657" y="4565"/>
                </a:lnTo>
                <a:lnTo>
                  <a:pt x="657" y="4542"/>
                </a:lnTo>
                <a:lnTo>
                  <a:pt x="646" y="4518"/>
                </a:lnTo>
                <a:lnTo>
                  <a:pt x="646" y="4483"/>
                </a:lnTo>
                <a:lnTo>
                  <a:pt x="623" y="4437"/>
                </a:lnTo>
                <a:lnTo>
                  <a:pt x="623" y="4425"/>
                </a:lnTo>
                <a:lnTo>
                  <a:pt x="646" y="4425"/>
                </a:lnTo>
                <a:lnTo>
                  <a:pt x="657" y="4425"/>
                </a:lnTo>
                <a:lnTo>
                  <a:pt x="669" y="4425"/>
                </a:lnTo>
                <a:lnTo>
                  <a:pt x="692" y="4448"/>
                </a:lnTo>
                <a:lnTo>
                  <a:pt x="715" y="4460"/>
                </a:lnTo>
                <a:lnTo>
                  <a:pt x="749" y="4483"/>
                </a:lnTo>
                <a:lnTo>
                  <a:pt x="761" y="4483"/>
                </a:lnTo>
                <a:lnTo>
                  <a:pt x="761" y="4472"/>
                </a:lnTo>
                <a:lnTo>
                  <a:pt x="772" y="4483"/>
                </a:lnTo>
                <a:lnTo>
                  <a:pt x="795" y="4472"/>
                </a:lnTo>
                <a:lnTo>
                  <a:pt x="795" y="4448"/>
                </a:lnTo>
                <a:lnTo>
                  <a:pt x="807" y="4448"/>
                </a:lnTo>
                <a:lnTo>
                  <a:pt x="807" y="4460"/>
                </a:lnTo>
                <a:lnTo>
                  <a:pt x="819" y="4448"/>
                </a:lnTo>
                <a:lnTo>
                  <a:pt x="830" y="4425"/>
                </a:lnTo>
                <a:lnTo>
                  <a:pt x="819" y="4402"/>
                </a:lnTo>
                <a:lnTo>
                  <a:pt x="784" y="4390"/>
                </a:lnTo>
                <a:lnTo>
                  <a:pt x="761" y="4343"/>
                </a:lnTo>
                <a:lnTo>
                  <a:pt x="772" y="4320"/>
                </a:lnTo>
                <a:lnTo>
                  <a:pt x="784" y="4297"/>
                </a:lnTo>
                <a:lnTo>
                  <a:pt x="784" y="4285"/>
                </a:lnTo>
                <a:lnTo>
                  <a:pt x="784" y="4273"/>
                </a:lnTo>
                <a:lnTo>
                  <a:pt x="795" y="4262"/>
                </a:lnTo>
                <a:lnTo>
                  <a:pt x="795" y="4250"/>
                </a:lnTo>
                <a:lnTo>
                  <a:pt x="807" y="4227"/>
                </a:lnTo>
                <a:lnTo>
                  <a:pt x="819" y="4227"/>
                </a:lnTo>
                <a:lnTo>
                  <a:pt x="830" y="4227"/>
                </a:lnTo>
                <a:lnTo>
                  <a:pt x="830" y="4203"/>
                </a:lnTo>
                <a:lnTo>
                  <a:pt x="842" y="4192"/>
                </a:lnTo>
                <a:lnTo>
                  <a:pt x="853" y="4168"/>
                </a:lnTo>
                <a:lnTo>
                  <a:pt x="865" y="4156"/>
                </a:lnTo>
                <a:lnTo>
                  <a:pt x="911" y="4168"/>
                </a:lnTo>
                <a:lnTo>
                  <a:pt x="968" y="4168"/>
                </a:lnTo>
                <a:lnTo>
                  <a:pt x="1003" y="4180"/>
                </a:lnTo>
                <a:lnTo>
                  <a:pt x="1061" y="4215"/>
                </a:lnTo>
                <a:lnTo>
                  <a:pt x="1084" y="4227"/>
                </a:lnTo>
                <a:lnTo>
                  <a:pt x="1107" y="4227"/>
                </a:lnTo>
                <a:lnTo>
                  <a:pt x="1107" y="4215"/>
                </a:lnTo>
                <a:lnTo>
                  <a:pt x="1084" y="4192"/>
                </a:lnTo>
                <a:lnTo>
                  <a:pt x="1084" y="4180"/>
                </a:lnTo>
                <a:lnTo>
                  <a:pt x="1072" y="4180"/>
                </a:lnTo>
                <a:lnTo>
                  <a:pt x="1061" y="4168"/>
                </a:lnTo>
                <a:lnTo>
                  <a:pt x="1049" y="4168"/>
                </a:lnTo>
                <a:lnTo>
                  <a:pt x="1049" y="4156"/>
                </a:lnTo>
                <a:lnTo>
                  <a:pt x="1038" y="4145"/>
                </a:lnTo>
                <a:lnTo>
                  <a:pt x="1015" y="4133"/>
                </a:lnTo>
                <a:lnTo>
                  <a:pt x="1015" y="4098"/>
                </a:lnTo>
                <a:lnTo>
                  <a:pt x="1003" y="4075"/>
                </a:lnTo>
                <a:lnTo>
                  <a:pt x="1003" y="4063"/>
                </a:lnTo>
                <a:lnTo>
                  <a:pt x="980" y="4051"/>
                </a:lnTo>
                <a:lnTo>
                  <a:pt x="945" y="3935"/>
                </a:lnTo>
                <a:lnTo>
                  <a:pt x="945" y="3911"/>
                </a:lnTo>
                <a:lnTo>
                  <a:pt x="980" y="3900"/>
                </a:lnTo>
                <a:lnTo>
                  <a:pt x="1015" y="3900"/>
                </a:lnTo>
                <a:lnTo>
                  <a:pt x="1026" y="3900"/>
                </a:lnTo>
                <a:lnTo>
                  <a:pt x="1015" y="3865"/>
                </a:lnTo>
                <a:lnTo>
                  <a:pt x="1026" y="3830"/>
                </a:lnTo>
                <a:lnTo>
                  <a:pt x="1038" y="3818"/>
                </a:lnTo>
                <a:lnTo>
                  <a:pt x="1038" y="3806"/>
                </a:lnTo>
                <a:lnTo>
                  <a:pt x="1049" y="3795"/>
                </a:lnTo>
                <a:lnTo>
                  <a:pt x="1049" y="3771"/>
                </a:lnTo>
                <a:lnTo>
                  <a:pt x="1061" y="3760"/>
                </a:lnTo>
                <a:lnTo>
                  <a:pt x="1072" y="3736"/>
                </a:lnTo>
                <a:lnTo>
                  <a:pt x="1084" y="3713"/>
                </a:lnTo>
                <a:lnTo>
                  <a:pt x="1072" y="3713"/>
                </a:lnTo>
                <a:lnTo>
                  <a:pt x="1072" y="3689"/>
                </a:lnTo>
                <a:lnTo>
                  <a:pt x="1061" y="3689"/>
                </a:lnTo>
                <a:lnTo>
                  <a:pt x="1061" y="3678"/>
                </a:lnTo>
                <a:lnTo>
                  <a:pt x="1061" y="3666"/>
                </a:lnTo>
                <a:lnTo>
                  <a:pt x="1049" y="3666"/>
                </a:lnTo>
                <a:lnTo>
                  <a:pt x="1015" y="3689"/>
                </a:lnTo>
                <a:lnTo>
                  <a:pt x="980" y="3713"/>
                </a:lnTo>
                <a:lnTo>
                  <a:pt x="968" y="3713"/>
                </a:lnTo>
                <a:lnTo>
                  <a:pt x="957" y="3724"/>
                </a:lnTo>
                <a:lnTo>
                  <a:pt x="934" y="3748"/>
                </a:lnTo>
                <a:lnTo>
                  <a:pt x="922" y="3771"/>
                </a:lnTo>
                <a:lnTo>
                  <a:pt x="899" y="3760"/>
                </a:lnTo>
                <a:lnTo>
                  <a:pt x="888" y="3771"/>
                </a:lnTo>
                <a:lnTo>
                  <a:pt x="876" y="3760"/>
                </a:lnTo>
                <a:lnTo>
                  <a:pt x="865" y="3771"/>
                </a:lnTo>
                <a:lnTo>
                  <a:pt x="830" y="3783"/>
                </a:lnTo>
                <a:lnTo>
                  <a:pt x="819" y="3795"/>
                </a:lnTo>
                <a:lnTo>
                  <a:pt x="807" y="3795"/>
                </a:lnTo>
                <a:lnTo>
                  <a:pt x="795" y="3795"/>
                </a:lnTo>
                <a:lnTo>
                  <a:pt x="784" y="3806"/>
                </a:lnTo>
                <a:lnTo>
                  <a:pt x="772" y="3818"/>
                </a:lnTo>
                <a:lnTo>
                  <a:pt x="761" y="3806"/>
                </a:lnTo>
                <a:lnTo>
                  <a:pt x="749" y="3818"/>
                </a:lnTo>
                <a:lnTo>
                  <a:pt x="726" y="3806"/>
                </a:lnTo>
                <a:lnTo>
                  <a:pt x="726" y="3795"/>
                </a:lnTo>
                <a:lnTo>
                  <a:pt x="715" y="3795"/>
                </a:lnTo>
                <a:lnTo>
                  <a:pt x="703" y="3783"/>
                </a:lnTo>
                <a:lnTo>
                  <a:pt x="680" y="3783"/>
                </a:lnTo>
                <a:lnTo>
                  <a:pt x="680" y="3760"/>
                </a:lnTo>
                <a:lnTo>
                  <a:pt x="669" y="3760"/>
                </a:lnTo>
                <a:lnTo>
                  <a:pt x="669" y="3771"/>
                </a:lnTo>
                <a:lnTo>
                  <a:pt x="657" y="3771"/>
                </a:lnTo>
                <a:lnTo>
                  <a:pt x="657" y="3760"/>
                </a:lnTo>
                <a:lnTo>
                  <a:pt x="634" y="3748"/>
                </a:lnTo>
                <a:lnTo>
                  <a:pt x="623" y="3736"/>
                </a:lnTo>
                <a:lnTo>
                  <a:pt x="611" y="3713"/>
                </a:lnTo>
                <a:lnTo>
                  <a:pt x="588" y="3701"/>
                </a:lnTo>
                <a:lnTo>
                  <a:pt x="588" y="3689"/>
                </a:lnTo>
                <a:lnTo>
                  <a:pt x="576" y="3689"/>
                </a:lnTo>
                <a:lnTo>
                  <a:pt x="542" y="3654"/>
                </a:lnTo>
                <a:lnTo>
                  <a:pt x="530" y="3608"/>
                </a:lnTo>
                <a:lnTo>
                  <a:pt x="519" y="3596"/>
                </a:lnTo>
                <a:lnTo>
                  <a:pt x="496" y="3573"/>
                </a:lnTo>
                <a:lnTo>
                  <a:pt x="484" y="3573"/>
                </a:lnTo>
                <a:lnTo>
                  <a:pt x="484" y="3584"/>
                </a:lnTo>
                <a:lnTo>
                  <a:pt x="473" y="3584"/>
                </a:lnTo>
                <a:lnTo>
                  <a:pt x="461" y="3573"/>
                </a:lnTo>
                <a:lnTo>
                  <a:pt x="427" y="3538"/>
                </a:lnTo>
                <a:lnTo>
                  <a:pt x="404" y="3514"/>
                </a:lnTo>
                <a:lnTo>
                  <a:pt x="381" y="3479"/>
                </a:lnTo>
                <a:lnTo>
                  <a:pt x="369" y="3456"/>
                </a:lnTo>
                <a:lnTo>
                  <a:pt x="357" y="3444"/>
                </a:lnTo>
                <a:lnTo>
                  <a:pt x="346" y="3433"/>
                </a:lnTo>
                <a:lnTo>
                  <a:pt x="323" y="3409"/>
                </a:lnTo>
                <a:lnTo>
                  <a:pt x="311" y="3386"/>
                </a:lnTo>
                <a:lnTo>
                  <a:pt x="288" y="3374"/>
                </a:lnTo>
                <a:lnTo>
                  <a:pt x="277" y="3362"/>
                </a:lnTo>
                <a:lnTo>
                  <a:pt x="288" y="3351"/>
                </a:lnTo>
                <a:lnTo>
                  <a:pt x="300" y="3339"/>
                </a:lnTo>
                <a:lnTo>
                  <a:pt x="311" y="3316"/>
                </a:lnTo>
                <a:lnTo>
                  <a:pt x="323" y="3316"/>
                </a:lnTo>
                <a:lnTo>
                  <a:pt x="323" y="3304"/>
                </a:lnTo>
                <a:lnTo>
                  <a:pt x="334" y="3281"/>
                </a:lnTo>
                <a:lnTo>
                  <a:pt x="346" y="3269"/>
                </a:lnTo>
                <a:lnTo>
                  <a:pt x="346" y="3257"/>
                </a:lnTo>
                <a:lnTo>
                  <a:pt x="346" y="3246"/>
                </a:lnTo>
                <a:lnTo>
                  <a:pt x="357" y="3246"/>
                </a:lnTo>
                <a:lnTo>
                  <a:pt x="369" y="3234"/>
                </a:lnTo>
                <a:lnTo>
                  <a:pt x="369" y="3222"/>
                </a:lnTo>
                <a:lnTo>
                  <a:pt x="357" y="3211"/>
                </a:lnTo>
                <a:lnTo>
                  <a:pt x="369" y="3164"/>
                </a:lnTo>
                <a:lnTo>
                  <a:pt x="381" y="3141"/>
                </a:lnTo>
                <a:lnTo>
                  <a:pt x="392" y="3129"/>
                </a:lnTo>
                <a:lnTo>
                  <a:pt x="381" y="3106"/>
                </a:lnTo>
                <a:lnTo>
                  <a:pt x="369" y="3082"/>
                </a:lnTo>
                <a:lnTo>
                  <a:pt x="357" y="3082"/>
                </a:lnTo>
                <a:lnTo>
                  <a:pt x="334" y="3059"/>
                </a:lnTo>
                <a:lnTo>
                  <a:pt x="334" y="3047"/>
                </a:lnTo>
                <a:lnTo>
                  <a:pt x="357" y="3047"/>
                </a:lnTo>
                <a:lnTo>
                  <a:pt x="357" y="3036"/>
                </a:lnTo>
                <a:lnTo>
                  <a:pt x="357" y="3012"/>
                </a:lnTo>
                <a:lnTo>
                  <a:pt x="357" y="3001"/>
                </a:lnTo>
                <a:lnTo>
                  <a:pt x="346" y="2977"/>
                </a:lnTo>
                <a:lnTo>
                  <a:pt x="346" y="2965"/>
                </a:lnTo>
                <a:lnTo>
                  <a:pt x="334" y="2965"/>
                </a:lnTo>
                <a:lnTo>
                  <a:pt x="288" y="2965"/>
                </a:lnTo>
                <a:lnTo>
                  <a:pt x="288" y="2977"/>
                </a:lnTo>
                <a:lnTo>
                  <a:pt x="277" y="2977"/>
                </a:lnTo>
                <a:lnTo>
                  <a:pt x="254" y="3012"/>
                </a:lnTo>
                <a:lnTo>
                  <a:pt x="231" y="3024"/>
                </a:lnTo>
                <a:lnTo>
                  <a:pt x="231" y="3036"/>
                </a:lnTo>
                <a:lnTo>
                  <a:pt x="219" y="3047"/>
                </a:lnTo>
                <a:lnTo>
                  <a:pt x="196" y="3047"/>
                </a:lnTo>
                <a:lnTo>
                  <a:pt x="185" y="3047"/>
                </a:lnTo>
                <a:lnTo>
                  <a:pt x="161" y="3036"/>
                </a:lnTo>
                <a:lnTo>
                  <a:pt x="138" y="3036"/>
                </a:lnTo>
                <a:lnTo>
                  <a:pt x="127" y="3024"/>
                </a:lnTo>
                <a:lnTo>
                  <a:pt x="127" y="3012"/>
                </a:lnTo>
                <a:lnTo>
                  <a:pt x="138" y="2977"/>
                </a:lnTo>
                <a:lnTo>
                  <a:pt x="127" y="2977"/>
                </a:lnTo>
                <a:lnTo>
                  <a:pt x="127" y="2965"/>
                </a:lnTo>
                <a:lnTo>
                  <a:pt x="127" y="2942"/>
                </a:lnTo>
                <a:lnTo>
                  <a:pt x="138" y="2907"/>
                </a:lnTo>
                <a:lnTo>
                  <a:pt x="138" y="2895"/>
                </a:lnTo>
                <a:lnTo>
                  <a:pt x="138" y="2884"/>
                </a:lnTo>
                <a:lnTo>
                  <a:pt x="161" y="2872"/>
                </a:lnTo>
                <a:lnTo>
                  <a:pt x="173" y="2849"/>
                </a:lnTo>
                <a:lnTo>
                  <a:pt x="185" y="2849"/>
                </a:lnTo>
                <a:lnTo>
                  <a:pt x="173" y="2825"/>
                </a:lnTo>
                <a:lnTo>
                  <a:pt x="161" y="2825"/>
                </a:lnTo>
                <a:lnTo>
                  <a:pt x="161" y="2814"/>
                </a:lnTo>
                <a:lnTo>
                  <a:pt x="138" y="2802"/>
                </a:lnTo>
                <a:lnTo>
                  <a:pt x="138" y="2790"/>
                </a:lnTo>
                <a:lnTo>
                  <a:pt x="127" y="2779"/>
                </a:lnTo>
                <a:lnTo>
                  <a:pt x="115" y="2779"/>
                </a:lnTo>
                <a:lnTo>
                  <a:pt x="92" y="2779"/>
                </a:lnTo>
                <a:lnTo>
                  <a:pt x="58" y="2779"/>
                </a:lnTo>
                <a:lnTo>
                  <a:pt x="12" y="2802"/>
                </a:lnTo>
                <a:lnTo>
                  <a:pt x="0" y="2802"/>
                </a:lnTo>
                <a:lnTo>
                  <a:pt x="0" y="2790"/>
                </a:lnTo>
                <a:lnTo>
                  <a:pt x="0" y="2779"/>
                </a:lnTo>
                <a:lnTo>
                  <a:pt x="12" y="2720"/>
                </a:lnTo>
                <a:lnTo>
                  <a:pt x="35" y="2674"/>
                </a:lnTo>
                <a:lnTo>
                  <a:pt x="46" y="2615"/>
                </a:lnTo>
                <a:lnTo>
                  <a:pt x="69" y="2592"/>
                </a:lnTo>
                <a:lnTo>
                  <a:pt x="58" y="2580"/>
                </a:lnTo>
                <a:lnTo>
                  <a:pt x="69" y="2533"/>
                </a:lnTo>
                <a:lnTo>
                  <a:pt x="69" y="2510"/>
                </a:lnTo>
                <a:lnTo>
                  <a:pt x="69" y="2487"/>
                </a:lnTo>
                <a:lnTo>
                  <a:pt x="58" y="2440"/>
                </a:lnTo>
                <a:lnTo>
                  <a:pt x="69" y="2405"/>
                </a:lnTo>
                <a:lnTo>
                  <a:pt x="69" y="2393"/>
                </a:lnTo>
                <a:lnTo>
                  <a:pt x="69" y="2358"/>
                </a:lnTo>
                <a:lnTo>
                  <a:pt x="81" y="2347"/>
                </a:lnTo>
                <a:lnTo>
                  <a:pt x="92" y="2347"/>
                </a:lnTo>
                <a:lnTo>
                  <a:pt x="115" y="2335"/>
                </a:lnTo>
                <a:lnTo>
                  <a:pt x="138" y="2347"/>
                </a:lnTo>
                <a:lnTo>
                  <a:pt x="161" y="2347"/>
                </a:lnTo>
                <a:lnTo>
                  <a:pt x="173" y="2347"/>
                </a:lnTo>
                <a:lnTo>
                  <a:pt x="208" y="2347"/>
                </a:lnTo>
                <a:lnTo>
                  <a:pt x="219" y="2347"/>
                </a:lnTo>
                <a:lnTo>
                  <a:pt x="231" y="2358"/>
                </a:lnTo>
                <a:lnTo>
                  <a:pt x="242" y="2347"/>
                </a:lnTo>
                <a:lnTo>
                  <a:pt x="300" y="2358"/>
                </a:lnTo>
                <a:lnTo>
                  <a:pt x="300" y="2382"/>
                </a:lnTo>
                <a:lnTo>
                  <a:pt x="300" y="2393"/>
                </a:lnTo>
                <a:lnTo>
                  <a:pt x="311" y="2405"/>
                </a:lnTo>
                <a:lnTo>
                  <a:pt x="323" y="2405"/>
                </a:lnTo>
                <a:lnTo>
                  <a:pt x="334" y="2393"/>
                </a:lnTo>
                <a:lnTo>
                  <a:pt x="346" y="2393"/>
                </a:lnTo>
                <a:lnTo>
                  <a:pt x="357" y="2405"/>
                </a:lnTo>
                <a:lnTo>
                  <a:pt x="369" y="2393"/>
                </a:lnTo>
                <a:lnTo>
                  <a:pt x="381" y="2382"/>
                </a:lnTo>
                <a:lnTo>
                  <a:pt x="392" y="2393"/>
                </a:lnTo>
                <a:lnTo>
                  <a:pt x="404" y="2393"/>
                </a:lnTo>
                <a:lnTo>
                  <a:pt x="404" y="2382"/>
                </a:lnTo>
                <a:lnTo>
                  <a:pt x="427" y="2370"/>
                </a:lnTo>
                <a:lnTo>
                  <a:pt x="461" y="2335"/>
                </a:lnTo>
                <a:lnTo>
                  <a:pt x="461" y="2323"/>
                </a:lnTo>
                <a:lnTo>
                  <a:pt x="473" y="2323"/>
                </a:lnTo>
                <a:lnTo>
                  <a:pt x="484" y="2323"/>
                </a:lnTo>
                <a:lnTo>
                  <a:pt x="484" y="2300"/>
                </a:lnTo>
                <a:lnTo>
                  <a:pt x="496" y="2300"/>
                </a:lnTo>
                <a:lnTo>
                  <a:pt x="496" y="2288"/>
                </a:lnTo>
                <a:lnTo>
                  <a:pt x="507" y="2288"/>
                </a:lnTo>
                <a:lnTo>
                  <a:pt x="507" y="2277"/>
                </a:lnTo>
                <a:lnTo>
                  <a:pt x="519" y="2277"/>
                </a:lnTo>
                <a:lnTo>
                  <a:pt x="530" y="2277"/>
                </a:lnTo>
                <a:lnTo>
                  <a:pt x="542" y="2277"/>
                </a:lnTo>
                <a:lnTo>
                  <a:pt x="553" y="2277"/>
                </a:lnTo>
                <a:lnTo>
                  <a:pt x="565" y="2265"/>
                </a:lnTo>
                <a:lnTo>
                  <a:pt x="588" y="2265"/>
                </a:lnTo>
                <a:lnTo>
                  <a:pt x="588" y="2288"/>
                </a:lnTo>
                <a:lnTo>
                  <a:pt x="600" y="2288"/>
                </a:lnTo>
                <a:lnTo>
                  <a:pt x="600" y="2312"/>
                </a:lnTo>
                <a:lnTo>
                  <a:pt x="600" y="2335"/>
                </a:lnTo>
                <a:lnTo>
                  <a:pt x="600" y="2358"/>
                </a:lnTo>
                <a:lnTo>
                  <a:pt x="634" y="2347"/>
                </a:lnTo>
                <a:lnTo>
                  <a:pt x="646" y="2347"/>
                </a:lnTo>
                <a:lnTo>
                  <a:pt x="657" y="2335"/>
                </a:lnTo>
                <a:lnTo>
                  <a:pt x="669" y="2335"/>
                </a:lnTo>
                <a:lnTo>
                  <a:pt x="680" y="2335"/>
                </a:lnTo>
                <a:lnTo>
                  <a:pt x="680" y="2323"/>
                </a:lnTo>
                <a:lnTo>
                  <a:pt x="680" y="2312"/>
                </a:lnTo>
                <a:lnTo>
                  <a:pt x="692" y="2312"/>
                </a:lnTo>
                <a:lnTo>
                  <a:pt x="726" y="2312"/>
                </a:lnTo>
                <a:lnTo>
                  <a:pt x="726" y="2300"/>
                </a:lnTo>
                <a:lnTo>
                  <a:pt x="738" y="2277"/>
                </a:lnTo>
                <a:lnTo>
                  <a:pt x="726" y="2253"/>
                </a:lnTo>
                <a:lnTo>
                  <a:pt x="726" y="2241"/>
                </a:lnTo>
                <a:lnTo>
                  <a:pt x="749" y="2230"/>
                </a:lnTo>
                <a:lnTo>
                  <a:pt x="772" y="2218"/>
                </a:lnTo>
                <a:lnTo>
                  <a:pt x="784" y="2206"/>
                </a:lnTo>
                <a:lnTo>
                  <a:pt x="795" y="2206"/>
                </a:lnTo>
                <a:lnTo>
                  <a:pt x="807" y="2195"/>
                </a:lnTo>
                <a:lnTo>
                  <a:pt x="819" y="2171"/>
                </a:lnTo>
                <a:lnTo>
                  <a:pt x="830" y="2183"/>
                </a:lnTo>
                <a:lnTo>
                  <a:pt x="842" y="2171"/>
                </a:lnTo>
                <a:lnTo>
                  <a:pt x="853" y="2171"/>
                </a:lnTo>
                <a:lnTo>
                  <a:pt x="865" y="2160"/>
                </a:lnTo>
                <a:lnTo>
                  <a:pt x="888" y="2136"/>
                </a:lnTo>
                <a:lnTo>
                  <a:pt x="888" y="2125"/>
                </a:lnTo>
                <a:lnTo>
                  <a:pt x="911" y="2113"/>
                </a:lnTo>
                <a:lnTo>
                  <a:pt x="899" y="2101"/>
                </a:lnTo>
                <a:lnTo>
                  <a:pt x="899" y="2113"/>
                </a:lnTo>
                <a:lnTo>
                  <a:pt x="899" y="2101"/>
                </a:lnTo>
                <a:lnTo>
                  <a:pt x="899" y="2090"/>
                </a:lnTo>
                <a:lnTo>
                  <a:pt x="888" y="2078"/>
                </a:lnTo>
                <a:lnTo>
                  <a:pt x="899" y="2066"/>
                </a:lnTo>
                <a:lnTo>
                  <a:pt x="911" y="2055"/>
                </a:lnTo>
                <a:lnTo>
                  <a:pt x="911" y="2043"/>
                </a:lnTo>
                <a:lnTo>
                  <a:pt x="934" y="2043"/>
                </a:lnTo>
                <a:lnTo>
                  <a:pt x="945" y="2055"/>
                </a:lnTo>
                <a:lnTo>
                  <a:pt x="980" y="2066"/>
                </a:lnTo>
                <a:lnTo>
                  <a:pt x="991" y="2066"/>
                </a:lnTo>
                <a:lnTo>
                  <a:pt x="1003" y="2043"/>
                </a:lnTo>
                <a:lnTo>
                  <a:pt x="1015" y="2055"/>
                </a:lnTo>
                <a:lnTo>
                  <a:pt x="1026" y="2055"/>
                </a:lnTo>
                <a:lnTo>
                  <a:pt x="1026" y="2043"/>
                </a:lnTo>
                <a:lnTo>
                  <a:pt x="1049" y="2043"/>
                </a:lnTo>
                <a:lnTo>
                  <a:pt x="1049" y="2031"/>
                </a:lnTo>
                <a:lnTo>
                  <a:pt x="1072" y="2031"/>
                </a:lnTo>
                <a:lnTo>
                  <a:pt x="1072" y="2055"/>
                </a:lnTo>
                <a:lnTo>
                  <a:pt x="1072" y="2066"/>
                </a:lnTo>
                <a:lnTo>
                  <a:pt x="1061" y="2066"/>
                </a:lnTo>
                <a:lnTo>
                  <a:pt x="1061" y="2078"/>
                </a:lnTo>
                <a:lnTo>
                  <a:pt x="1072" y="2090"/>
                </a:lnTo>
                <a:lnTo>
                  <a:pt x="1084" y="2090"/>
                </a:lnTo>
                <a:lnTo>
                  <a:pt x="1072" y="2113"/>
                </a:lnTo>
                <a:lnTo>
                  <a:pt x="1084" y="2125"/>
                </a:lnTo>
                <a:lnTo>
                  <a:pt x="1084" y="2136"/>
                </a:lnTo>
                <a:lnTo>
                  <a:pt x="1084" y="2160"/>
                </a:lnTo>
                <a:lnTo>
                  <a:pt x="1084" y="2171"/>
                </a:lnTo>
                <a:lnTo>
                  <a:pt x="1095" y="2183"/>
                </a:lnTo>
                <a:lnTo>
                  <a:pt x="1107" y="2171"/>
                </a:lnTo>
                <a:lnTo>
                  <a:pt x="1118" y="2183"/>
                </a:lnTo>
                <a:lnTo>
                  <a:pt x="1130" y="2195"/>
                </a:lnTo>
                <a:lnTo>
                  <a:pt x="1153" y="2195"/>
                </a:lnTo>
                <a:lnTo>
                  <a:pt x="1164" y="2195"/>
                </a:lnTo>
                <a:lnTo>
                  <a:pt x="1164" y="2183"/>
                </a:lnTo>
                <a:lnTo>
                  <a:pt x="1187" y="2195"/>
                </a:lnTo>
                <a:lnTo>
                  <a:pt x="1199" y="2183"/>
                </a:lnTo>
                <a:lnTo>
                  <a:pt x="1210" y="2171"/>
                </a:lnTo>
                <a:lnTo>
                  <a:pt x="1222" y="2171"/>
                </a:lnTo>
                <a:lnTo>
                  <a:pt x="1234" y="2160"/>
                </a:lnTo>
                <a:lnTo>
                  <a:pt x="1245" y="2160"/>
                </a:lnTo>
                <a:lnTo>
                  <a:pt x="1257" y="2171"/>
                </a:lnTo>
                <a:lnTo>
                  <a:pt x="1245" y="2183"/>
                </a:lnTo>
                <a:lnTo>
                  <a:pt x="1291" y="2195"/>
                </a:lnTo>
                <a:lnTo>
                  <a:pt x="1303" y="2195"/>
                </a:lnTo>
                <a:lnTo>
                  <a:pt x="1326" y="2195"/>
                </a:lnTo>
                <a:lnTo>
                  <a:pt x="1337" y="2183"/>
                </a:lnTo>
                <a:lnTo>
                  <a:pt x="1337" y="2171"/>
                </a:lnTo>
                <a:lnTo>
                  <a:pt x="1337" y="2160"/>
                </a:lnTo>
                <a:lnTo>
                  <a:pt x="1349" y="2160"/>
                </a:lnTo>
                <a:lnTo>
                  <a:pt x="1372" y="2160"/>
                </a:lnTo>
                <a:lnTo>
                  <a:pt x="1395" y="2136"/>
                </a:lnTo>
                <a:lnTo>
                  <a:pt x="1441" y="2136"/>
                </a:lnTo>
                <a:lnTo>
                  <a:pt x="1453" y="2125"/>
                </a:lnTo>
                <a:lnTo>
                  <a:pt x="1464" y="2113"/>
                </a:lnTo>
                <a:lnTo>
                  <a:pt x="1464" y="2078"/>
                </a:lnTo>
                <a:lnTo>
                  <a:pt x="1476" y="2090"/>
                </a:lnTo>
                <a:lnTo>
                  <a:pt x="1476" y="2078"/>
                </a:lnTo>
                <a:lnTo>
                  <a:pt x="1487" y="2066"/>
                </a:lnTo>
                <a:lnTo>
                  <a:pt x="1499" y="2055"/>
                </a:lnTo>
                <a:lnTo>
                  <a:pt x="1510" y="2031"/>
                </a:lnTo>
                <a:lnTo>
                  <a:pt x="1522" y="2031"/>
                </a:lnTo>
                <a:lnTo>
                  <a:pt x="1533" y="2020"/>
                </a:lnTo>
                <a:lnTo>
                  <a:pt x="1533" y="2008"/>
                </a:lnTo>
                <a:lnTo>
                  <a:pt x="1533" y="1996"/>
                </a:lnTo>
                <a:lnTo>
                  <a:pt x="1545" y="1973"/>
                </a:lnTo>
                <a:lnTo>
                  <a:pt x="1545" y="1961"/>
                </a:lnTo>
                <a:lnTo>
                  <a:pt x="1545" y="1973"/>
                </a:lnTo>
                <a:lnTo>
                  <a:pt x="1568" y="1973"/>
                </a:lnTo>
                <a:lnTo>
                  <a:pt x="1568" y="1985"/>
                </a:lnTo>
                <a:lnTo>
                  <a:pt x="1579" y="1985"/>
                </a:lnTo>
                <a:lnTo>
                  <a:pt x="1579" y="2020"/>
                </a:lnTo>
                <a:lnTo>
                  <a:pt x="1579" y="2031"/>
                </a:lnTo>
                <a:lnTo>
                  <a:pt x="1579" y="2055"/>
                </a:lnTo>
                <a:lnTo>
                  <a:pt x="1591" y="2090"/>
                </a:lnTo>
                <a:lnTo>
                  <a:pt x="1591" y="2113"/>
                </a:lnTo>
                <a:lnTo>
                  <a:pt x="1591" y="2125"/>
                </a:lnTo>
                <a:lnTo>
                  <a:pt x="1602" y="2125"/>
                </a:lnTo>
                <a:lnTo>
                  <a:pt x="1625" y="2136"/>
                </a:lnTo>
                <a:lnTo>
                  <a:pt x="1625" y="2148"/>
                </a:lnTo>
                <a:lnTo>
                  <a:pt x="1648" y="2136"/>
                </a:lnTo>
                <a:lnTo>
                  <a:pt x="1648" y="2148"/>
                </a:lnTo>
                <a:lnTo>
                  <a:pt x="1648" y="2160"/>
                </a:lnTo>
                <a:lnTo>
                  <a:pt x="1660" y="2160"/>
                </a:lnTo>
                <a:lnTo>
                  <a:pt x="1672" y="2160"/>
                </a:lnTo>
                <a:lnTo>
                  <a:pt x="1683" y="2148"/>
                </a:lnTo>
                <a:lnTo>
                  <a:pt x="1706" y="2136"/>
                </a:lnTo>
                <a:lnTo>
                  <a:pt x="1706" y="2125"/>
                </a:lnTo>
                <a:lnTo>
                  <a:pt x="1706" y="2113"/>
                </a:lnTo>
                <a:lnTo>
                  <a:pt x="1718" y="2113"/>
                </a:lnTo>
                <a:lnTo>
                  <a:pt x="1729" y="2090"/>
                </a:lnTo>
                <a:lnTo>
                  <a:pt x="1741" y="2055"/>
                </a:lnTo>
                <a:lnTo>
                  <a:pt x="1764" y="2055"/>
                </a:lnTo>
                <a:lnTo>
                  <a:pt x="1775" y="2066"/>
                </a:lnTo>
                <a:lnTo>
                  <a:pt x="1787" y="2055"/>
                </a:lnTo>
                <a:lnTo>
                  <a:pt x="1787" y="2066"/>
                </a:lnTo>
                <a:lnTo>
                  <a:pt x="1798" y="2066"/>
                </a:lnTo>
                <a:lnTo>
                  <a:pt x="1810" y="2055"/>
                </a:lnTo>
                <a:lnTo>
                  <a:pt x="1798" y="2043"/>
                </a:lnTo>
                <a:lnTo>
                  <a:pt x="1810" y="2031"/>
                </a:lnTo>
                <a:lnTo>
                  <a:pt x="1810" y="2020"/>
                </a:lnTo>
                <a:lnTo>
                  <a:pt x="1821" y="2008"/>
                </a:lnTo>
                <a:lnTo>
                  <a:pt x="1844" y="2020"/>
                </a:lnTo>
                <a:lnTo>
                  <a:pt x="1844" y="2031"/>
                </a:lnTo>
                <a:lnTo>
                  <a:pt x="1856" y="2031"/>
                </a:lnTo>
                <a:lnTo>
                  <a:pt x="1844" y="2043"/>
                </a:lnTo>
                <a:lnTo>
                  <a:pt x="1856" y="2055"/>
                </a:lnTo>
                <a:lnTo>
                  <a:pt x="1868" y="2066"/>
                </a:lnTo>
                <a:lnTo>
                  <a:pt x="1891" y="2078"/>
                </a:lnTo>
                <a:lnTo>
                  <a:pt x="1891" y="2090"/>
                </a:lnTo>
                <a:lnTo>
                  <a:pt x="1879" y="2101"/>
                </a:lnTo>
                <a:lnTo>
                  <a:pt x="1891" y="2113"/>
                </a:lnTo>
                <a:lnTo>
                  <a:pt x="1914" y="2113"/>
                </a:lnTo>
                <a:lnTo>
                  <a:pt x="1925" y="2113"/>
                </a:lnTo>
                <a:lnTo>
                  <a:pt x="1937" y="2113"/>
                </a:lnTo>
                <a:lnTo>
                  <a:pt x="1948" y="2125"/>
                </a:lnTo>
                <a:lnTo>
                  <a:pt x="1960" y="2113"/>
                </a:lnTo>
                <a:lnTo>
                  <a:pt x="1971" y="2101"/>
                </a:lnTo>
                <a:lnTo>
                  <a:pt x="1983" y="2078"/>
                </a:lnTo>
                <a:lnTo>
                  <a:pt x="2006" y="2078"/>
                </a:lnTo>
                <a:lnTo>
                  <a:pt x="2006" y="2090"/>
                </a:lnTo>
                <a:lnTo>
                  <a:pt x="2017" y="2090"/>
                </a:lnTo>
                <a:lnTo>
                  <a:pt x="2029" y="2101"/>
                </a:lnTo>
                <a:lnTo>
                  <a:pt x="2075" y="2113"/>
                </a:lnTo>
                <a:lnTo>
                  <a:pt x="2064" y="2113"/>
                </a:lnTo>
                <a:lnTo>
                  <a:pt x="2064" y="2136"/>
                </a:lnTo>
                <a:lnTo>
                  <a:pt x="2075" y="2136"/>
                </a:lnTo>
                <a:lnTo>
                  <a:pt x="2075" y="2148"/>
                </a:lnTo>
                <a:lnTo>
                  <a:pt x="2087" y="2171"/>
                </a:lnTo>
                <a:lnTo>
                  <a:pt x="2110" y="2171"/>
                </a:lnTo>
                <a:lnTo>
                  <a:pt x="2121" y="2183"/>
                </a:lnTo>
                <a:lnTo>
                  <a:pt x="2144" y="2183"/>
                </a:lnTo>
                <a:lnTo>
                  <a:pt x="2179" y="2183"/>
                </a:lnTo>
                <a:lnTo>
                  <a:pt x="2167" y="2206"/>
                </a:lnTo>
                <a:lnTo>
                  <a:pt x="2179" y="2218"/>
                </a:lnTo>
                <a:lnTo>
                  <a:pt x="2179" y="2230"/>
                </a:lnTo>
                <a:lnTo>
                  <a:pt x="2190" y="2218"/>
                </a:lnTo>
                <a:lnTo>
                  <a:pt x="2190" y="2206"/>
                </a:lnTo>
                <a:lnTo>
                  <a:pt x="2202" y="2206"/>
                </a:lnTo>
                <a:lnTo>
                  <a:pt x="2213" y="2195"/>
                </a:lnTo>
                <a:lnTo>
                  <a:pt x="2213" y="2206"/>
                </a:lnTo>
                <a:lnTo>
                  <a:pt x="2225" y="2230"/>
                </a:lnTo>
                <a:lnTo>
                  <a:pt x="2236" y="2230"/>
                </a:lnTo>
                <a:lnTo>
                  <a:pt x="2259" y="2230"/>
                </a:lnTo>
                <a:lnTo>
                  <a:pt x="2283" y="2230"/>
                </a:lnTo>
                <a:lnTo>
                  <a:pt x="2294" y="2230"/>
                </a:lnTo>
                <a:lnTo>
                  <a:pt x="2306" y="2230"/>
                </a:lnTo>
                <a:lnTo>
                  <a:pt x="2317" y="2253"/>
                </a:lnTo>
                <a:lnTo>
                  <a:pt x="2329" y="2253"/>
                </a:lnTo>
                <a:lnTo>
                  <a:pt x="2329" y="2265"/>
                </a:lnTo>
                <a:lnTo>
                  <a:pt x="2340" y="2288"/>
                </a:lnTo>
                <a:lnTo>
                  <a:pt x="2352" y="2288"/>
                </a:lnTo>
                <a:lnTo>
                  <a:pt x="2375" y="2265"/>
                </a:lnTo>
                <a:lnTo>
                  <a:pt x="2386" y="2265"/>
                </a:lnTo>
                <a:lnTo>
                  <a:pt x="2398" y="2253"/>
                </a:lnTo>
                <a:lnTo>
                  <a:pt x="2421" y="2288"/>
                </a:lnTo>
                <a:lnTo>
                  <a:pt x="2432" y="2300"/>
                </a:lnTo>
                <a:lnTo>
                  <a:pt x="2432" y="2312"/>
                </a:lnTo>
                <a:lnTo>
                  <a:pt x="2444" y="2323"/>
                </a:lnTo>
                <a:lnTo>
                  <a:pt x="2478" y="2347"/>
                </a:lnTo>
                <a:lnTo>
                  <a:pt x="2490" y="2335"/>
                </a:lnTo>
                <a:lnTo>
                  <a:pt x="2513" y="2312"/>
                </a:lnTo>
                <a:lnTo>
                  <a:pt x="2525" y="2312"/>
                </a:lnTo>
                <a:lnTo>
                  <a:pt x="2536" y="2323"/>
                </a:lnTo>
                <a:lnTo>
                  <a:pt x="2559" y="2347"/>
                </a:lnTo>
                <a:lnTo>
                  <a:pt x="2571" y="2347"/>
                </a:lnTo>
                <a:lnTo>
                  <a:pt x="2582" y="2335"/>
                </a:lnTo>
                <a:lnTo>
                  <a:pt x="2605" y="2323"/>
                </a:lnTo>
                <a:lnTo>
                  <a:pt x="2605" y="2335"/>
                </a:lnTo>
                <a:lnTo>
                  <a:pt x="2605" y="2347"/>
                </a:lnTo>
                <a:lnTo>
                  <a:pt x="2617" y="2358"/>
                </a:lnTo>
                <a:lnTo>
                  <a:pt x="2651" y="2370"/>
                </a:lnTo>
                <a:lnTo>
                  <a:pt x="2663" y="2382"/>
                </a:lnTo>
                <a:lnTo>
                  <a:pt x="2686" y="2393"/>
                </a:lnTo>
                <a:lnTo>
                  <a:pt x="2674" y="2405"/>
                </a:lnTo>
                <a:lnTo>
                  <a:pt x="2686" y="2417"/>
                </a:lnTo>
                <a:lnTo>
                  <a:pt x="2697" y="2417"/>
                </a:lnTo>
                <a:lnTo>
                  <a:pt x="2686" y="2440"/>
                </a:lnTo>
                <a:lnTo>
                  <a:pt x="2674" y="2452"/>
                </a:lnTo>
                <a:lnTo>
                  <a:pt x="2663" y="2452"/>
                </a:lnTo>
                <a:lnTo>
                  <a:pt x="2651" y="2452"/>
                </a:lnTo>
                <a:lnTo>
                  <a:pt x="2674" y="2475"/>
                </a:lnTo>
                <a:lnTo>
                  <a:pt x="2663" y="2475"/>
                </a:lnTo>
                <a:lnTo>
                  <a:pt x="2663" y="2487"/>
                </a:lnTo>
                <a:lnTo>
                  <a:pt x="2663" y="2498"/>
                </a:lnTo>
                <a:lnTo>
                  <a:pt x="2640" y="2498"/>
                </a:lnTo>
                <a:lnTo>
                  <a:pt x="2640" y="2522"/>
                </a:lnTo>
                <a:lnTo>
                  <a:pt x="2628" y="2522"/>
                </a:lnTo>
                <a:lnTo>
                  <a:pt x="2628" y="2533"/>
                </a:lnTo>
                <a:lnTo>
                  <a:pt x="2617" y="2533"/>
                </a:lnTo>
                <a:lnTo>
                  <a:pt x="2594" y="2545"/>
                </a:lnTo>
                <a:lnTo>
                  <a:pt x="2582" y="2568"/>
                </a:lnTo>
                <a:lnTo>
                  <a:pt x="2571" y="2568"/>
                </a:lnTo>
                <a:lnTo>
                  <a:pt x="2571" y="2557"/>
                </a:lnTo>
                <a:lnTo>
                  <a:pt x="2559" y="2568"/>
                </a:lnTo>
                <a:lnTo>
                  <a:pt x="2548" y="2568"/>
                </a:lnTo>
                <a:lnTo>
                  <a:pt x="2536" y="2580"/>
                </a:lnTo>
                <a:lnTo>
                  <a:pt x="2525" y="2592"/>
                </a:lnTo>
                <a:lnTo>
                  <a:pt x="2513" y="2603"/>
                </a:lnTo>
                <a:lnTo>
                  <a:pt x="2513" y="2615"/>
                </a:lnTo>
                <a:lnTo>
                  <a:pt x="2513" y="2627"/>
                </a:lnTo>
                <a:lnTo>
                  <a:pt x="2502" y="2627"/>
                </a:lnTo>
                <a:lnTo>
                  <a:pt x="2502" y="2639"/>
                </a:lnTo>
                <a:lnTo>
                  <a:pt x="2502" y="2650"/>
                </a:lnTo>
                <a:lnTo>
                  <a:pt x="2490" y="2639"/>
                </a:lnTo>
                <a:lnTo>
                  <a:pt x="2478" y="2639"/>
                </a:lnTo>
                <a:lnTo>
                  <a:pt x="2490" y="2662"/>
                </a:lnTo>
                <a:lnTo>
                  <a:pt x="2502" y="2662"/>
                </a:lnTo>
                <a:lnTo>
                  <a:pt x="2513" y="2662"/>
                </a:lnTo>
                <a:lnTo>
                  <a:pt x="2513" y="2674"/>
                </a:lnTo>
                <a:lnTo>
                  <a:pt x="2490" y="2674"/>
                </a:lnTo>
                <a:lnTo>
                  <a:pt x="2478" y="2674"/>
                </a:lnTo>
                <a:lnTo>
                  <a:pt x="2467" y="2662"/>
                </a:lnTo>
                <a:lnTo>
                  <a:pt x="2455" y="2662"/>
                </a:lnTo>
                <a:lnTo>
                  <a:pt x="2467" y="2685"/>
                </a:lnTo>
                <a:lnTo>
                  <a:pt x="2467" y="2697"/>
                </a:lnTo>
                <a:lnTo>
                  <a:pt x="2455" y="2709"/>
                </a:lnTo>
                <a:lnTo>
                  <a:pt x="2444" y="2709"/>
                </a:lnTo>
                <a:lnTo>
                  <a:pt x="2444" y="2697"/>
                </a:lnTo>
                <a:lnTo>
                  <a:pt x="2455" y="2685"/>
                </a:lnTo>
                <a:lnTo>
                  <a:pt x="2455" y="2674"/>
                </a:lnTo>
                <a:lnTo>
                  <a:pt x="2444" y="2674"/>
                </a:lnTo>
                <a:lnTo>
                  <a:pt x="2444" y="2685"/>
                </a:lnTo>
                <a:lnTo>
                  <a:pt x="2432" y="2685"/>
                </a:lnTo>
                <a:lnTo>
                  <a:pt x="2421" y="2697"/>
                </a:lnTo>
                <a:lnTo>
                  <a:pt x="2421" y="2709"/>
                </a:lnTo>
                <a:lnTo>
                  <a:pt x="2409" y="2709"/>
                </a:lnTo>
                <a:lnTo>
                  <a:pt x="2398" y="2709"/>
                </a:lnTo>
                <a:lnTo>
                  <a:pt x="2398" y="2697"/>
                </a:lnTo>
                <a:lnTo>
                  <a:pt x="2386" y="2697"/>
                </a:lnTo>
                <a:lnTo>
                  <a:pt x="2375" y="2697"/>
                </a:lnTo>
                <a:lnTo>
                  <a:pt x="2375" y="2709"/>
                </a:lnTo>
                <a:lnTo>
                  <a:pt x="2363" y="2709"/>
                </a:lnTo>
                <a:lnTo>
                  <a:pt x="2352" y="2720"/>
                </a:lnTo>
                <a:lnTo>
                  <a:pt x="2352" y="2732"/>
                </a:lnTo>
                <a:lnTo>
                  <a:pt x="2352" y="2744"/>
                </a:lnTo>
                <a:lnTo>
                  <a:pt x="2340" y="2744"/>
                </a:lnTo>
                <a:lnTo>
                  <a:pt x="2340" y="2720"/>
                </a:lnTo>
                <a:lnTo>
                  <a:pt x="2317" y="2720"/>
                </a:lnTo>
                <a:lnTo>
                  <a:pt x="2294" y="2732"/>
                </a:lnTo>
                <a:lnTo>
                  <a:pt x="2283" y="2744"/>
                </a:lnTo>
                <a:lnTo>
                  <a:pt x="2283" y="2755"/>
                </a:lnTo>
                <a:lnTo>
                  <a:pt x="2294" y="2767"/>
                </a:lnTo>
                <a:lnTo>
                  <a:pt x="2283" y="2779"/>
                </a:lnTo>
                <a:lnTo>
                  <a:pt x="2294" y="2779"/>
                </a:lnTo>
                <a:lnTo>
                  <a:pt x="2283" y="2779"/>
                </a:lnTo>
                <a:lnTo>
                  <a:pt x="2294" y="2779"/>
                </a:lnTo>
                <a:lnTo>
                  <a:pt x="2294" y="2790"/>
                </a:lnTo>
                <a:lnTo>
                  <a:pt x="2329" y="2790"/>
                </a:lnTo>
                <a:lnTo>
                  <a:pt x="2352" y="2802"/>
                </a:lnTo>
                <a:lnTo>
                  <a:pt x="2375" y="2825"/>
                </a:lnTo>
                <a:lnTo>
                  <a:pt x="2386" y="2825"/>
                </a:lnTo>
                <a:lnTo>
                  <a:pt x="2409" y="2802"/>
                </a:lnTo>
                <a:lnTo>
                  <a:pt x="2432" y="2779"/>
                </a:lnTo>
                <a:lnTo>
                  <a:pt x="2467" y="2755"/>
                </a:lnTo>
                <a:lnTo>
                  <a:pt x="2478" y="2732"/>
                </a:lnTo>
                <a:lnTo>
                  <a:pt x="2478" y="2720"/>
                </a:lnTo>
                <a:lnTo>
                  <a:pt x="2502" y="2709"/>
                </a:lnTo>
                <a:lnTo>
                  <a:pt x="2536" y="2697"/>
                </a:lnTo>
                <a:lnTo>
                  <a:pt x="2548" y="2709"/>
                </a:lnTo>
                <a:lnTo>
                  <a:pt x="2582" y="2685"/>
                </a:lnTo>
                <a:lnTo>
                  <a:pt x="2594" y="2674"/>
                </a:lnTo>
                <a:lnTo>
                  <a:pt x="2605" y="2674"/>
                </a:lnTo>
                <a:lnTo>
                  <a:pt x="2640" y="2674"/>
                </a:lnTo>
                <a:lnTo>
                  <a:pt x="2640" y="2662"/>
                </a:lnTo>
                <a:lnTo>
                  <a:pt x="2651" y="2662"/>
                </a:lnTo>
                <a:lnTo>
                  <a:pt x="2640" y="2627"/>
                </a:lnTo>
                <a:lnTo>
                  <a:pt x="2651" y="2615"/>
                </a:lnTo>
                <a:lnTo>
                  <a:pt x="2663" y="2627"/>
                </a:lnTo>
                <a:lnTo>
                  <a:pt x="2674" y="2615"/>
                </a:lnTo>
                <a:lnTo>
                  <a:pt x="2686" y="2603"/>
                </a:lnTo>
                <a:lnTo>
                  <a:pt x="2709" y="2603"/>
                </a:lnTo>
                <a:lnTo>
                  <a:pt x="2709" y="2580"/>
                </a:lnTo>
                <a:lnTo>
                  <a:pt x="2732" y="2580"/>
                </a:lnTo>
                <a:lnTo>
                  <a:pt x="2732" y="2568"/>
                </a:lnTo>
                <a:lnTo>
                  <a:pt x="2767" y="2568"/>
                </a:lnTo>
                <a:lnTo>
                  <a:pt x="2801" y="2568"/>
                </a:lnTo>
                <a:lnTo>
                  <a:pt x="2813" y="2568"/>
                </a:lnTo>
                <a:lnTo>
                  <a:pt x="2813" y="2557"/>
                </a:lnTo>
                <a:lnTo>
                  <a:pt x="2813" y="2545"/>
                </a:lnTo>
                <a:lnTo>
                  <a:pt x="2824" y="2533"/>
                </a:lnTo>
                <a:lnTo>
                  <a:pt x="2824" y="2522"/>
                </a:lnTo>
                <a:lnTo>
                  <a:pt x="2836" y="2522"/>
                </a:lnTo>
                <a:lnTo>
                  <a:pt x="2836" y="2510"/>
                </a:lnTo>
                <a:lnTo>
                  <a:pt x="2836" y="2522"/>
                </a:lnTo>
                <a:lnTo>
                  <a:pt x="2836" y="2510"/>
                </a:lnTo>
                <a:lnTo>
                  <a:pt x="2847" y="2510"/>
                </a:lnTo>
                <a:lnTo>
                  <a:pt x="2847" y="2522"/>
                </a:lnTo>
                <a:lnTo>
                  <a:pt x="2859" y="2510"/>
                </a:lnTo>
                <a:lnTo>
                  <a:pt x="2870" y="2522"/>
                </a:lnTo>
                <a:lnTo>
                  <a:pt x="2870" y="2510"/>
                </a:lnTo>
                <a:lnTo>
                  <a:pt x="2882" y="2522"/>
                </a:lnTo>
                <a:lnTo>
                  <a:pt x="2893" y="2510"/>
                </a:lnTo>
                <a:lnTo>
                  <a:pt x="2882" y="2522"/>
                </a:lnTo>
                <a:lnTo>
                  <a:pt x="2893" y="2522"/>
                </a:lnTo>
                <a:lnTo>
                  <a:pt x="2917" y="2510"/>
                </a:lnTo>
                <a:lnTo>
                  <a:pt x="2928" y="2510"/>
                </a:lnTo>
                <a:lnTo>
                  <a:pt x="2928" y="2522"/>
                </a:lnTo>
                <a:lnTo>
                  <a:pt x="2928" y="2533"/>
                </a:lnTo>
                <a:lnTo>
                  <a:pt x="2940" y="2533"/>
                </a:lnTo>
                <a:lnTo>
                  <a:pt x="2951" y="2533"/>
                </a:lnTo>
                <a:lnTo>
                  <a:pt x="2963" y="2510"/>
                </a:lnTo>
                <a:lnTo>
                  <a:pt x="2986" y="2522"/>
                </a:lnTo>
                <a:lnTo>
                  <a:pt x="2986" y="2533"/>
                </a:lnTo>
                <a:lnTo>
                  <a:pt x="2997" y="2545"/>
                </a:lnTo>
                <a:lnTo>
                  <a:pt x="3009" y="2533"/>
                </a:lnTo>
                <a:lnTo>
                  <a:pt x="3009" y="2522"/>
                </a:lnTo>
                <a:lnTo>
                  <a:pt x="3020" y="2510"/>
                </a:lnTo>
                <a:lnTo>
                  <a:pt x="3032" y="2510"/>
                </a:lnTo>
                <a:lnTo>
                  <a:pt x="3032" y="2487"/>
                </a:lnTo>
                <a:lnTo>
                  <a:pt x="3032" y="2475"/>
                </a:lnTo>
                <a:lnTo>
                  <a:pt x="3032" y="2463"/>
                </a:lnTo>
                <a:lnTo>
                  <a:pt x="3055" y="2452"/>
                </a:lnTo>
                <a:lnTo>
                  <a:pt x="3078" y="2452"/>
                </a:lnTo>
                <a:lnTo>
                  <a:pt x="3089" y="2452"/>
                </a:lnTo>
                <a:lnTo>
                  <a:pt x="3101" y="2452"/>
                </a:lnTo>
                <a:lnTo>
                  <a:pt x="3124" y="2475"/>
                </a:lnTo>
                <a:lnTo>
                  <a:pt x="3136" y="2498"/>
                </a:lnTo>
                <a:lnTo>
                  <a:pt x="3147" y="2510"/>
                </a:lnTo>
                <a:lnTo>
                  <a:pt x="3159" y="2510"/>
                </a:lnTo>
                <a:lnTo>
                  <a:pt x="3170" y="2510"/>
                </a:lnTo>
                <a:lnTo>
                  <a:pt x="3182" y="2510"/>
                </a:lnTo>
                <a:lnTo>
                  <a:pt x="3182" y="2498"/>
                </a:lnTo>
                <a:lnTo>
                  <a:pt x="3193" y="2498"/>
                </a:lnTo>
                <a:lnTo>
                  <a:pt x="3205" y="2498"/>
                </a:lnTo>
                <a:lnTo>
                  <a:pt x="3205" y="2510"/>
                </a:lnTo>
                <a:lnTo>
                  <a:pt x="3216" y="2498"/>
                </a:lnTo>
                <a:lnTo>
                  <a:pt x="3228" y="2487"/>
                </a:lnTo>
                <a:lnTo>
                  <a:pt x="3228" y="2498"/>
                </a:lnTo>
                <a:lnTo>
                  <a:pt x="3251" y="2498"/>
                </a:lnTo>
                <a:lnTo>
                  <a:pt x="3285" y="2487"/>
                </a:lnTo>
                <a:lnTo>
                  <a:pt x="3297" y="2487"/>
                </a:lnTo>
                <a:lnTo>
                  <a:pt x="3285" y="2487"/>
                </a:lnTo>
                <a:lnTo>
                  <a:pt x="3308" y="2452"/>
                </a:lnTo>
                <a:lnTo>
                  <a:pt x="3308" y="2440"/>
                </a:lnTo>
                <a:lnTo>
                  <a:pt x="3320" y="2440"/>
                </a:lnTo>
                <a:lnTo>
                  <a:pt x="3331" y="2440"/>
                </a:lnTo>
                <a:lnTo>
                  <a:pt x="3331" y="2428"/>
                </a:lnTo>
                <a:lnTo>
                  <a:pt x="3343" y="2428"/>
                </a:lnTo>
                <a:lnTo>
                  <a:pt x="3343" y="2440"/>
                </a:lnTo>
                <a:lnTo>
                  <a:pt x="3355" y="2440"/>
                </a:lnTo>
                <a:lnTo>
                  <a:pt x="3355" y="2463"/>
                </a:lnTo>
                <a:lnTo>
                  <a:pt x="3355" y="2475"/>
                </a:lnTo>
                <a:lnTo>
                  <a:pt x="3366" y="2475"/>
                </a:lnTo>
                <a:lnTo>
                  <a:pt x="3389" y="2487"/>
                </a:lnTo>
                <a:lnTo>
                  <a:pt x="3412" y="2487"/>
                </a:lnTo>
                <a:lnTo>
                  <a:pt x="3435" y="2475"/>
                </a:lnTo>
                <a:lnTo>
                  <a:pt x="3447" y="2475"/>
                </a:lnTo>
                <a:lnTo>
                  <a:pt x="3458" y="2475"/>
                </a:lnTo>
                <a:lnTo>
                  <a:pt x="3504" y="2428"/>
                </a:lnTo>
                <a:lnTo>
                  <a:pt x="3516" y="2417"/>
                </a:lnTo>
                <a:lnTo>
                  <a:pt x="3504" y="2405"/>
                </a:lnTo>
                <a:lnTo>
                  <a:pt x="3516" y="2405"/>
                </a:lnTo>
                <a:lnTo>
                  <a:pt x="3516" y="2393"/>
                </a:lnTo>
                <a:lnTo>
                  <a:pt x="3504" y="2393"/>
                </a:lnTo>
                <a:lnTo>
                  <a:pt x="3504" y="2382"/>
                </a:lnTo>
                <a:lnTo>
                  <a:pt x="3493" y="2370"/>
                </a:lnTo>
                <a:lnTo>
                  <a:pt x="3481" y="2358"/>
                </a:lnTo>
                <a:lnTo>
                  <a:pt x="3481" y="2347"/>
                </a:lnTo>
                <a:lnTo>
                  <a:pt x="3470" y="2347"/>
                </a:lnTo>
                <a:lnTo>
                  <a:pt x="3470" y="2335"/>
                </a:lnTo>
                <a:lnTo>
                  <a:pt x="3458" y="2335"/>
                </a:lnTo>
                <a:lnTo>
                  <a:pt x="3447" y="2323"/>
                </a:lnTo>
                <a:lnTo>
                  <a:pt x="3447" y="2312"/>
                </a:lnTo>
                <a:lnTo>
                  <a:pt x="3458" y="2288"/>
                </a:lnTo>
                <a:lnTo>
                  <a:pt x="3470" y="2288"/>
                </a:lnTo>
                <a:lnTo>
                  <a:pt x="3470" y="2300"/>
                </a:lnTo>
                <a:lnTo>
                  <a:pt x="3481" y="2300"/>
                </a:lnTo>
                <a:lnTo>
                  <a:pt x="3493" y="2300"/>
                </a:lnTo>
                <a:lnTo>
                  <a:pt x="3493" y="2288"/>
                </a:lnTo>
                <a:lnTo>
                  <a:pt x="3481" y="2288"/>
                </a:lnTo>
                <a:lnTo>
                  <a:pt x="3481" y="2265"/>
                </a:lnTo>
                <a:lnTo>
                  <a:pt x="3470" y="2241"/>
                </a:lnTo>
                <a:lnTo>
                  <a:pt x="3458" y="2230"/>
                </a:lnTo>
                <a:lnTo>
                  <a:pt x="3470" y="2218"/>
                </a:lnTo>
                <a:lnTo>
                  <a:pt x="3458" y="2218"/>
                </a:lnTo>
                <a:lnTo>
                  <a:pt x="3470" y="2206"/>
                </a:lnTo>
                <a:lnTo>
                  <a:pt x="3470" y="2195"/>
                </a:lnTo>
                <a:lnTo>
                  <a:pt x="3470" y="2183"/>
                </a:lnTo>
                <a:lnTo>
                  <a:pt x="3470" y="2171"/>
                </a:lnTo>
                <a:lnTo>
                  <a:pt x="3470" y="2160"/>
                </a:lnTo>
                <a:lnTo>
                  <a:pt x="3458" y="2148"/>
                </a:lnTo>
                <a:lnTo>
                  <a:pt x="3458" y="2136"/>
                </a:lnTo>
                <a:lnTo>
                  <a:pt x="3458" y="2125"/>
                </a:lnTo>
                <a:lnTo>
                  <a:pt x="3447" y="2101"/>
                </a:lnTo>
                <a:lnTo>
                  <a:pt x="3447" y="2078"/>
                </a:lnTo>
                <a:lnTo>
                  <a:pt x="3447" y="2066"/>
                </a:lnTo>
                <a:lnTo>
                  <a:pt x="3435" y="2066"/>
                </a:lnTo>
                <a:lnTo>
                  <a:pt x="3435" y="2055"/>
                </a:lnTo>
                <a:lnTo>
                  <a:pt x="3435" y="2043"/>
                </a:lnTo>
                <a:lnTo>
                  <a:pt x="3424" y="2043"/>
                </a:lnTo>
                <a:lnTo>
                  <a:pt x="3401" y="2066"/>
                </a:lnTo>
                <a:lnTo>
                  <a:pt x="3378" y="2090"/>
                </a:lnTo>
                <a:lnTo>
                  <a:pt x="3366" y="2090"/>
                </a:lnTo>
                <a:lnTo>
                  <a:pt x="3355" y="2101"/>
                </a:lnTo>
                <a:lnTo>
                  <a:pt x="3331" y="2136"/>
                </a:lnTo>
                <a:lnTo>
                  <a:pt x="3331" y="2148"/>
                </a:lnTo>
                <a:lnTo>
                  <a:pt x="3320" y="2136"/>
                </a:lnTo>
                <a:lnTo>
                  <a:pt x="3320" y="2125"/>
                </a:lnTo>
                <a:lnTo>
                  <a:pt x="3297" y="2125"/>
                </a:lnTo>
                <a:lnTo>
                  <a:pt x="3297" y="2101"/>
                </a:lnTo>
                <a:lnTo>
                  <a:pt x="3320" y="2078"/>
                </a:lnTo>
                <a:lnTo>
                  <a:pt x="3320" y="2055"/>
                </a:lnTo>
                <a:lnTo>
                  <a:pt x="3320" y="2031"/>
                </a:lnTo>
                <a:lnTo>
                  <a:pt x="3320" y="2020"/>
                </a:lnTo>
                <a:lnTo>
                  <a:pt x="3320" y="2008"/>
                </a:lnTo>
                <a:lnTo>
                  <a:pt x="3331" y="1985"/>
                </a:lnTo>
                <a:lnTo>
                  <a:pt x="3355" y="1973"/>
                </a:lnTo>
                <a:lnTo>
                  <a:pt x="3355" y="1961"/>
                </a:lnTo>
                <a:lnTo>
                  <a:pt x="3366" y="1961"/>
                </a:lnTo>
                <a:lnTo>
                  <a:pt x="3366" y="1938"/>
                </a:lnTo>
                <a:lnTo>
                  <a:pt x="3378" y="1926"/>
                </a:lnTo>
                <a:lnTo>
                  <a:pt x="3378" y="1915"/>
                </a:lnTo>
                <a:lnTo>
                  <a:pt x="3378" y="1903"/>
                </a:lnTo>
                <a:lnTo>
                  <a:pt x="3366" y="1903"/>
                </a:lnTo>
                <a:lnTo>
                  <a:pt x="3366" y="1891"/>
                </a:lnTo>
                <a:lnTo>
                  <a:pt x="3366" y="1879"/>
                </a:lnTo>
                <a:lnTo>
                  <a:pt x="3389" y="1868"/>
                </a:lnTo>
                <a:lnTo>
                  <a:pt x="3378" y="1844"/>
                </a:lnTo>
                <a:lnTo>
                  <a:pt x="3389" y="1844"/>
                </a:lnTo>
                <a:lnTo>
                  <a:pt x="3389" y="1821"/>
                </a:lnTo>
                <a:lnTo>
                  <a:pt x="3401" y="1809"/>
                </a:lnTo>
                <a:lnTo>
                  <a:pt x="3378" y="1798"/>
                </a:lnTo>
                <a:lnTo>
                  <a:pt x="3378" y="1786"/>
                </a:lnTo>
                <a:lnTo>
                  <a:pt x="3378" y="1774"/>
                </a:lnTo>
                <a:lnTo>
                  <a:pt x="3366" y="1774"/>
                </a:lnTo>
                <a:lnTo>
                  <a:pt x="3366" y="1763"/>
                </a:lnTo>
                <a:lnTo>
                  <a:pt x="3366" y="1739"/>
                </a:lnTo>
                <a:lnTo>
                  <a:pt x="3343" y="1751"/>
                </a:lnTo>
                <a:lnTo>
                  <a:pt x="3331" y="1751"/>
                </a:lnTo>
                <a:lnTo>
                  <a:pt x="3331" y="1739"/>
                </a:lnTo>
                <a:lnTo>
                  <a:pt x="3297" y="1739"/>
                </a:lnTo>
                <a:lnTo>
                  <a:pt x="3297" y="1728"/>
                </a:lnTo>
                <a:lnTo>
                  <a:pt x="3297" y="1704"/>
                </a:lnTo>
                <a:lnTo>
                  <a:pt x="3297" y="1693"/>
                </a:lnTo>
                <a:lnTo>
                  <a:pt x="3308" y="1669"/>
                </a:lnTo>
                <a:lnTo>
                  <a:pt x="3297" y="1634"/>
                </a:lnTo>
                <a:lnTo>
                  <a:pt x="3297" y="1623"/>
                </a:lnTo>
                <a:lnTo>
                  <a:pt x="3297" y="1599"/>
                </a:lnTo>
                <a:lnTo>
                  <a:pt x="3262" y="1576"/>
                </a:lnTo>
                <a:lnTo>
                  <a:pt x="3251" y="1553"/>
                </a:lnTo>
                <a:lnTo>
                  <a:pt x="3251" y="1564"/>
                </a:lnTo>
                <a:lnTo>
                  <a:pt x="3239" y="1564"/>
                </a:lnTo>
                <a:lnTo>
                  <a:pt x="3228" y="1553"/>
                </a:lnTo>
                <a:lnTo>
                  <a:pt x="3228" y="1541"/>
                </a:lnTo>
                <a:lnTo>
                  <a:pt x="3193" y="1553"/>
                </a:lnTo>
                <a:lnTo>
                  <a:pt x="3182" y="1553"/>
                </a:lnTo>
                <a:lnTo>
                  <a:pt x="3170" y="1553"/>
                </a:lnTo>
                <a:lnTo>
                  <a:pt x="3159" y="1564"/>
                </a:lnTo>
                <a:lnTo>
                  <a:pt x="3159" y="1553"/>
                </a:lnTo>
                <a:lnTo>
                  <a:pt x="3170" y="1529"/>
                </a:lnTo>
                <a:lnTo>
                  <a:pt x="3170" y="1518"/>
                </a:lnTo>
                <a:lnTo>
                  <a:pt x="3170" y="1506"/>
                </a:lnTo>
                <a:lnTo>
                  <a:pt x="3170" y="1494"/>
                </a:lnTo>
                <a:lnTo>
                  <a:pt x="3170" y="1482"/>
                </a:lnTo>
                <a:lnTo>
                  <a:pt x="3159" y="1482"/>
                </a:lnTo>
                <a:lnTo>
                  <a:pt x="3159" y="1471"/>
                </a:lnTo>
                <a:lnTo>
                  <a:pt x="3159" y="1482"/>
                </a:lnTo>
                <a:lnTo>
                  <a:pt x="3147" y="1471"/>
                </a:lnTo>
                <a:lnTo>
                  <a:pt x="3136" y="1471"/>
                </a:lnTo>
                <a:lnTo>
                  <a:pt x="3101" y="1436"/>
                </a:lnTo>
                <a:lnTo>
                  <a:pt x="3101" y="1424"/>
                </a:lnTo>
                <a:lnTo>
                  <a:pt x="3101" y="1412"/>
                </a:lnTo>
                <a:lnTo>
                  <a:pt x="3112" y="1401"/>
                </a:lnTo>
                <a:lnTo>
                  <a:pt x="3112" y="1389"/>
                </a:lnTo>
                <a:lnTo>
                  <a:pt x="3089" y="1377"/>
                </a:lnTo>
                <a:lnTo>
                  <a:pt x="3101" y="1377"/>
                </a:lnTo>
                <a:lnTo>
                  <a:pt x="3112" y="1366"/>
                </a:lnTo>
                <a:lnTo>
                  <a:pt x="3112" y="1342"/>
                </a:lnTo>
                <a:lnTo>
                  <a:pt x="3124" y="1331"/>
                </a:lnTo>
                <a:lnTo>
                  <a:pt x="3124" y="1319"/>
                </a:lnTo>
                <a:lnTo>
                  <a:pt x="3124" y="1331"/>
                </a:lnTo>
                <a:lnTo>
                  <a:pt x="3112" y="1342"/>
                </a:lnTo>
                <a:lnTo>
                  <a:pt x="3101" y="1354"/>
                </a:lnTo>
                <a:lnTo>
                  <a:pt x="3089" y="1342"/>
                </a:lnTo>
                <a:lnTo>
                  <a:pt x="3089" y="1354"/>
                </a:lnTo>
                <a:lnTo>
                  <a:pt x="3078" y="1354"/>
                </a:lnTo>
                <a:lnTo>
                  <a:pt x="3078" y="1342"/>
                </a:lnTo>
                <a:lnTo>
                  <a:pt x="3055" y="1331"/>
                </a:lnTo>
                <a:lnTo>
                  <a:pt x="3055" y="1319"/>
                </a:lnTo>
                <a:lnTo>
                  <a:pt x="3055" y="1307"/>
                </a:lnTo>
                <a:lnTo>
                  <a:pt x="3043" y="1296"/>
                </a:lnTo>
                <a:lnTo>
                  <a:pt x="3043" y="1272"/>
                </a:lnTo>
                <a:lnTo>
                  <a:pt x="3032" y="1261"/>
                </a:lnTo>
                <a:lnTo>
                  <a:pt x="3020" y="1261"/>
                </a:lnTo>
                <a:lnTo>
                  <a:pt x="3009" y="1249"/>
                </a:lnTo>
                <a:lnTo>
                  <a:pt x="2997" y="1249"/>
                </a:lnTo>
                <a:lnTo>
                  <a:pt x="2997" y="1272"/>
                </a:lnTo>
                <a:lnTo>
                  <a:pt x="2997" y="1296"/>
                </a:lnTo>
                <a:lnTo>
                  <a:pt x="2986" y="1284"/>
                </a:lnTo>
                <a:lnTo>
                  <a:pt x="2974" y="1284"/>
                </a:lnTo>
                <a:lnTo>
                  <a:pt x="2974" y="1272"/>
                </a:lnTo>
                <a:lnTo>
                  <a:pt x="2963" y="1272"/>
                </a:lnTo>
                <a:lnTo>
                  <a:pt x="2963" y="1261"/>
                </a:lnTo>
                <a:lnTo>
                  <a:pt x="2963" y="1284"/>
                </a:lnTo>
                <a:lnTo>
                  <a:pt x="2951" y="1284"/>
                </a:lnTo>
                <a:lnTo>
                  <a:pt x="2940" y="1284"/>
                </a:lnTo>
                <a:lnTo>
                  <a:pt x="2940" y="1272"/>
                </a:lnTo>
                <a:lnTo>
                  <a:pt x="2928" y="1272"/>
                </a:lnTo>
                <a:lnTo>
                  <a:pt x="2928" y="1261"/>
                </a:lnTo>
                <a:lnTo>
                  <a:pt x="2917" y="1249"/>
                </a:lnTo>
                <a:lnTo>
                  <a:pt x="2905" y="1249"/>
                </a:lnTo>
                <a:lnTo>
                  <a:pt x="2917" y="1249"/>
                </a:lnTo>
                <a:lnTo>
                  <a:pt x="2905" y="1237"/>
                </a:lnTo>
                <a:lnTo>
                  <a:pt x="2917" y="1226"/>
                </a:lnTo>
                <a:lnTo>
                  <a:pt x="2917" y="1214"/>
                </a:lnTo>
                <a:lnTo>
                  <a:pt x="2928" y="1202"/>
                </a:lnTo>
                <a:lnTo>
                  <a:pt x="2940" y="1191"/>
                </a:lnTo>
                <a:lnTo>
                  <a:pt x="2951" y="1191"/>
                </a:lnTo>
                <a:lnTo>
                  <a:pt x="2951" y="1167"/>
                </a:lnTo>
                <a:lnTo>
                  <a:pt x="2940" y="1156"/>
                </a:lnTo>
                <a:lnTo>
                  <a:pt x="2928" y="1167"/>
                </a:lnTo>
                <a:lnTo>
                  <a:pt x="2928" y="1156"/>
                </a:lnTo>
                <a:lnTo>
                  <a:pt x="2940" y="1121"/>
                </a:lnTo>
                <a:lnTo>
                  <a:pt x="2940" y="1109"/>
                </a:lnTo>
                <a:lnTo>
                  <a:pt x="2928" y="1109"/>
                </a:lnTo>
                <a:lnTo>
                  <a:pt x="2940" y="1109"/>
                </a:lnTo>
                <a:lnTo>
                  <a:pt x="2928" y="1085"/>
                </a:lnTo>
                <a:lnTo>
                  <a:pt x="2917" y="1085"/>
                </a:lnTo>
                <a:lnTo>
                  <a:pt x="2917" y="1074"/>
                </a:lnTo>
                <a:lnTo>
                  <a:pt x="2905" y="1062"/>
                </a:lnTo>
                <a:lnTo>
                  <a:pt x="2882" y="1062"/>
                </a:lnTo>
                <a:lnTo>
                  <a:pt x="2859" y="1050"/>
                </a:lnTo>
                <a:lnTo>
                  <a:pt x="2836" y="1050"/>
                </a:lnTo>
                <a:lnTo>
                  <a:pt x="2847" y="1050"/>
                </a:lnTo>
                <a:lnTo>
                  <a:pt x="2847" y="1039"/>
                </a:lnTo>
                <a:lnTo>
                  <a:pt x="2859" y="1039"/>
                </a:lnTo>
                <a:lnTo>
                  <a:pt x="2870" y="1039"/>
                </a:lnTo>
                <a:lnTo>
                  <a:pt x="2870" y="1015"/>
                </a:lnTo>
                <a:lnTo>
                  <a:pt x="2882" y="1004"/>
                </a:lnTo>
                <a:lnTo>
                  <a:pt x="2882" y="992"/>
                </a:lnTo>
                <a:lnTo>
                  <a:pt x="2893" y="980"/>
                </a:lnTo>
                <a:lnTo>
                  <a:pt x="2882" y="957"/>
                </a:lnTo>
                <a:lnTo>
                  <a:pt x="2893" y="957"/>
                </a:lnTo>
                <a:lnTo>
                  <a:pt x="2905" y="945"/>
                </a:lnTo>
                <a:lnTo>
                  <a:pt x="2893" y="934"/>
                </a:lnTo>
                <a:lnTo>
                  <a:pt x="2905" y="922"/>
                </a:lnTo>
                <a:lnTo>
                  <a:pt x="2893" y="910"/>
                </a:lnTo>
                <a:lnTo>
                  <a:pt x="2928" y="887"/>
                </a:lnTo>
                <a:lnTo>
                  <a:pt x="2940" y="887"/>
                </a:lnTo>
                <a:lnTo>
                  <a:pt x="2940" y="875"/>
                </a:lnTo>
                <a:lnTo>
                  <a:pt x="2940" y="864"/>
                </a:lnTo>
                <a:lnTo>
                  <a:pt x="2940" y="852"/>
                </a:lnTo>
                <a:lnTo>
                  <a:pt x="2940" y="840"/>
                </a:lnTo>
                <a:lnTo>
                  <a:pt x="2928" y="852"/>
                </a:lnTo>
                <a:lnTo>
                  <a:pt x="2928" y="840"/>
                </a:lnTo>
                <a:lnTo>
                  <a:pt x="2917" y="840"/>
                </a:lnTo>
                <a:lnTo>
                  <a:pt x="2917" y="829"/>
                </a:lnTo>
                <a:lnTo>
                  <a:pt x="2917" y="817"/>
                </a:lnTo>
                <a:lnTo>
                  <a:pt x="2928" y="829"/>
                </a:lnTo>
                <a:lnTo>
                  <a:pt x="2940" y="817"/>
                </a:lnTo>
                <a:lnTo>
                  <a:pt x="2928" y="817"/>
                </a:lnTo>
                <a:lnTo>
                  <a:pt x="2940" y="805"/>
                </a:lnTo>
                <a:lnTo>
                  <a:pt x="2940" y="794"/>
                </a:lnTo>
                <a:lnTo>
                  <a:pt x="2951" y="770"/>
                </a:lnTo>
                <a:lnTo>
                  <a:pt x="2951" y="759"/>
                </a:lnTo>
                <a:lnTo>
                  <a:pt x="2951" y="747"/>
                </a:lnTo>
                <a:lnTo>
                  <a:pt x="2963" y="747"/>
                </a:lnTo>
                <a:lnTo>
                  <a:pt x="2963" y="723"/>
                </a:lnTo>
                <a:lnTo>
                  <a:pt x="2974" y="700"/>
                </a:lnTo>
                <a:lnTo>
                  <a:pt x="2974" y="688"/>
                </a:lnTo>
                <a:lnTo>
                  <a:pt x="2974" y="665"/>
                </a:lnTo>
                <a:lnTo>
                  <a:pt x="3009" y="653"/>
                </a:lnTo>
                <a:lnTo>
                  <a:pt x="3009" y="642"/>
                </a:lnTo>
                <a:lnTo>
                  <a:pt x="3009" y="630"/>
                </a:lnTo>
                <a:lnTo>
                  <a:pt x="2997" y="607"/>
                </a:lnTo>
                <a:lnTo>
                  <a:pt x="2974" y="595"/>
                </a:lnTo>
                <a:lnTo>
                  <a:pt x="2963" y="560"/>
                </a:lnTo>
                <a:lnTo>
                  <a:pt x="2951" y="560"/>
                </a:lnTo>
                <a:lnTo>
                  <a:pt x="2951" y="548"/>
                </a:lnTo>
                <a:lnTo>
                  <a:pt x="2951" y="537"/>
                </a:lnTo>
                <a:lnTo>
                  <a:pt x="2963" y="525"/>
                </a:lnTo>
                <a:lnTo>
                  <a:pt x="2951" y="513"/>
                </a:lnTo>
                <a:lnTo>
                  <a:pt x="2963" y="513"/>
                </a:lnTo>
                <a:lnTo>
                  <a:pt x="2963" y="502"/>
                </a:lnTo>
                <a:lnTo>
                  <a:pt x="2963" y="478"/>
                </a:lnTo>
                <a:lnTo>
                  <a:pt x="2951" y="478"/>
                </a:lnTo>
                <a:lnTo>
                  <a:pt x="2940" y="478"/>
                </a:lnTo>
                <a:lnTo>
                  <a:pt x="2928" y="478"/>
                </a:lnTo>
                <a:lnTo>
                  <a:pt x="2917" y="467"/>
                </a:lnTo>
                <a:lnTo>
                  <a:pt x="2893" y="455"/>
                </a:lnTo>
                <a:lnTo>
                  <a:pt x="2882" y="455"/>
                </a:lnTo>
                <a:lnTo>
                  <a:pt x="2870" y="455"/>
                </a:lnTo>
                <a:lnTo>
                  <a:pt x="2870" y="443"/>
                </a:lnTo>
                <a:lnTo>
                  <a:pt x="2870" y="432"/>
                </a:lnTo>
                <a:lnTo>
                  <a:pt x="2870" y="420"/>
                </a:lnTo>
                <a:lnTo>
                  <a:pt x="2859" y="397"/>
                </a:lnTo>
                <a:lnTo>
                  <a:pt x="2847" y="373"/>
                </a:lnTo>
                <a:lnTo>
                  <a:pt x="2813" y="362"/>
                </a:lnTo>
                <a:lnTo>
                  <a:pt x="2813" y="350"/>
                </a:lnTo>
                <a:lnTo>
                  <a:pt x="2801" y="350"/>
                </a:lnTo>
                <a:lnTo>
                  <a:pt x="2801" y="326"/>
                </a:lnTo>
                <a:lnTo>
                  <a:pt x="2801" y="315"/>
                </a:lnTo>
                <a:lnTo>
                  <a:pt x="2824" y="315"/>
                </a:lnTo>
                <a:lnTo>
                  <a:pt x="2836" y="326"/>
                </a:lnTo>
                <a:lnTo>
                  <a:pt x="2847" y="315"/>
                </a:lnTo>
                <a:lnTo>
                  <a:pt x="2859" y="291"/>
                </a:lnTo>
                <a:lnTo>
                  <a:pt x="2870" y="291"/>
                </a:lnTo>
                <a:lnTo>
                  <a:pt x="2882" y="280"/>
                </a:lnTo>
                <a:lnTo>
                  <a:pt x="2882" y="291"/>
                </a:lnTo>
                <a:lnTo>
                  <a:pt x="2893" y="280"/>
                </a:lnTo>
                <a:lnTo>
                  <a:pt x="2905" y="280"/>
                </a:lnTo>
                <a:lnTo>
                  <a:pt x="2905" y="268"/>
                </a:lnTo>
                <a:lnTo>
                  <a:pt x="2917" y="268"/>
                </a:lnTo>
                <a:lnTo>
                  <a:pt x="2928" y="245"/>
                </a:lnTo>
                <a:lnTo>
                  <a:pt x="2940" y="233"/>
                </a:lnTo>
                <a:lnTo>
                  <a:pt x="2940" y="221"/>
                </a:lnTo>
                <a:lnTo>
                  <a:pt x="2974" y="221"/>
                </a:lnTo>
                <a:lnTo>
                  <a:pt x="2997" y="221"/>
                </a:lnTo>
                <a:lnTo>
                  <a:pt x="2997" y="210"/>
                </a:lnTo>
                <a:lnTo>
                  <a:pt x="2997" y="198"/>
                </a:lnTo>
                <a:lnTo>
                  <a:pt x="2997" y="186"/>
                </a:lnTo>
                <a:lnTo>
                  <a:pt x="3009" y="163"/>
                </a:lnTo>
                <a:lnTo>
                  <a:pt x="3009" y="151"/>
                </a:lnTo>
                <a:lnTo>
                  <a:pt x="3009" y="140"/>
                </a:lnTo>
                <a:lnTo>
                  <a:pt x="2997" y="128"/>
                </a:lnTo>
                <a:lnTo>
                  <a:pt x="2986" y="128"/>
                </a:lnTo>
                <a:lnTo>
                  <a:pt x="2986" y="116"/>
                </a:lnTo>
                <a:lnTo>
                  <a:pt x="2986" y="105"/>
                </a:lnTo>
                <a:lnTo>
                  <a:pt x="2997" y="128"/>
                </a:lnTo>
                <a:lnTo>
                  <a:pt x="3020" y="140"/>
                </a:lnTo>
                <a:lnTo>
                  <a:pt x="3055" y="128"/>
                </a:lnTo>
                <a:lnTo>
                  <a:pt x="3066" y="140"/>
                </a:lnTo>
                <a:lnTo>
                  <a:pt x="3089" y="140"/>
                </a:lnTo>
                <a:lnTo>
                  <a:pt x="3101" y="140"/>
                </a:lnTo>
                <a:lnTo>
                  <a:pt x="3112" y="140"/>
                </a:lnTo>
                <a:lnTo>
                  <a:pt x="3112" y="128"/>
                </a:lnTo>
                <a:lnTo>
                  <a:pt x="3124" y="128"/>
                </a:lnTo>
                <a:lnTo>
                  <a:pt x="3136" y="128"/>
                </a:lnTo>
                <a:lnTo>
                  <a:pt x="3147" y="128"/>
                </a:lnTo>
                <a:lnTo>
                  <a:pt x="3147" y="140"/>
                </a:lnTo>
                <a:lnTo>
                  <a:pt x="3159" y="140"/>
                </a:lnTo>
                <a:lnTo>
                  <a:pt x="3170" y="140"/>
                </a:lnTo>
                <a:lnTo>
                  <a:pt x="3170" y="116"/>
                </a:lnTo>
                <a:lnTo>
                  <a:pt x="3193" y="105"/>
                </a:lnTo>
                <a:lnTo>
                  <a:pt x="3205" y="105"/>
                </a:lnTo>
                <a:lnTo>
                  <a:pt x="3216" y="116"/>
                </a:lnTo>
                <a:lnTo>
                  <a:pt x="3216" y="140"/>
                </a:lnTo>
                <a:lnTo>
                  <a:pt x="3239" y="93"/>
                </a:lnTo>
                <a:lnTo>
                  <a:pt x="3239" y="81"/>
                </a:lnTo>
                <a:lnTo>
                  <a:pt x="3262" y="58"/>
                </a:lnTo>
                <a:lnTo>
                  <a:pt x="3274" y="58"/>
                </a:lnTo>
                <a:lnTo>
                  <a:pt x="3285" y="46"/>
                </a:lnTo>
                <a:lnTo>
                  <a:pt x="3297" y="46"/>
                </a:lnTo>
                <a:lnTo>
                  <a:pt x="3308" y="46"/>
                </a:lnTo>
                <a:lnTo>
                  <a:pt x="3320" y="46"/>
                </a:lnTo>
                <a:lnTo>
                  <a:pt x="3331" y="58"/>
                </a:lnTo>
                <a:lnTo>
                  <a:pt x="3343" y="58"/>
                </a:lnTo>
                <a:lnTo>
                  <a:pt x="3355" y="58"/>
                </a:lnTo>
                <a:lnTo>
                  <a:pt x="3378" y="70"/>
                </a:lnTo>
                <a:lnTo>
                  <a:pt x="3389" y="70"/>
                </a:lnTo>
                <a:lnTo>
                  <a:pt x="3401" y="81"/>
                </a:lnTo>
                <a:lnTo>
                  <a:pt x="3412" y="70"/>
                </a:lnTo>
                <a:lnTo>
                  <a:pt x="3435" y="81"/>
                </a:lnTo>
                <a:lnTo>
                  <a:pt x="3447" y="93"/>
                </a:lnTo>
                <a:lnTo>
                  <a:pt x="3458" y="81"/>
                </a:lnTo>
                <a:lnTo>
                  <a:pt x="3470" y="93"/>
                </a:lnTo>
                <a:lnTo>
                  <a:pt x="3481" y="93"/>
                </a:lnTo>
                <a:lnTo>
                  <a:pt x="3504" y="105"/>
                </a:lnTo>
                <a:lnTo>
                  <a:pt x="3516" y="105"/>
                </a:lnTo>
                <a:lnTo>
                  <a:pt x="3539" y="93"/>
                </a:lnTo>
                <a:lnTo>
                  <a:pt x="3562" y="70"/>
                </a:lnTo>
                <a:lnTo>
                  <a:pt x="3574" y="81"/>
                </a:lnTo>
                <a:lnTo>
                  <a:pt x="3585" y="81"/>
                </a:lnTo>
                <a:lnTo>
                  <a:pt x="3620" y="70"/>
                </a:lnTo>
                <a:lnTo>
                  <a:pt x="3643" y="70"/>
                </a:lnTo>
                <a:lnTo>
                  <a:pt x="3666" y="70"/>
                </a:lnTo>
                <a:lnTo>
                  <a:pt x="3677" y="58"/>
                </a:lnTo>
                <a:lnTo>
                  <a:pt x="3677" y="46"/>
                </a:lnTo>
                <a:lnTo>
                  <a:pt x="3677" y="23"/>
                </a:lnTo>
                <a:lnTo>
                  <a:pt x="3689" y="23"/>
                </a:lnTo>
                <a:lnTo>
                  <a:pt x="3700" y="11"/>
                </a:lnTo>
                <a:lnTo>
                  <a:pt x="3723" y="11"/>
                </a:lnTo>
                <a:lnTo>
                  <a:pt x="3723" y="0"/>
                </a:lnTo>
                <a:lnTo>
                  <a:pt x="3747" y="0"/>
                </a:lnTo>
                <a:lnTo>
                  <a:pt x="3758" y="0"/>
                </a:lnTo>
                <a:lnTo>
                  <a:pt x="3770" y="11"/>
                </a:lnTo>
                <a:lnTo>
                  <a:pt x="3781" y="23"/>
                </a:lnTo>
                <a:lnTo>
                  <a:pt x="3793" y="23"/>
                </a:lnTo>
                <a:lnTo>
                  <a:pt x="3781" y="58"/>
                </a:lnTo>
                <a:lnTo>
                  <a:pt x="3793" y="70"/>
                </a:lnTo>
                <a:lnTo>
                  <a:pt x="3793" y="81"/>
                </a:lnTo>
                <a:lnTo>
                  <a:pt x="3793" y="93"/>
                </a:lnTo>
                <a:lnTo>
                  <a:pt x="3793" y="105"/>
                </a:lnTo>
                <a:lnTo>
                  <a:pt x="3839" y="128"/>
                </a:lnTo>
                <a:lnTo>
                  <a:pt x="3850" y="140"/>
                </a:lnTo>
                <a:lnTo>
                  <a:pt x="3885" y="140"/>
                </a:lnTo>
                <a:lnTo>
                  <a:pt x="3896" y="140"/>
                </a:lnTo>
                <a:lnTo>
                  <a:pt x="3908" y="140"/>
                </a:lnTo>
                <a:lnTo>
                  <a:pt x="3919" y="151"/>
                </a:lnTo>
                <a:lnTo>
                  <a:pt x="3919" y="140"/>
                </a:lnTo>
                <a:lnTo>
                  <a:pt x="3931" y="116"/>
                </a:lnTo>
                <a:lnTo>
                  <a:pt x="3942" y="105"/>
                </a:lnTo>
                <a:lnTo>
                  <a:pt x="3989" y="105"/>
                </a:lnTo>
                <a:lnTo>
                  <a:pt x="4012" y="105"/>
                </a:lnTo>
                <a:lnTo>
                  <a:pt x="4012" y="128"/>
                </a:lnTo>
                <a:lnTo>
                  <a:pt x="4023" y="151"/>
                </a:lnTo>
                <a:lnTo>
                  <a:pt x="4035" y="163"/>
                </a:lnTo>
                <a:lnTo>
                  <a:pt x="4081" y="175"/>
                </a:lnTo>
                <a:lnTo>
                  <a:pt x="4092" y="175"/>
                </a:lnTo>
                <a:lnTo>
                  <a:pt x="4115" y="175"/>
                </a:lnTo>
                <a:lnTo>
                  <a:pt x="4127" y="186"/>
                </a:lnTo>
                <a:lnTo>
                  <a:pt x="4127" y="198"/>
                </a:lnTo>
                <a:lnTo>
                  <a:pt x="4138" y="221"/>
                </a:lnTo>
                <a:lnTo>
                  <a:pt x="4138" y="210"/>
                </a:lnTo>
                <a:lnTo>
                  <a:pt x="4138" y="198"/>
                </a:lnTo>
                <a:lnTo>
                  <a:pt x="4150" y="210"/>
                </a:lnTo>
                <a:lnTo>
                  <a:pt x="4196" y="198"/>
                </a:lnTo>
                <a:lnTo>
                  <a:pt x="4196" y="221"/>
                </a:lnTo>
                <a:lnTo>
                  <a:pt x="4185" y="245"/>
                </a:lnTo>
                <a:lnTo>
                  <a:pt x="4173" y="256"/>
                </a:lnTo>
                <a:lnTo>
                  <a:pt x="4150" y="256"/>
                </a:lnTo>
                <a:lnTo>
                  <a:pt x="4150" y="268"/>
                </a:lnTo>
                <a:lnTo>
                  <a:pt x="4150" y="280"/>
                </a:lnTo>
                <a:lnTo>
                  <a:pt x="4173" y="268"/>
                </a:lnTo>
                <a:lnTo>
                  <a:pt x="4208" y="291"/>
                </a:lnTo>
                <a:lnTo>
                  <a:pt x="4208" y="315"/>
                </a:lnTo>
                <a:lnTo>
                  <a:pt x="4196" y="326"/>
                </a:lnTo>
                <a:lnTo>
                  <a:pt x="4185" y="338"/>
                </a:lnTo>
                <a:lnTo>
                  <a:pt x="4208" y="362"/>
                </a:lnTo>
                <a:lnTo>
                  <a:pt x="4219" y="373"/>
                </a:lnTo>
                <a:lnTo>
                  <a:pt x="4231" y="362"/>
                </a:lnTo>
                <a:lnTo>
                  <a:pt x="4242" y="350"/>
                </a:lnTo>
                <a:lnTo>
                  <a:pt x="4265" y="350"/>
                </a:lnTo>
                <a:lnTo>
                  <a:pt x="4277" y="326"/>
                </a:lnTo>
                <a:lnTo>
                  <a:pt x="4300" y="350"/>
                </a:lnTo>
                <a:lnTo>
                  <a:pt x="4300" y="373"/>
                </a:lnTo>
                <a:lnTo>
                  <a:pt x="4311" y="385"/>
                </a:lnTo>
                <a:lnTo>
                  <a:pt x="4311" y="408"/>
                </a:lnTo>
                <a:lnTo>
                  <a:pt x="4323" y="408"/>
                </a:lnTo>
                <a:lnTo>
                  <a:pt x="4346" y="408"/>
                </a:lnTo>
                <a:lnTo>
                  <a:pt x="4357" y="420"/>
                </a:lnTo>
                <a:lnTo>
                  <a:pt x="4369" y="467"/>
                </a:lnTo>
                <a:lnTo>
                  <a:pt x="4369" y="490"/>
                </a:lnTo>
                <a:lnTo>
                  <a:pt x="4404" y="490"/>
                </a:lnTo>
                <a:lnTo>
                  <a:pt x="4415" y="490"/>
                </a:lnTo>
                <a:lnTo>
                  <a:pt x="4415" y="502"/>
                </a:lnTo>
                <a:lnTo>
                  <a:pt x="4427" y="502"/>
                </a:lnTo>
                <a:lnTo>
                  <a:pt x="4427" y="513"/>
                </a:lnTo>
                <a:lnTo>
                  <a:pt x="4438" y="525"/>
                </a:lnTo>
                <a:lnTo>
                  <a:pt x="4450" y="525"/>
                </a:lnTo>
                <a:lnTo>
                  <a:pt x="4473" y="513"/>
                </a:lnTo>
                <a:lnTo>
                  <a:pt x="4496" y="490"/>
                </a:lnTo>
                <a:lnTo>
                  <a:pt x="4519" y="478"/>
                </a:lnTo>
                <a:lnTo>
                  <a:pt x="4542" y="467"/>
                </a:lnTo>
                <a:lnTo>
                  <a:pt x="4553" y="490"/>
                </a:lnTo>
                <a:lnTo>
                  <a:pt x="4565" y="502"/>
                </a:lnTo>
                <a:lnTo>
                  <a:pt x="4576" y="513"/>
                </a:lnTo>
                <a:lnTo>
                  <a:pt x="4588" y="525"/>
                </a:lnTo>
                <a:lnTo>
                  <a:pt x="4600" y="513"/>
                </a:lnTo>
                <a:lnTo>
                  <a:pt x="4611" y="513"/>
                </a:lnTo>
                <a:lnTo>
                  <a:pt x="4634" y="502"/>
                </a:lnTo>
                <a:lnTo>
                  <a:pt x="4646" y="513"/>
                </a:lnTo>
                <a:lnTo>
                  <a:pt x="4669" y="502"/>
                </a:lnTo>
                <a:lnTo>
                  <a:pt x="4715" y="443"/>
                </a:lnTo>
                <a:lnTo>
                  <a:pt x="4738" y="455"/>
                </a:lnTo>
                <a:lnTo>
                  <a:pt x="4807" y="478"/>
                </a:lnTo>
                <a:lnTo>
                  <a:pt x="4807" y="467"/>
                </a:lnTo>
                <a:lnTo>
                  <a:pt x="4819" y="455"/>
                </a:lnTo>
                <a:lnTo>
                  <a:pt x="4853" y="432"/>
                </a:lnTo>
                <a:lnTo>
                  <a:pt x="4865" y="408"/>
                </a:lnTo>
                <a:lnTo>
                  <a:pt x="4888" y="432"/>
                </a:lnTo>
                <a:lnTo>
                  <a:pt x="4899" y="443"/>
                </a:lnTo>
                <a:lnTo>
                  <a:pt x="4922" y="455"/>
                </a:lnTo>
                <a:lnTo>
                  <a:pt x="4934" y="455"/>
                </a:lnTo>
                <a:lnTo>
                  <a:pt x="4945" y="467"/>
                </a:lnTo>
                <a:lnTo>
                  <a:pt x="4945" y="478"/>
                </a:lnTo>
                <a:lnTo>
                  <a:pt x="4957" y="490"/>
                </a:lnTo>
                <a:lnTo>
                  <a:pt x="4968" y="502"/>
                </a:lnTo>
                <a:lnTo>
                  <a:pt x="4980" y="502"/>
                </a:lnTo>
                <a:lnTo>
                  <a:pt x="4991" y="478"/>
                </a:lnTo>
                <a:lnTo>
                  <a:pt x="4980" y="467"/>
                </a:lnTo>
                <a:lnTo>
                  <a:pt x="4968" y="443"/>
                </a:lnTo>
                <a:lnTo>
                  <a:pt x="4968" y="432"/>
                </a:lnTo>
                <a:lnTo>
                  <a:pt x="4968" y="408"/>
                </a:lnTo>
                <a:lnTo>
                  <a:pt x="4968" y="397"/>
                </a:lnTo>
                <a:lnTo>
                  <a:pt x="4980" y="385"/>
                </a:lnTo>
                <a:lnTo>
                  <a:pt x="4980" y="350"/>
                </a:lnTo>
                <a:lnTo>
                  <a:pt x="4991" y="338"/>
                </a:lnTo>
                <a:lnTo>
                  <a:pt x="5003" y="326"/>
                </a:lnTo>
                <a:lnTo>
                  <a:pt x="5049" y="3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3" name="extremadura"/>
          <p:cNvSpPr>
            <a:spLocks/>
          </p:cNvSpPr>
          <p:nvPr/>
        </p:nvSpPr>
        <p:spPr bwMode="auto">
          <a:xfrm>
            <a:off x="3971445" y="3252732"/>
            <a:ext cx="1088237" cy="1186070"/>
          </a:xfrm>
          <a:custGeom>
            <a:avLst/>
            <a:gdLst>
              <a:gd name="T0" fmla="*/ 588 w 4323"/>
              <a:gd name="T1" fmla="*/ 4484 h 5010"/>
              <a:gd name="T2" fmla="*/ 461 w 4323"/>
              <a:gd name="T3" fmla="*/ 4298 h 5010"/>
              <a:gd name="T4" fmla="*/ 265 w 4323"/>
              <a:gd name="T5" fmla="*/ 3982 h 5010"/>
              <a:gd name="T6" fmla="*/ 231 w 4323"/>
              <a:gd name="T7" fmla="*/ 3842 h 5010"/>
              <a:gd name="T8" fmla="*/ 323 w 4323"/>
              <a:gd name="T9" fmla="*/ 3527 h 5010"/>
              <a:gd name="T10" fmla="*/ 623 w 4323"/>
              <a:gd name="T11" fmla="*/ 3165 h 5010"/>
              <a:gd name="T12" fmla="*/ 819 w 4323"/>
              <a:gd name="T13" fmla="*/ 2768 h 5010"/>
              <a:gd name="T14" fmla="*/ 565 w 4323"/>
              <a:gd name="T15" fmla="*/ 2534 h 5010"/>
              <a:gd name="T16" fmla="*/ 404 w 4323"/>
              <a:gd name="T17" fmla="*/ 2359 h 5010"/>
              <a:gd name="T18" fmla="*/ 323 w 4323"/>
              <a:gd name="T19" fmla="*/ 2056 h 5010"/>
              <a:gd name="T20" fmla="*/ 231 w 4323"/>
              <a:gd name="T21" fmla="*/ 1880 h 5010"/>
              <a:gd name="T22" fmla="*/ 115 w 4323"/>
              <a:gd name="T23" fmla="*/ 1717 h 5010"/>
              <a:gd name="T24" fmla="*/ 138 w 4323"/>
              <a:gd name="T25" fmla="*/ 1542 h 5010"/>
              <a:gd name="T26" fmla="*/ 715 w 4323"/>
              <a:gd name="T27" fmla="*/ 1577 h 5010"/>
              <a:gd name="T28" fmla="*/ 842 w 4323"/>
              <a:gd name="T29" fmla="*/ 1308 h 5010"/>
              <a:gd name="T30" fmla="*/ 980 w 4323"/>
              <a:gd name="T31" fmla="*/ 1133 h 5010"/>
              <a:gd name="T32" fmla="*/ 1049 w 4323"/>
              <a:gd name="T33" fmla="*/ 900 h 5010"/>
              <a:gd name="T34" fmla="*/ 922 w 4323"/>
              <a:gd name="T35" fmla="*/ 689 h 5010"/>
              <a:gd name="T36" fmla="*/ 830 w 4323"/>
              <a:gd name="T37" fmla="*/ 596 h 5010"/>
              <a:gd name="T38" fmla="*/ 1003 w 4323"/>
              <a:gd name="T39" fmla="*/ 409 h 5010"/>
              <a:gd name="T40" fmla="*/ 1245 w 4323"/>
              <a:gd name="T41" fmla="*/ 421 h 5010"/>
              <a:gd name="T42" fmla="*/ 1510 w 4323"/>
              <a:gd name="T43" fmla="*/ 386 h 5010"/>
              <a:gd name="T44" fmla="*/ 1798 w 4323"/>
              <a:gd name="T45" fmla="*/ 164 h 5010"/>
              <a:gd name="T46" fmla="*/ 2052 w 4323"/>
              <a:gd name="T47" fmla="*/ 12 h 5010"/>
              <a:gd name="T48" fmla="*/ 2225 w 4323"/>
              <a:gd name="T49" fmla="*/ 152 h 5010"/>
              <a:gd name="T50" fmla="*/ 2259 w 4323"/>
              <a:gd name="T51" fmla="*/ 281 h 5010"/>
              <a:gd name="T52" fmla="*/ 2513 w 4323"/>
              <a:gd name="T53" fmla="*/ 374 h 5010"/>
              <a:gd name="T54" fmla="*/ 2663 w 4323"/>
              <a:gd name="T55" fmla="*/ 409 h 5010"/>
              <a:gd name="T56" fmla="*/ 2917 w 4323"/>
              <a:gd name="T57" fmla="*/ 549 h 5010"/>
              <a:gd name="T58" fmla="*/ 3251 w 4323"/>
              <a:gd name="T59" fmla="*/ 503 h 5010"/>
              <a:gd name="T60" fmla="*/ 3320 w 4323"/>
              <a:gd name="T61" fmla="*/ 748 h 5010"/>
              <a:gd name="T62" fmla="*/ 3228 w 4323"/>
              <a:gd name="T63" fmla="*/ 1238 h 5010"/>
              <a:gd name="T64" fmla="*/ 3343 w 4323"/>
              <a:gd name="T65" fmla="*/ 1448 h 5010"/>
              <a:gd name="T66" fmla="*/ 3551 w 4323"/>
              <a:gd name="T67" fmla="*/ 1483 h 5010"/>
              <a:gd name="T68" fmla="*/ 3504 w 4323"/>
              <a:gd name="T69" fmla="*/ 1787 h 5010"/>
              <a:gd name="T70" fmla="*/ 3804 w 4323"/>
              <a:gd name="T71" fmla="*/ 2126 h 5010"/>
              <a:gd name="T72" fmla="*/ 4023 w 4323"/>
              <a:gd name="T73" fmla="*/ 2231 h 5010"/>
              <a:gd name="T74" fmla="*/ 4288 w 4323"/>
              <a:gd name="T75" fmla="*/ 2172 h 5010"/>
              <a:gd name="T76" fmla="*/ 4265 w 4323"/>
              <a:gd name="T77" fmla="*/ 2604 h 5010"/>
              <a:gd name="T78" fmla="*/ 4012 w 4323"/>
              <a:gd name="T79" fmla="*/ 2698 h 5010"/>
              <a:gd name="T80" fmla="*/ 3885 w 4323"/>
              <a:gd name="T81" fmla="*/ 2861 h 5010"/>
              <a:gd name="T82" fmla="*/ 4035 w 4323"/>
              <a:gd name="T83" fmla="*/ 3095 h 5010"/>
              <a:gd name="T84" fmla="*/ 3850 w 4323"/>
              <a:gd name="T85" fmla="*/ 3305 h 5010"/>
              <a:gd name="T86" fmla="*/ 3597 w 4323"/>
              <a:gd name="T87" fmla="*/ 3539 h 5010"/>
              <a:gd name="T88" fmla="*/ 3470 w 4323"/>
              <a:gd name="T89" fmla="*/ 3632 h 5010"/>
              <a:gd name="T90" fmla="*/ 3331 w 4323"/>
              <a:gd name="T91" fmla="*/ 3725 h 5010"/>
              <a:gd name="T92" fmla="*/ 3170 w 4323"/>
              <a:gd name="T93" fmla="*/ 3842 h 5010"/>
              <a:gd name="T94" fmla="*/ 3032 w 4323"/>
              <a:gd name="T95" fmla="*/ 3982 h 5010"/>
              <a:gd name="T96" fmla="*/ 2870 w 4323"/>
              <a:gd name="T97" fmla="*/ 4169 h 5010"/>
              <a:gd name="T98" fmla="*/ 2917 w 4323"/>
              <a:gd name="T99" fmla="*/ 4368 h 5010"/>
              <a:gd name="T100" fmla="*/ 2905 w 4323"/>
              <a:gd name="T101" fmla="*/ 4601 h 5010"/>
              <a:gd name="T102" fmla="*/ 2605 w 4323"/>
              <a:gd name="T103" fmla="*/ 4660 h 5010"/>
              <a:gd name="T104" fmla="*/ 2674 w 4323"/>
              <a:gd name="T105" fmla="*/ 4543 h 5010"/>
              <a:gd name="T106" fmla="*/ 2502 w 4323"/>
              <a:gd name="T107" fmla="*/ 4566 h 5010"/>
              <a:gd name="T108" fmla="*/ 2317 w 4323"/>
              <a:gd name="T109" fmla="*/ 4730 h 5010"/>
              <a:gd name="T110" fmla="*/ 2190 w 4323"/>
              <a:gd name="T111" fmla="*/ 4916 h 5010"/>
              <a:gd name="T112" fmla="*/ 1948 w 4323"/>
              <a:gd name="T113" fmla="*/ 4975 h 5010"/>
              <a:gd name="T114" fmla="*/ 1718 w 4323"/>
              <a:gd name="T115" fmla="*/ 4905 h 5010"/>
              <a:gd name="T116" fmla="*/ 1487 w 4323"/>
              <a:gd name="T117" fmla="*/ 4811 h 5010"/>
              <a:gd name="T118" fmla="*/ 1303 w 4323"/>
              <a:gd name="T119" fmla="*/ 4823 h 5010"/>
              <a:gd name="T120" fmla="*/ 1176 w 4323"/>
              <a:gd name="T121" fmla="*/ 4671 h 5010"/>
              <a:gd name="T122" fmla="*/ 1026 w 4323"/>
              <a:gd name="T123" fmla="*/ 4648 h 5010"/>
              <a:gd name="T124" fmla="*/ 865 w 4323"/>
              <a:gd name="T125" fmla="*/ 4473 h 50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23"/>
              <a:gd name="T190" fmla="*/ 0 h 5010"/>
              <a:gd name="T191" fmla="*/ 4323 w 4323"/>
              <a:gd name="T192" fmla="*/ 5010 h 50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23" h="5010">
                <a:moveTo>
                  <a:pt x="772" y="4414"/>
                </a:moveTo>
                <a:lnTo>
                  <a:pt x="772" y="4426"/>
                </a:lnTo>
                <a:lnTo>
                  <a:pt x="761" y="4426"/>
                </a:lnTo>
                <a:lnTo>
                  <a:pt x="772" y="4414"/>
                </a:lnTo>
                <a:lnTo>
                  <a:pt x="749" y="4414"/>
                </a:lnTo>
                <a:lnTo>
                  <a:pt x="726" y="4438"/>
                </a:lnTo>
                <a:lnTo>
                  <a:pt x="715" y="4426"/>
                </a:lnTo>
                <a:lnTo>
                  <a:pt x="692" y="4438"/>
                </a:lnTo>
                <a:lnTo>
                  <a:pt x="669" y="4438"/>
                </a:lnTo>
                <a:lnTo>
                  <a:pt x="669" y="4449"/>
                </a:lnTo>
                <a:lnTo>
                  <a:pt x="657" y="4449"/>
                </a:lnTo>
                <a:lnTo>
                  <a:pt x="657" y="4461"/>
                </a:lnTo>
                <a:lnTo>
                  <a:pt x="657" y="4473"/>
                </a:lnTo>
                <a:lnTo>
                  <a:pt x="646" y="4473"/>
                </a:lnTo>
                <a:lnTo>
                  <a:pt x="634" y="4473"/>
                </a:lnTo>
                <a:lnTo>
                  <a:pt x="623" y="4473"/>
                </a:lnTo>
                <a:lnTo>
                  <a:pt x="611" y="4473"/>
                </a:lnTo>
                <a:lnTo>
                  <a:pt x="611" y="4484"/>
                </a:lnTo>
                <a:lnTo>
                  <a:pt x="600" y="4484"/>
                </a:lnTo>
                <a:lnTo>
                  <a:pt x="588" y="4484"/>
                </a:lnTo>
                <a:lnTo>
                  <a:pt x="600" y="4473"/>
                </a:lnTo>
                <a:lnTo>
                  <a:pt x="588" y="4473"/>
                </a:lnTo>
                <a:lnTo>
                  <a:pt x="588" y="4484"/>
                </a:lnTo>
                <a:lnTo>
                  <a:pt x="565" y="4484"/>
                </a:lnTo>
                <a:lnTo>
                  <a:pt x="553" y="4496"/>
                </a:lnTo>
                <a:lnTo>
                  <a:pt x="553" y="4484"/>
                </a:lnTo>
                <a:lnTo>
                  <a:pt x="530" y="4484"/>
                </a:lnTo>
                <a:lnTo>
                  <a:pt x="530" y="4461"/>
                </a:lnTo>
                <a:lnTo>
                  <a:pt x="519" y="4461"/>
                </a:lnTo>
                <a:lnTo>
                  <a:pt x="519" y="4449"/>
                </a:lnTo>
                <a:lnTo>
                  <a:pt x="519" y="4426"/>
                </a:lnTo>
                <a:lnTo>
                  <a:pt x="507" y="4426"/>
                </a:lnTo>
                <a:lnTo>
                  <a:pt x="507" y="4414"/>
                </a:lnTo>
                <a:lnTo>
                  <a:pt x="496" y="4379"/>
                </a:lnTo>
                <a:lnTo>
                  <a:pt x="473" y="4368"/>
                </a:lnTo>
                <a:lnTo>
                  <a:pt x="473" y="4356"/>
                </a:lnTo>
                <a:lnTo>
                  <a:pt x="473" y="4333"/>
                </a:lnTo>
                <a:lnTo>
                  <a:pt x="473" y="4321"/>
                </a:lnTo>
                <a:lnTo>
                  <a:pt x="473" y="4309"/>
                </a:lnTo>
                <a:lnTo>
                  <a:pt x="461" y="4298"/>
                </a:lnTo>
                <a:lnTo>
                  <a:pt x="473" y="4298"/>
                </a:lnTo>
                <a:lnTo>
                  <a:pt x="461" y="4298"/>
                </a:lnTo>
                <a:lnTo>
                  <a:pt x="461" y="4286"/>
                </a:lnTo>
                <a:lnTo>
                  <a:pt x="450" y="4274"/>
                </a:lnTo>
                <a:lnTo>
                  <a:pt x="438" y="4274"/>
                </a:lnTo>
                <a:lnTo>
                  <a:pt x="427" y="4263"/>
                </a:lnTo>
                <a:lnTo>
                  <a:pt x="415" y="4251"/>
                </a:lnTo>
                <a:lnTo>
                  <a:pt x="404" y="4216"/>
                </a:lnTo>
                <a:lnTo>
                  <a:pt x="392" y="4181"/>
                </a:lnTo>
                <a:lnTo>
                  <a:pt x="369" y="4157"/>
                </a:lnTo>
                <a:lnTo>
                  <a:pt x="369" y="4146"/>
                </a:lnTo>
                <a:lnTo>
                  <a:pt x="346" y="4122"/>
                </a:lnTo>
                <a:lnTo>
                  <a:pt x="323" y="4099"/>
                </a:lnTo>
                <a:lnTo>
                  <a:pt x="300" y="4052"/>
                </a:lnTo>
                <a:lnTo>
                  <a:pt x="288" y="4041"/>
                </a:lnTo>
                <a:lnTo>
                  <a:pt x="277" y="4006"/>
                </a:lnTo>
                <a:lnTo>
                  <a:pt x="277" y="3994"/>
                </a:lnTo>
                <a:lnTo>
                  <a:pt x="265" y="3982"/>
                </a:lnTo>
                <a:lnTo>
                  <a:pt x="254" y="3982"/>
                </a:lnTo>
                <a:lnTo>
                  <a:pt x="265" y="3982"/>
                </a:lnTo>
                <a:lnTo>
                  <a:pt x="254" y="3982"/>
                </a:lnTo>
                <a:lnTo>
                  <a:pt x="242" y="3971"/>
                </a:lnTo>
                <a:lnTo>
                  <a:pt x="231" y="3959"/>
                </a:lnTo>
                <a:lnTo>
                  <a:pt x="219" y="3947"/>
                </a:lnTo>
                <a:lnTo>
                  <a:pt x="208" y="3959"/>
                </a:lnTo>
                <a:lnTo>
                  <a:pt x="196" y="3959"/>
                </a:lnTo>
                <a:lnTo>
                  <a:pt x="208" y="3947"/>
                </a:lnTo>
                <a:lnTo>
                  <a:pt x="231" y="3936"/>
                </a:lnTo>
                <a:lnTo>
                  <a:pt x="231" y="3924"/>
                </a:lnTo>
                <a:lnTo>
                  <a:pt x="231" y="3912"/>
                </a:lnTo>
                <a:lnTo>
                  <a:pt x="242" y="3912"/>
                </a:lnTo>
                <a:lnTo>
                  <a:pt x="254" y="3901"/>
                </a:lnTo>
                <a:lnTo>
                  <a:pt x="254" y="3889"/>
                </a:lnTo>
                <a:lnTo>
                  <a:pt x="265" y="3877"/>
                </a:lnTo>
                <a:lnTo>
                  <a:pt x="254" y="3866"/>
                </a:lnTo>
                <a:lnTo>
                  <a:pt x="242" y="3866"/>
                </a:lnTo>
                <a:lnTo>
                  <a:pt x="231" y="3889"/>
                </a:lnTo>
                <a:lnTo>
                  <a:pt x="219" y="3877"/>
                </a:lnTo>
                <a:lnTo>
                  <a:pt x="219" y="3854"/>
                </a:lnTo>
                <a:lnTo>
                  <a:pt x="231" y="3842"/>
                </a:lnTo>
                <a:lnTo>
                  <a:pt x="231" y="3807"/>
                </a:lnTo>
                <a:lnTo>
                  <a:pt x="242" y="3807"/>
                </a:lnTo>
                <a:lnTo>
                  <a:pt x="254" y="3795"/>
                </a:lnTo>
                <a:lnTo>
                  <a:pt x="254" y="3784"/>
                </a:lnTo>
                <a:lnTo>
                  <a:pt x="254" y="3749"/>
                </a:lnTo>
                <a:lnTo>
                  <a:pt x="277" y="3725"/>
                </a:lnTo>
                <a:lnTo>
                  <a:pt x="277" y="3714"/>
                </a:lnTo>
                <a:lnTo>
                  <a:pt x="277" y="3690"/>
                </a:lnTo>
                <a:lnTo>
                  <a:pt x="288" y="3690"/>
                </a:lnTo>
                <a:lnTo>
                  <a:pt x="300" y="3690"/>
                </a:lnTo>
                <a:lnTo>
                  <a:pt x="311" y="3667"/>
                </a:lnTo>
                <a:lnTo>
                  <a:pt x="323" y="3667"/>
                </a:lnTo>
                <a:lnTo>
                  <a:pt x="323" y="3655"/>
                </a:lnTo>
                <a:lnTo>
                  <a:pt x="323" y="3632"/>
                </a:lnTo>
                <a:lnTo>
                  <a:pt x="334" y="3609"/>
                </a:lnTo>
                <a:lnTo>
                  <a:pt x="346" y="3597"/>
                </a:lnTo>
                <a:lnTo>
                  <a:pt x="346" y="3585"/>
                </a:lnTo>
                <a:lnTo>
                  <a:pt x="323" y="3585"/>
                </a:lnTo>
                <a:lnTo>
                  <a:pt x="311" y="3574"/>
                </a:lnTo>
                <a:lnTo>
                  <a:pt x="323" y="3527"/>
                </a:lnTo>
                <a:lnTo>
                  <a:pt x="323" y="3504"/>
                </a:lnTo>
                <a:lnTo>
                  <a:pt x="323" y="3480"/>
                </a:lnTo>
                <a:lnTo>
                  <a:pt x="323" y="3469"/>
                </a:lnTo>
                <a:lnTo>
                  <a:pt x="323" y="3434"/>
                </a:lnTo>
                <a:lnTo>
                  <a:pt x="346" y="3410"/>
                </a:lnTo>
                <a:lnTo>
                  <a:pt x="346" y="3398"/>
                </a:lnTo>
                <a:lnTo>
                  <a:pt x="369" y="3375"/>
                </a:lnTo>
                <a:lnTo>
                  <a:pt x="381" y="3375"/>
                </a:lnTo>
                <a:lnTo>
                  <a:pt x="415" y="3363"/>
                </a:lnTo>
                <a:lnTo>
                  <a:pt x="427" y="3352"/>
                </a:lnTo>
                <a:lnTo>
                  <a:pt x="450" y="3317"/>
                </a:lnTo>
                <a:lnTo>
                  <a:pt x="484" y="3293"/>
                </a:lnTo>
                <a:lnTo>
                  <a:pt x="496" y="3282"/>
                </a:lnTo>
                <a:lnTo>
                  <a:pt x="507" y="3270"/>
                </a:lnTo>
                <a:lnTo>
                  <a:pt x="542" y="3235"/>
                </a:lnTo>
                <a:lnTo>
                  <a:pt x="565" y="3223"/>
                </a:lnTo>
                <a:lnTo>
                  <a:pt x="588" y="3223"/>
                </a:lnTo>
                <a:lnTo>
                  <a:pt x="600" y="3235"/>
                </a:lnTo>
                <a:lnTo>
                  <a:pt x="600" y="3223"/>
                </a:lnTo>
                <a:lnTo>
                  <a:pt x="623" y="3165"/>
                </a:lnTo>
                <a:lnTo>
                  <a:pt x="634" y="3153"/>
                </a:lnTo>
                <a:lnTo>
                  <a:pt x="646" y="3153"/>
                </a:lnTo>
                <a:lnTo>
                  <a:pt x="657" y="3153"/>
                </a:lnTo>
                <a:lnTo>
                  <a:pt x="669" y="3142"/>
                </a:lnTo>
                <a:lnTo>
                  <a:pt x="680" y="3142"/>
                </a:lnTo>
                <a:lnTo>
                  <a:pt x="680" y="3130"/>
                </a:lnTo>
                <a:lnTo>
                  <a:pt x="692" y="3107"/>
                </a:lnTo>
                <a:lnTo>
                  <a:pt x="692" y="3095"/>
                </a:lnTo>
                <a:lnTo>
                  <a:pt x="680" y="3095"/>
                </a:lnTo>
                <a:lnTo>
                  <a:pt x="692" y="3083"/>
                </a:lnTo>
                <a:lnTo>
                  <a:pt x="680" y="3072"/>
                </a:lnTo>
                <a:lnTo>
                  <a:pt x="669" y="3048"/>
                </a:lnTo>
                <a:lnTo>
                  <a:pt x="703" y="3025"/>
                </a:lnTo>
                <a:lnTo>
                  <a:pt x="715" y="2990"/>
                </a:lnTo>
                <a:lnTo>
                  <a:pt x="784" y="2908"/>
                </a:lnTo>
                <a:lnTo>
                  <a:pt x="807" y="2850"/>
                </a:lnTo>
                <a:lnTo>
                  <a:pt x="830" y="2826"/>
                </a:lnTo>
                <a:lnTo>
                  <a:pt x="807" y="2803"/>
                </a:lnTo>
                <a:lnTo>
                  <a:pt x="807" y="2791"/>
                </a:lnTo>
                <a:lnTo>
                  <a:pt x="819" y="2768"/>
                </a:lnTo>
                <a:lnTo>
                  <a:pt x="795" y="2698"/>
                </a:lnTo>
                <a:lnTo>
                  <a:pt x="772" y="2675"/>
                </a:lnTo>
                <a:lnTo>
                  <a:pt x="761" y="2675"/>
                </a:lnTo>
                <a:lnTo>
                  <a:pt x="738" y="2663"/>
                </a:lnTo>
                <a:lnTo>
                  <a:pt x="715" y="2639"/>
                </a:lnTo>
                <a:lnTo>
                  <a:pt x="680" y="2639"/>
                </a:lnTo>
                <a:lnTo>
                  <a:pt x="669" y="2651"/>
                </a:lnTo>
                <a:lnTo>
                  <a:pt x="657" y="2651"/>
                </a:lnTo>
                <a:lnTo>
                  <a:pt x="646" y="2651"/>
                </a:lnTo>
                <a:lnTo>
                  <a:pt x="611" y="2663"/>
                </a:lnTo>
                <a:lnTo>
                  <a:pt x="600" y="2675"/>
                </a:lnTo>
                <a:lnTo>
                  <a:pt x="542" y="2651"/>
                </a:lnTo>
                <a:lnTo>
                  <a:pt x="542" y="2639"/>
                </a:lnTo>
                <a:lnTo>
                  <a:pt x="542" y="2628"/>
                </a:lnTo>
                <a:lnTo>
                  <a:pt x="553" y="2616"/>
                </a:lnTo>
                <a:lnTo>
                  <a:pt x="553" y="2593"/>
                </a:lnTo>
                <a:lnTo>
                  <a:pt x="565" y="2581"/>
                </a:lnTo>
                <a:lnTo>
                  <a:pt x="553" y="2569"/>
                </a:lnTo>
                <a:lnTo>
                  <a:pt x="565" y="2546"/>
                </a:lnTo>
                <a:lnTo>
                  <a:pt x="565" y="2534"/>
                </a:lnTo>
                <a:lnTo>
                  <a:pt x="553" y="2523"/>
                </a:lnTo>
                <a:lnTo>
                  <a:pt x="542" y="2523"/>
                </a:lnTo>
                <a:lnTo>
                  <a:pt x="530" y="2523"/>
                </a:lnTo>
                <a:lnTo>
                  <a:pt x="519" y="2511"/>
                </a:lnTo>
                <a:lnTo>
                  <a:pt x="507" y="2511"/>
                </a:lnTo>
                <a:lnTo>
                  <a:pt x="484" y="2499"/>
                </a:lnTo>
                <a:lnTo>
                  <a:pt x="473" y="2488"/>
                </a:lnTo>
                <a:lnTo>
                  <a:pt x="473" y="2499"/>
                </a:lnTo>
                <a:lnTo>
                  <a:pt x="461" y="2488"/>
                </a:lnTo>
                <a:lnTo>
                  <a:pt x="450" y="2488"/>
                </a:lnTo>
                <a:lnTo>
                  <a:pt x="438" y="2476"/>
                </a:lnTo>
                <a:lnTo>
                  <a:pt x="427" y="2453"/>
                </a:lnTo>
                <a:lnTo>
                  <a:pt x="404" y="2453"/>
                </a:lnTo>
                <a:lnTo>
                  <a:pt x="415" y="2429"/>
                </a:lnTo>
                <a:lnTo>
                  <a:pt x="404" y="2418"/>
                </a:lnTo>
                <a:lnTo>
                  <a:pt x="404" y="2406"/>
                </a:lnTo>
                <a:lnTo>
                  <a:pt x="415" y="2394"/>
                </a:lnTo>
                <a:lnTo>
                  <a:pt x="415" y="2383"/>
                </a:lnTo>
                <a:lnTo>
                  <a:pt x="404" y="2371"/>
                </a:lnTo>
                <a:lnTo>
                  <a:pt x="404" y="2359"/>
                </a:lnTo>
                <a:lnTo>
                  <a:pt x="427" y="2313"/>
                </a:lnTo>
                <a:lnTo>
                  <a:pt x="381" y="2266"/>
                </a:lnTo>
                <a:lnTo>
                  <a:pt x="369" y="2254"/>
                </a:lnTo>
                <a:lnTo>
                  <a:pt x="381" y="2242"/>
                </a:lnTo>
                <a:lnTo>
                  <a:pt x="357" y="2219"/>
                </a:lnTo>
                <a:lnTo>
                  <a:pt x="346" y="2219"/>
                </a:lnTo>
                <a:lnTo>
                  <a:pt x="346" y="2207"/>
                </a:lnTo>
                <a:lnTo>
                  <a:pt x="334" y="2207"/>
                </a:lnTo>
                <a:lnTo>
                  <a:pt x="323" y="2196"/>
                </a:lnTo>
                <a:lnTo>
                  <a:pt x="311" y="2184"/>
                </a:lnTo>
                <a:lnTo>
                  <a:pt x="323" y="2161"/>
                </a:lnTo>
                <a:lnTo>
                  <a:pt x="323" y="2149"/>
                </a:lnTo>
                <a:lnTo>
                  <a:pt x="323" y="2137"/>
                </a:lnTo>
                <a:lnTo>
                  <a:pt x="311" y="2126"/>
                </a:lnTo>
                <a:lnTo>
                  <a:pt x="311" y="2114"/>
                </a:lnTo>
                <a:lnTo>
                  <a:pt x="300" y="2102"/>
                </a:lnTo>
                <a:lnTo>
                  <a:pt x="300" y="2091"/>
                </a:lnTo>
                <a:lnTo>
                  <a:pt x="311" y="2079"/>
                </a:lnTo>
                <a:lnTo>
                  <a:pt x="323" y="2067"/>
                </a:lnTo>
                <a:lnTo>
                  <a:pt x="323" y="2056"/>
                </a:lnTo>
                <a:lnTo>
                  <a:pt x="334" y="2044"/>
                </a:lnTo>
                <a:lnTo>
                  <a:pt x="334" y="2032"/>
                </a:lnTo>
                <a:lnTo>
                  <a:pt x="334" y="2021"/>
                </a:lnTo>
                <a:lnTo>
                  <a:pt x="323" y="2009"/>
                </a:lnTo>
                <a:lnTo>
                  <a:pt x="334" y="1997"/>
                </a:lnTo>
                <a:lnTo>
                  <a:pt x="334" y="1974"/>
                </a:lnTo>
                <a:lnTo>
                  <a:pt x="346" y="1962"/>
                </a:lnTo>
                <a:lnTo>
                  <a:pt x="346" y="1951"/>
                </a:lnTo>
                <a:lnTo>
                  <a:pt x="346" y="1939"/>
                </a:lnTo>
                <a:lnTo>
                  <a:pt x="334" y="1939"/>
                </a:lnTo>
                <a:lnTo>
                  <a:pt x="323" y="1939"/>
                </a:lnTo>
                <a:lnTo>
                  <a:pt x="311" y="1927"/>
                </a:lnTo>
                <a:lnTo>
                  <a:pt x="311" y="1916"/>
                </a:lnTo>
                <a:lnTo>
                  <a:pt x="300" y="1916"/>
                </a:lnTo>
                <a:lnTo>
                  <a:pt x="288" y="1904"/>
                </a:lnTo>
                <a:lnTo>
                  <a:pt x="277" y="1904"/>
                </a:lnTo>
                <a:lnTo>
                  <a:pt x="277" y="1892"/>
                </a:lnTo>
                <a:lnTo>
                  <a:pt x="254" y="1904"/>
                </a:lnTo>
                <a:lnTo>
                  <a:pt x="254" y="1892"/>
                </a:lnTo>
                <a:lnTo>
                  <a:pt x="231" y="1880"/>
                </a:lnTo>
                <a:lnTo>
                  <a:pt x="219" y="1880"/>
                </a:lnTo>
                <a:lnTo>
                  <a:pt x="231" y="1880"/>
                </a:lnTo>
                <a:lnTo>
                  <a:pt x="231" y="1869"/>
                </a:lnTo>
                <a:lnTo>
                  <a:pt x="219" y="1869"/>
                </a:lnTo>
                <a:lnTo>
                  <a:pt x="219" y="1857"/>
                </a:lnTo>
                <a:lnTo>
                  <a:pt x="208" y="1857"/>
                </a:lnTo>
                <a:lnTo>
                  <a:pt x="219" y="1822"/>
                </a:lnTo>
                <a:lnTo>
                  <a:pt x="219" y="1810"/>
                </a:lnTo>
                <a:lnTo>
                  <a:pt x="208" y="1810"/>
                </a:lnTo>
                <a:lnTo>
                  <a:pt x="196" y="1799"/>
                </a:lnTo>
                <a:lnTo>
                  <a:pt x="185" y="1799"/>
                </a:lnTo>
                <a:lnTo>
                  <a:pt x="173" y="1799"/>
                </a:lnTo>
                <a:lnTo>
                  <a:pt x="161" y="1799"/>
                </a:lnTo>
                <a:lnTo>
                  <a:pt x="150" y="1799"/>
                </a:lnTo>
                <a:lnTo>
                  <a:pt x="127" y="1764"/>
                </a:lnTo>
                <a:lnTo>
                  <a:pt x="138" y="1764"/>
                </a:lnTo>
                <a:lnTo>
                  <a:pt x="127" y="1752"/>
                </a:lnTo>
                <a:lnTo>
                  <a:pt x="127" y="1740"/>
                </a:lnTo>
                <a:lnTo>
                  <a:pt x="115" y="1729"/>
                </a:lnTo>
                <a:lnTo>
                  <a:pt x="115" y="1717"/>
                </a:lnTo>
                <a:lnTo>
                  <a:pt x="104" y="1705"/>
                </a:lnTo>
                <a:lnTo>
                  <a:pt x="92" y="1705"/>
                </a:lnTo>
                <a:lnTo>
                  <a:pt x="69" y="1682"/>
                </a:lnTo>
                <a:lnTo>
                  <a:pt x="58" y="1682"/>
                </a:lnTo>
                <a:lnTo>
                  <a:pt x="58" y="1659"/>
                </a:lnTo>
                <a:lnTo>
                  <a:pt x="46" y="1659"/>
                </a:lnTo>
                <a:lnTo>
                  <a:pt x="46" y="1647"/>
                </a:lnTo>
                <a:lnTo>
                  <a:pt x="46" y="1624"/>
                </a:lnTo>
                <a:lnTo>
                  <a:pt x="23" y="1612"/>
                </a:lnTo>
                <a:lnTo>
                  <a:pt x="23" y="1589"/>
                </a:lnTo>
                <a:lnTo>
                  <a:pt x="23" y="1577"/>
                </a:lnTo>
                <a:lnTo>
                  <a:pt x="12" y="1565"/>
                </a:lnTo>
                <a:lnTo>
                  <a:pt x="23" y="1554"/>
                </a:lnTo>
                <a:lnTo>
                  <a:pt x="12" y="1542"/>
                </a:lnTo>
                <a:lnTo>
                  <a:pt x="12" y="1530"/>
                </a:lnTo>
                <a:lnTo>
                  <a:pt x="0" y="1530"/>
                </a:lnTo>
                <a:lnTo>
                  <a:pt x="12" y="1518"/>
                </a:lnTo>
                <a:lnTo>
                  <a:pt x="81" y="1530"/>
                </a:lnTo>
                <a:lnTo>
                  <a:pt x="92" y="1530"/>
                </a:lnTo>
                <a:lnTo>
                  <a:pt x="138" y="1542"/>
                </a:lnTo>
                <a:lnTo>
                  <a:pt x="161" y="1554"/>
                </a:lnTo>
                <a:lnTo>
                  <a:pt x="173" y="1565"/>
                </a:lnTo>
                <a:lnTo>
                  <a:pt x="208" y="1577"/>
                </a:lnTo>
                <a:lnTo>
                  <a:pt x="231" y="1565"/>
                </a:lnTo>
                <a:lnTo>
                  <a:pt x="254" y="1565"/>
                </a:lnTo>
                <a:lnTo>
                  <a:pt x="311" y="1589"/>
                </a:lnTo>
                <a:lnTo>
                  <a:pt x="323" y="1589"/>
                </a:lnTo>
                <a:lnTo>
                  <a:pt x="334" y="1577"/>
                </a:lnTo>
                <a:lnTo>
                  <a:pt x="369" y="1565"/>
                </a:lnTo>
                <a:lnTo>
                  <a:pt x="381" y="1554"/>
                </a:lnTo>
                <a:lnTo>
                  <a:pt x="415" y="1542"/>
                </a:lnTo>
                <a:lnTo>
                  <a:pt x="450" y="1542"/>
                </a:lnTo>
                <a:lnTo>
                  <a:pt x="484" y="1565"/>
                </a:lnTo>
                <a:lnTo>
                  <a:pt x="507" y="1554"/>
                </a:lnTo>
                <a:lnTo>
                  <a:pt x="519" y="1565"/>
                </a:lnTo>
                <a:lnTo>
                  <a:pt x="588" y="1577"/>
                </a:lnTo>
                <a:lnTo>
                  <a:pt x="623" y="1565"/>
                </a:lnTo>
                <a:lnTo>
                  <a:pt x="669" y="1565"/>
                </a:lnTo>
                <a:lnTo>
                  <a:pt x="703" y="1577"/>
                </a:lnTo>
                <a:lnTo>
                  <a:pt x="715" y="1577"/>
                </a:lnTo>
                <a:lnTo>
                  <a:pt x="784" y="1554"/>
                </a:lnTo>
                <a:lnTo>
                  <a:pt x="795" y="1542"/>
                </a:lnTo>
                <a:lnTo>
                  <a:pt x="807" y="1530"/>
                </a:lnTo>
                <a:lnTo>
                  <a:pt x="807" y="1507"/>
                </a:lnTo>
                <a:lnTo>
                  <a:pt x="807" y="1495"/>
                </a:lnTo>
                <a:lnTo>
                  <a:pt x="819" y="1483"/>
                </a:lnTo>
                <a:lnTo>
                  <a:pt x="819" y="1472"/>
                </a:lnTo>
                <a:lnTo>
                  <a:pt x="819" y="1460"/>
                </a:lnTo>
                <a:lnTo>
                  <a:pt x="830" y="1460"/>
                </a:lnTo>
                <a:lnTo>
                  <a:pt x="842" y="1448"/>
                </a:lnTo>
                <a:lnTo>
                  <a:pt x="830" y="1437"/>
                </a:lnTo>
                <a:lnTo>
                  <a:pt x="830" y="1425"/>
                </a:lnTo>
                <a:lnTo>
                  <a:pt x="830" y="1402"/>
                </a:lnTo>
                <a:lnTo>
                  <a:pt x="842" y="1390"/>
                </a:lnTo>
                <a:lnTo>
                  <a:pt x="842" y="1378"/>
                </a:lnTo>
                <a:lnTo>
                  <a:pt x="842" y="1367"/>
                </a:lnTo>
                <a:lnTo>
                  <a:pt x="853" y="1355"/>
                </a:lnTo>
                <a:lnTo>
                  <a:pt x="853" y="1343"/>
                </a:lnTo>
                <a:lnTo>
                  <a:pt x="842" y="1320"/>
                </a:lnTo>
                <a:lnTo>
                  <a:pt x="842" y="1308"/>
                </a:lnTo>
                <a:lnTo>
                  <a:pt x="842" y="1297"/>
                </a:lnTo>
                <a:lnTo>
                  <a:pt x="842" y="1285"/>
                </a:lnTo>
                <a:lnTo>
                  <a:pt x="853" y="1285"/>
                </a:lnTo>
                <a:lnTo>
                  <a:pt x="853" y="1262"/>
                </a:lnTo>
                <a:lnTo>
                  <a:pt x="865" y="1262"/>
                </a:lnTo>
                <a:lnTo>
                  <a:pt x="865" y="1250"/>
                </a:lnTo>
                <a:lnTo>
                  <a:pt x="876" y="1250"/>
                </a:lnTo>
                <a:lnTo>
                  <a:pt x="888" y="1262"/>
                </a:lnTo>
                <a:lnTo>
                  <a:pt x="899" y="1250"/>
                </a:lnTo>
                <a:lnTo>
                  <a:pt x="911" y="1238"/>
                </a:lnTo>
                <a:lnTo>
                  <a:pt x="922" y="1227"/>
                </a:lnTo>
                <a:lnTo>
                  <a:pt x="922" y="1215"/>
                </a:lnTo>
                <a:lnTo>
                  <a:pt x="934" y="1203"/>
                </a:lnTo>
                <a:lnTo>
                  <a:pt x="945" y="1192"/>
                </a:lnTo>
                <a:lnTo>
                  <a:pt x="957" y="1192"/>
                </a:lnTo>
                <a:lnTo>
                  <a:pt x="968" y="1180"/>
                </a:lnTo>
                <a:lnTo>
                  <a:pt x="968" y="1168"/>
                </a:lnTo>
                <a:lnTo>
                  <a:pt x="980" y="1168"/>
                </a:lnTo>
                <a:lnTo>
                  <a:pt x="968" y="1157"/>
                </a:lnTo>
                <a:lnTo>
                  <a:pt x="980" y="1133"/>
                </a:lnTo>
                <a:lnTo>
                  <a:pt x="968" y="1133"/>
                </a:lnTo>
                <a:lnTo>
                  <a:pt x="968" y="1121"/>
                </a:lnTo>
                <a:lnTo>
                  <a:pt x="980" y="1110"/>
                </a:lnTo>
                <a:lnTo>
                  <a:pt x="980" y="1098"/>
                </a:lnTo>
                <a:lnTo>
                  <a:pt x="980" y="1086"/>
                </a:lnTo>
                <a:lnTo>
                  <a:pt x="968" y="1075"/>
                </a:lnTo>
                <a:lnTo>
                  <a:pt x="980" y="1075"/>
                </a:lnTo>
                <a:lnTo>
                  <a:pt x="968" y="1063"/>
                </a:lnTo>
                <a:lnTo>
                  <a:pt x="980" y="1051"/>
                </a:lnTo>
                <a:lnTo>
                  <a:pt x="991" y="1051"/>
                </a:lnTo>
                <a:lnTo>
                  <a:pt x="1003" y="1040"/>
                </a:lnTo>
                <a:lnTo>
                  <a:pt x="1003" y="1028"/>
                </a:lnTo>
                <a:lnTo>
                  <a:pt x="1003" y="1005"/>
                </a:lnTo>
                <a:lnTo>
                  <a:pt x="1003" y="993"/>
                </a:lnTo>
                <a:lnTo>
                  <a:pt x="1015" y="970"/>
                </a:lnTo>
                <a:lnTo>
                  <a:pt x="1015" y="958"/>
                </a:lnTo>
                <a:lnTo>
                  <a:pt x="1026" y="923"/>
                </a:lnTo>
                <a:lnTo>
                  <a:pt x="1026" y="900"/>
                </a:lnTo>
                <a:lnTo>
                  <a:pt x="1038" y="900"/>
                </a:lnTo>
                <a:lnTo>
                  <a:pt x="1049" y="900"/>
                </a:lnTo>
                <a:lnTo>
                  <a:pt x="1049" y="888"/>
                </a:lnTo>
                <a:lnTo>
                  <a:pt x="1026" y="888"/>
                </a:lnTo>
                <a:lnTo>
                  <a:pt x="1026" y="876"/>
                </a:lnTo>
                <a:lnTo>
                  <a:pt x="1026" y="865"/>
                </a:lnTo>
                <a:lnTo>
                  <a:pt x="1015" y="853"/>
                </a:lnTo>
                <a:lnTo>
                  <a:pt x="1026" y="841"/>
                </a:lnTo>
                <a:lnTo>
                  <a:pt x="1015" y="818"/>
                </a:lnTo>
                <a:lnTo>
                  <a:pt x="1003" y="818"/>
                </a:lnTo>
                <a:lnTo>
                  <a:pt x="1003" y="795"/>
                </a:lnTo>
                <a:lnTo>
                  <a:pt x="991" y="795"/>
                </a:lnTo>
                <a:lnTo>
                  <a:pt x="980" y="795"/>
                </a:lnTo>
                <a:lnTo>
                  <a:pt x="980" y="783"/>
                </a:lnTo>
                <a:lnTo>
                  <a:pt x="968" y="783"/>
                </a:lnTo>
                <a:lnTo>
                  <a:pt x="968" y="748"/>
                </a:lnTo>
                <a:lnTo>
                  <a:pt x="957" y="736"/>
                </a:lnTo>
                <a:lnTo>
                  <a:pt x="945" y="724"/>
                </a:lnTo>
                <a:lnTo>
                  <a:pt x="945" y="713"/>
                </a:lnTo>
                <a:lnTo>
                  <a:pt x="934" y="701"/>
                </a:lnTo>
                <a:lnTo>
                  <a:pt x="934" y="689"/>
                </a:lnTo>
                <a:lnTo>
                  <a:pt x="922" y="689"/>
                </a:lnTo>
                <a:lnTo>
                  <a:pt x="911" y="701"/>
                </a:lnTo>
                <a:lnTo>
                  <a:pt x="911" y="689"/>
                </a:lnTo>
                <a:lnTo>
                  <a:pt x="899" y="689"/>
                </a:lnTo>
                <a:lnTo>
                  <a:pt x="899" y="678"/>
                </a:lnTo>
                <a:lnTo>
                  <a:pt x="888" y="678"/>
                </a:lnTo>
                <a:lnTo>
                  <a:pt x="876" y="678"/>
                </a:lnTo>
                <a:lnTo>
                  <a:pt x="865" y="678"/>
                </a:lnTo>
                <a:lnTo>
                  <a:pt x="865" y="689"/>
                </a:lnTo>
                <a:lnTo>
                  <a:pt x="865" y="678"/>
                </a:lnTo>
                <a:lnTo>
                  <a:pt x="853" y="678"/>
                </a:lnTo>
                <a:lnTo>
                  <a:pt x="853" y="666"/>
                </a:lnTo>
                <a:lnTo>
                  <a:pt x="842" y="666"/>
                </a:lnTo>
                <a:lnTo>
                  <a:pt x="830" y="654"/>
                </a:lnTo>
                <a:lnTo>
                  <a:pt x="842" y="654"/>
                </a:lnTo>
                <a:lnTo>
                  <a:pt x="830" y="643"/>
                </a:lnTo>
                <a:lnTo>
                  <a:pt x="842" y="643"/>
                </a:lnTo>
                <a:lnTo>
                  <a:pt x="830" y="631"/>
                </a:lnTo>
                <a:lnTo>
                  <a:pt x="830" y="619"/>
                </a:lnTo>
                <a:lnTo>
                  <a:pt x="830" y="608"/>
                </a:lnTo>
                <a:lnTo>
                  <a:pt x="830" y="596"/>
                </a:lnTo>
                <a:lnTo>
                  <a:pt x="830" y="573"/>
                </a:lnTo>
                <a:lnTo>
                  <a:pt x="830" y="561"/>
                </a:lnTo>
                <a:lnTo>
                  <a:pt x="819" y="538"/>
                </a:lnTo>
                <a:lnTo>
                  <a:pt x="819" y="526"/>
                </a:lnTo>
                <a:lnTo>
                  <a:pt x="830" y="514"/>
                </a:lnTo>
                <a:lnTo>
                  <a:pt x="830" y="503"/>
                </a:lnTo>
                <a:lnTo>
                  <a:pt x="842" y="468"/>
                </a:lnTo>
                <a:lnTo>
                  <a:pt x="865" y="444"/>
                </a:lnTo>
                <a:lnTo>
                  <a:pt x="876" y="444"/>
                </a:lnTo>
                <a:lnTo>
                  <a:pt x="899" y="433"/>
                </a:lnTo>
                <a:lnTo>
                  <a:pt x="899" y="444"/>
                </a:lnTo>
                <a:lnTo>
                  <a:pt x="911" y="444"/>
                </a:lnTo>
                <a:lnTo>
                  <a:pt x="922" y="444"/>
                </a:lnTo>
                <a:lnTo>
                  <a:pt x="922" y="433"/>
                </a:lnTo>
                <a:lnTo>
                  <a:pt x="934" y="421"/>
                </a:lnTo>
                <a:lnTo>
                  <a:pt x="934" y="409"/>
                </a:lnTo>
                <a:lnTo>
                  <a:pt x="945" y="409"/>
                </a:lnTo>
                <a:lnTo>
                  <a:pt x="957" y="409"/>
                </a:lnTo>
                <a:lnTo>
                  <a:pt x="980" y="409"/>
                </a:lnTo>
                <a:lnTo>
                  <a:pt x="1003" y="409"/>
                </a:lnTo>
                <a:lnTo>
                  <a:pt x="1026" y="409"/>
                </a:lnTo>
                <a:lnTo>
                  <a:pt x="1038" y="409"/>
                </a:lnTo>
                <a:lnTo>
                  <a:pt x="1049" y="397"/>
                </a:lnTo>
                <a:lnTo>
                  <a:pt x="1061" y="397"/>
                </a:lnTo>
                <a:lnTo>
                  <a:pt x="1061" y="386"/>
                </a:lnTo>
                <a:lnTo>
                  <a:pt x="1095" y="421"/>
                </a:lnTo>
                <a:lnTo>
                  <a:pt x="1107" y="421"/>
                </a:lnTo>
                <a:lnTo>
                  <a:pt x="1107" y="433"/>
                </a:lnTo>
                <a:lnTo>
                  <a:pt x="1130" y="433"/>
                </a:lnTo>
                <a:lnTo>
                  <a:pt x="1130" y="444"/>
                </a:lnTo>
                <a:lnTo>
                  <a:pt x="1141" y="444"/>
                </a:lnTo>
                <a:lnTo>
                  <a:pt x="1153" y="444"/>
                </a:lnTo>
                <a:lnTo>
                  <a:pt x="1164" y="444"/>
                </a:lnTo>
                <a:lnTo>
                  <a:pt x="1153" y="433"/>
                </a:lnTo>
                <a:lnTo>
                  <a:pt x="1187" y="433"/>
                </a:lnTo>
                <a:lnTo>
                  <a:pt x="1187" y="444"/>
                </a:lnTo>
                <a:lnTo>
                  <a:pt x="1222" y="456"/>
                </a:lnTo>
                <a:lnTo>
                  <a:pt x="1222" y="444"/>
                </a:lnTo>
                <a:lnTo>
                  <a:pt x="1234" y="433"/>
                </a:lnTo>
                <a:lnTo>
                  <a:pt x="1245" y="421"/>
                </a:lnTo>
                <a:lnTo>
                  <a:pt x="1257" y="421"/>
                </a:lnTo>
                <a:lnTo>
                  <a:pt x="1268" y="409"/>
                </a:lnTo>
                <a:lnTo>
                  <a:pt x="1280" y="397"/>
                </a:lnTo>
                <a:lnTo>
                  <a:pt x="1291" y="397"/>
                </a:lnTo>
                <a:lnTo>
                  <a:pt x="1291" y="421"/>
                </a:lnTo>
                <a:lnTo>
                  <a:pt x="1303" y="433"/>
                </a:lnTo>
                <a:lnTo>
                  <a:pt x="1326" y="456"/>
                </a:lnTo>
                <a:lnTo>
                  <a:pt x="1326" y="444"/>
                </a:lnTo>
                <a:lnTo>
                  <a:pt x="1337" y="433"/>
                </a:lnTo>
                <a:lnTo>
                  <a:pt x="1337" y="421"/>
                </a:lnTo>
                <a:lnTo>
                  <a:pt x="1349" y="409"/>
                </a:lnTo>
                <a:lnTo>
                  <a:pt x="1395" y="397"/>
                </a:lnTo>
                <a:lnTo>
                  <a:pt x="1406" y="409"/>
                </a:lnTo>
                <a:lnTo>
                  <a:pt x="1418" y="409"/>
                </a:lnTo>
                <a:lnTo>
                  <a:pt x="1441" y="409"/>
                </a:lnTo>
                <a:lnTo>
                  <a:pt x="1464" y="397"/>
                </a:lnTo>
                <a:lnTo>
                  <a:pt x="1476" y="397"/>
                </a:lnTo>
                <a:lnTo>
                  <a:pt x="1487" y="397"/>
                </a:lnTo>
                <a:lnTo>
                  <a:pt x="1499" y="386"/>
                </a:lnTo>
                <a:lnTo>
                  <a:pt x="1510" y="386"/>
                </a:lnTo>
                <a:lnTo>
                  <a:pt x="1522" y="362"/>
                </a:lnTo>
                <a:lnTo>
                  <a:pt x="1522" y="351"/>
                </a:lnTo>
                <a:lnTo>
                  <a:pt x="1522" y="339"/>
                </a:lnTo>
                <a:lnTo>
                  <a:pt x="1510" y="316"/>
                </a:lnTo>
                <a:lnTo>
                  <a:pt x="1522" y="292"/>
                </a:lnTo>
                <a:lnTo>
                  <a:pt x="1556" y="257"/>
                </a:lnTo>
                <a:lnTo>
                  <a:pt x="1591" y="246"/>
                </a:lnTo>
                <a:lnTo>
                  <a:pt x="1625" y="234"/>
                </a:lnTo>
                <a:lnTo>
                  <a:pt x="1637" y="222"/>
                </a:lnTo>
                <a:lnTo>
                  <a:pt x="1649" y="211"/>
                </a:lnTo>
                <a:lnTo>
                  <a:pt x="1672" y="211"/>
                </a:lnTo>
                <a:lnTo>
                  <a:pt x="1695" y="211"/>
                </a:lnTo>
                <a:lnTo>
                  <a:pt x="1706" y="211"/>
                </a:lnTo>
                <a:lnTo>
                  <a:pt x="1706" y="199"/>
                </a:lnTo>
                <a:lnTo>
                  <a:pt x="1729" y="176"/>
                </a:lnTo>
                <a:lnTo>
                  <a:pt x="1741" y="164"/>
                </a:lnTo>
                <a:lnTo>
                  <a:pt x="1752" y="152"/>
                </a:lnTo>
                <a:lnTo>
                  <a:pt x="1775" y="164"/>
                </a:lnTo>
                <a:lnTo>
                  <a:pt x="1787" y="164"/>
                </a:lnTo>
                <a:lnTo>
                  <a:pt x="1798" y="164"/>
                </a:lnTo>
                <a:lnTo>
                  <a:pt x="1821" y="152"/>
                </a:lnTo>
                <a:lnTo>
                  <a:pt x="1821" y="141"/>
                </a:lnTo>
                <a:lnTo>
                  <a:pt x="1821" y="129"/>
                </a:lnTo>
                <a:lnTo>
                  <a:pt x="1821" y="117"/>
                </a:lnTo>
                <a:lnTo>
                  <a:pt x="1844" y="94"/>
                </a:lnTo>
                <a:lnTo>
                  <a:pt x="1856" y="82"/>
                </a:lnTo>
                <a:lnTo>
                  <a:pt x="1868" y="71"/>
                </a:lnTo>
                <a:lnTo>
                  <a:pt x="1879" y="71"/>
                </a:lnTo>
                <a:lnTo>
                  <a:pt x="1891" y="71"/>
                </a:lnTo>
                <a:lnTo>
                  <a:pt x="1925" y="59"/>
                </a:lnTo>
                <a:lnTo>
                  <a:pt x="1937" y="59"/>
                </a:lnTo>
                <a:lnTo>
                  <a:pt x="1960" y="47"/>
                </a:lnTo>
                <a:lnTo>
                  <a:pt x="1971" y="36"/>
                </a:lnTo>
                <a:lnTo>
                  <a:pt x="1971" y="24"/>
                </a:lnTo>
                <a:lnTo>
                  <a:pt x="1983" y="36"/>
                </a:lnTo>
                <a:lnTo>
                  <a:pt x="2006" y="0"/>
                </a:lnTo>
                <a:lnTo>
                  <a:pt x="2017" y="0"/>
                </a:lnTo>
                <a:lnTo>
                  <a:pt x="2029" y="0"/>
                </a:lnTo>
                <a:lnTo>
                  <a:pt x="2040" y="0"/>
                </a:lnTo>
                <a:lnTo>
                  <a:pt x="2052" y="12"/>
                </a:lnTo>
                <a:lnTo>
                  <a:pt x="2064" y="12"/>
                </a:lnTo>
                <a:lnTo>
                  <a:pt x="2075" y="12"/>
                </a:lnTo>
                <a:lnTo>
                  <a:pt x="2087" y="36"/>
                </a:lnTo>
                <a:lnTo>
                  <a:pt x="2087" y="47"/>
                </a:lnTo>
                <a:lnTo>
                  <a:pt x="2098" y="47"/>
                </a:lnTo>
                <a:lnTo>
                  <a:pt x="2110" y="59"/>
                </a:lnTo>
                <a:lnTo>
                  <a:pt x="2133" y="59"/>
                </a:lnTo>
                <a:lnTo>
                  <a:pt x="2133" y="71"/>
                </a:lnTo>
                <a:lnTo>
                  <a:pt x="2133" y="82"/>
                </a:lnTo>
                <a:lnTo>
                  <a:pt x="2144" y="106"/>
                </a:lnTo>
                <a:lnTo>
                  <a:pt x="2167" y="106"/>
                </a:lnTo>
                <a:lnTo>
                  <a:pt x="2179" y="94"/>
                </a:lnTo>
                <a:lnTo>
                  <a:pt x="2190" y="94"/>
                </a:lnTo>
                <a:lnTo>
                  <a:pt x="2190" y="106"/>
                </a:lnTo>
                <a:lnTo>
                  <a:pt x="2179" y="117"/>
                </a:lnTo>
                <a:lnTo>
                  <a:pt x="2167" y="129"/>
                </a:lnTo>
                <a:lnTo>
                  <a:pt x="2190" y="141"/>
                </a:lnTo>
                <a:lnTo>
                  <a:pt x="2202" y="152"/>
                </a:lnTo>
                <a:lnTo>
                  <a:pt x="2213" y="152"/>
                </a:lnTo>
                <a:lnTo>
                  <a:pt x="2225" y="152"/>
                </a:lnTo>
                <a:lnTo>
                  <a:pt x="2225" y="164"/>
                </a:lnTo>
                <a:lnTo>
                  <a:pt x="2236" y="164"/>
                </a:lnTo>
                <a:lnTo>
                  <a:pt x="2236" y="176"/>
                </a:lnTo>
                <a:lnTo>
                  <a:pt x="2248" y="176"/>
                </a:lnTo>
                <a:lnTo>
                  <a:pt x="2259" y="176"/>
                </a:lnTo>
                <a:lnTo>
                  <a:pt x="2259" y="187"/>
                </a:lnTo>
                <a:lnTo>
                  <a:pt x="2248" y="187"/>
                </a:lnTo>
                <a:lnTo>
                  <a:pt x="2248" y="199"/>
                </a:lnTo>
                <a:lnTo>
                  <a:pt x="2236" y="187"/>
                </a:lnTo>
                <a:lnTo>
                  <a:pt x="2236" y="199"/>
                </a:lnTo>
                <a:lnTo>
                  <a:pt x="2248" y="199"/>
                </a:lnTo>
                <a:lnTo>
                  <a:pt x="2248" y="211"/>
                </a:lnTo>
                <a:lnTo>
                  <a:pt x="2236" y="222"/>
                </a:lnTo>
                <a:lnTo>
                  <a:pt x="2225" y="222"/>
                </a:lnTo>
                <a:lnTo>
                  <a:pt x="2236" y="234"/>
                </a:lnTo>
                <a:lnTo>
                  <a:pt x="2236" y="246"/>
                </a:lnTo>
                <a:lnTo>
                  <a:pt x="2225" y="257"/>
                </a:lnTo>
                <a:lnTo>
                  <a:pt x="2213" y="257"/>
                </a:lnTo>
                <a:lnTo>
                  <a:pt x="2202" y="257"/>
                </a:lnTo>
                <a:lnTo>
                  <a:pt x="2259" y="281"/>
                </a:lnTo>
                <a:lnTo>
                  <a:pt x="2283" y="292"/>
                </a:lnTo>
                <a:lnTo>
                  <a:pt x="2306" y="292"/>
                </a:lnTo>
                <a:lnTo>
                  <a:pt x="2317" y="304"/>
                </a:lnTo>
                <a:lnTo>
                  <a:pt x="2329" y="292"/>
                </a:lnTo>
                <a:lnTo>
                  <a:pt x="2329" y="327"/>
                </a:lnTo>
                <a:lnTo>
                  <a:pt x="2329" y="339"/>
                </a:lnTo>
                <a:lnTo>
                  <a:pt x="2340" y="351"/>
                </a:lnTo>
                <a:lnTo>
                  <a:pt x="2340" y="362"/>
                </a:lnTo>
                <a:lnTo>
                  <a:pt x="2363" y="386"/>
                </a:lnTo>
                <a:lnTo>
                  <a:pt x="2386" y="386"/>
                </a:lnTo>
                <a:lnTo>
                  <a:pt x="2386" y="397"/>
                </a:lnTo>
                <a:lnTo>
                  <a:pt x="2398" y="397"/>
                </a:lnTo>
                <a:lnTo>
                  <a:pt x="2409" y="397"/>
                </a:lnTo>
                <a:lnTo>
                  <a:pt x="2444" y="409"/>
                </a:lnTo>
                <a:lnTo>
                  <a:pt x="2444" y="421"/>
                </a:lnTo>
                <a:lnTo>
                  <a:pt x="2467" y="421"/>
                </a:lnTo>
                <a:lnTo>
                  <a:pt x="2478" y="421"/>
                </a:lnTo>
                <a:lnTo>
                  <a:pt x="2478" y="409"/>
                </a:lnTo>
                <a:lnTo>
                  <a:pt x="2490" y="397"/>
                </a:lnTo>
                <a:lnTo>
                  <a:pt x="2513" y="374"/>
                </a:lnTo>
                <a:lnTo>
                  <a:pt x="2513" y="362"/>
                </a:lnTo>
                <a:lnTo>
                  <a:pt x="2513" y="351"/>
                </a:lnTo>
                <a:lnTo>
                  <a:pt x="2525" y="327"/>
                </a:lnTo>
                <a:lnTo>
                  <a:pt x="2536" y="327"/>
                </a:lnTo>
                <a:lnTo>
                  <a:pt x="2548" y="327"/>
                </a:lnTo>
                <a:lnTo>
                  <a:pt x="2571" y="316"/>
                </a:lnTo>
                <a:lnTo>
                  <a:pt x="2582" y="316"/>
                </a:lnTo>
                <a:lnTo>
                  <a:pt x="2571" y="327"/>
                </a:lnTo>
                <a:lnTo>
                  <a:pt x="2582" y="327"/>
                </a:lnTo>
                <a:lnTo>
                  <a:pt x="2617" y="304"/>
                </a:lnTo>
                <a:lnTo>
                  <a:pt x="2617" y="292"/>
                </a:lnTo>
                <a:lnTo>
                  <a:pt x="2628" y="292"/>
                </a:lnTo>
                <a:lnTo>
                  <a:pt x="2640" y="292"/>
                </a:lnTo>
                <a:lnTo>
                  <a:pt x="2651" y="281"/>
                </a:lnTo>
                <a:lnTo>
                  <a:pt x="2663" y="292"/>
                </a:lnTo>
                <a:lnTo>
                  <a:pt x="2674" y="362"/>
                </a:lnTo>
                <a:lnTo>
                  <a:pt x="2663" y="374"/>
                </a:lnTo>
                <a:lnTo>
                  <a:pt x="2663" y="386"/>
                </a:lnTo>
                <a:lnTo>
                  <a:pt x="2651" y="397"/>
                </a:lnTo>
                <a:lnTo>
                  <a:pt x="2663" y="409"/>
                </a:lnTo>
                <a:lnTo>
                  <a:pt x="2698" y="433"/>
                </a:lnTo>
                <a:lnTo>
                  <a:pt x="2709" y="421"/>
                </a:lnTo>
                <a:lnTo>
                  <a:pt x="2732" y="409"/>
                </a:lnTo>
                <a:lnTo>
                  <a:pt x="2744" y="397"/>
                </a:lnTo>
                <a:lnTo>
                  <a:pt x="2744" y="409"/>
                </a:lnTo>
                <a:lnTo>
                  <a:pt x="2755" y="409"/>
                </a:lnTo>
                <a:lnTo>
                  <a:pt x="2767" y="409"/>
                </a:lnTo>
                <a:lnTo>
                  <a:pt x="2790" y="409"/>
                </a:lnTo>
                <a:lnTo>
                  <a:pt x="2801" y="409"/>
                </a:lnTo>
                <a:lnTo>
                  <a:pt x="2813" y="409"/>
                </a:lnTo>
                <a:lnTo>
                  <a:pt x="2824" y="421"/>
                </a:lnTo>
                <a:lnTo>
                  <a:pt x="2859" y="456"/>
                </a:lnTo>
                <a:lnTo>
                  <a:pt x="2859" y="479"/>
                </a:lnTo>
                <a:lnTo>
                  <a:pt x="2870" y="491"/>
                </a:lnTo>
                <a:lnTo>
                  <a:pt x="2905" y="503"/>
                </a:lnTo>
                <a:lnTo>
                  <a:pt x="2917" y="503"/>
                </a:lnTo>
                <a:lnTo>
                  <a:pt x="2917" y="514"/>
                </a:lnTo>
                <a:lnTo>
                  <a:pt x="2917" y="526"/>
                </a:lnTo>
                <a:lnTo>
                  <a:pt x="2928" y="526"/>
                </a:lnTo>
                <a:lnTo>
                  <a:pt x="2917" y="549"/>
                </a:lnTo>
                <a:lnTo>
                  <a:pt x="2928" y="561"/>
                </a:lnTo>
                <a:lnTo>
                  <a:pt x="2940" y="561"/>
                </a:lnTo>
                <a:lnTo>
                  <a:pt x="2951" y="561"/>
                </a:lnTo>
                <a:lnTo>
                  <a:pt x="2986" y="584"/>
                </a:lnTo>
                <a:lnTo>
                  <a:pt x="2997" y="596"/>
                </a:lnTo>
                <a:lnTo>
                  <a:pt x="3009" y="596"/>
                </a:lnTo>
                <a:lnTo>
                  <a:pt x="3020" y="596"/>
                </a:lnTo>
                <a:lnTo>
                  <a:pt x="3032" y="608"/>
                </a:lnTo>
                <a:lnTo>
                  <a:pt x="3043" y="608"/>
                </a:lnTo>
                <a:lnTo>
                  <a:pt x="3066" y="608"/>
                </a:lnTo>
                <a:lnTo>
                  <a:pt x="3078" y="596"/>
                </a:lnTo>
                <a:lnTo>
                  <a:pt x="3089" y="596"/>
                </a:lnTo>
                <a:lnTo>
                  <a:pt x="3112" y="584"/>
                </a:lnTo>
                <a:lnTo>
                  <a:pt x="3136" y="584"/>
                </a:lnTo>
                <a:lnTo>
                  <a:pt x="3136" y="549"/>
                </a:lnTo>
                <a:lnTo>
                  <a:pt x="3159" y="549"/>
                </a:lnTo>
                <a:lnTo>
                  <a:pt x="3182" y="538"/>
                </a:lnTo>
                <a:lnTo>
                  <a:pt x="3193" y="503"/>
                </a:lnTo>
                <a:lnTo>
                  <a:pt x="3228" y="491"/>
                </a:lnTo>
                <a:lnTo>
                  <a:pt x="3251" y="503"/>
                </a:lnTo>
                <a:lnTo>
                  <a:pt x="3274" y="491"/>
                </a:lnTo>
                <a:lnTo>
                  <a:pt x="3297" y="491"/>
                </a:lnTo>
                <a:lnTo>
                  <a:pt x="3308" y="479"/>
                </a:lnTo>
                <a:lnTo>
                  <a:pt x="3320" y="479"/>
                </a:lnTo>
                <a:lnTo>
                  <a:pt x="3331" y="479"/>
                </a:lnTo>
                <a:lnTo>
                  <a:pt x="3297" y="538"/>
                </a:lnTo>
                <a:lnTo>
                  <a:pt x="3297" y="549"/>
                </a:lnTo>
                <a:lnTo>
                  <a:pt x="3297" y="561"/>
                </a:lnTo>
                <a:lnTo>
                  <a:pt x="3285" y="573"/>
                </a:lnTo>
                <a:lnTo>
                  <a:pt x="3285" y="584"/>
                </a:lnTo>
                <a:lnTo>
                  <a:pt x="3297" y="596"/>
                </a:lnTo>
                <a:lnTo>
                  <a:pt x="3285" y="608"/>
                </a:lnTo>
                <a:lnTo>
                  <a:pt x="3285" y="631"/>
                </a:lnTo>
                <a:lnTo>
                  <a:pt x="3285" y="643"/>
                </a:lnTo>
                <a:lnTo>
                  <a:pt x="3285" y="654"/>
                </a:lnTo>
                <a:lnTo>
                  <a:pt x="3285" y="678"/>
                </a:lnTo>
                <a:lnTo>
                  <a:pt x="3297" y="689"/>
                </a:lnTo>
                <a:lnTo>
                  <a:pt x="3297" y="701"/>
                </a:lnTo>
                <a:lnTo>
                  <a:pt x="3320" y="736"/>
                </a:lnTo>
                <a:lnTo>
                  <a:pt x="3320" y="748"/>
                </a:lnTo>
                <a:lnTo>
                  <a:pt x="3331" y="759"/>
                </a:lnTo>
                <a:lnTo>
                  <a:pt x="3331" y="771"/>
                </a:lnTo>
                <a:lnTo>
                  <a:pt x="3308" y="783"/>
                </a:lnTo>
                <a:lnTo>
                  <a:pt x="3297" y="783"/>
                </a:lnTo>
                <a:lnTo>
                  <a:pt x="3285" y="795"/>
                </a:lnTo>
                <a:lnTo>
                  <a:pt x="3285" y="830"/>
                </a:lnTo>
                <a:lnTo>
                  <a:pt x="3285" y="841"/>
                </a:lnTo>
                <a:lnTo>
                  <a:pt x="3274" y="876"/>
                </a:lnTo>
                <a:lnTo>
                  <a:pt x="3285" y="923"/>
                </a:lnTo>
                <a:lnTo>
                  <a:pt x="3285" y="946"/>
                </a:lnTo>
                <a:lnTo>
                  <a:pt x="3285" y="970"/>
                </a:lnTo>
                <a:lnTo>
                  <a:pt x="3274" y="1016"/>
                </a:lnTo>
                <a:lnTo>
                  <a:pt x="3285" y="1028"/>
                </a:lnTo>
                <a:lnTo>
                  <a:pt x="3262" y="1051"/>
                </a:lnTo>
                <a:lnTo>
                  <a:pt x="3251" y="1110"/>
                </a:lnTo>
                <a:lnTo>
                  <a:pt x="3228" y="1157"/>
                </a:lnTo>
                <a:lnTo>
                  <a:pt x="3216" y="1215"/>
                </a:lnTo>
                <a:lnTo>
                  <a:pt x="3216" y="1227"/>
                </a:lnTo>
                <a:lnTo>
                  <a:pt x="3216" y="1238"/>
                </a:lnTo>
                <a:lnTo>
                  <a:pt x="3228" y="1238"/>
                </a:lnTo>
                <a:lnTo>
                  <a:pt x="3274" y="1215"/>
                </a:lnTo>
                <a:lnTo>
                  <a:pt x="3308" y="1215"/>
                </a:lnTo>
                <a:lnTo>
                  <a:pt x="3331" y="1215"/>
                </a:lnTo>
                <a:lnTo>
                  <a:pt x="3343" y="1215"/>
                </a:lnTo>
                <a:lnTo>
                  <a:pt x="3355" y="1227"/>
                </a:lnTo>
                <a:lnTo>
                  <a:pt x="3355" y="1238"/>
                </a:lnTo>
                <a:lnTo>
                  <a:pt x="3378" y="1250"/>
                </a:lnTo>
                <a:lnTo>
                  <a:pt x="3378" y="1262"/>
                </a:lnTo>
                <a:lnTo>
                  <a:pt x="3389" y="1262"/>
                </a:lnTo>
                <a:lnTo>
                  <a:pt x="3401" y="1285"/>
                </a:lnTo>
                <a:lnTo>
                  <a:pt x="3389" y="1285"/>
                </a:lnTo>
                <a:lnTo>
                  <a:pt x="3378" y="1308"/>
                </a:lnTo>
                <a:lnTo>
                  <a:pt x="3355" y="1320"/>
                </a:lnTo>
                <a:lnTo>
                  <a:pt x="3355" y="1332"/>
                </a:lnTo>
                <a:lnTo>
                  <a:pt x="3355" y="1343"/>
                </a:lnTo>
                <a:lnTo>
                  <a:pt x="3343" y="1378"/>
                </a:lnTo>
                <a:lnTo>
                  <a:pt x="3343" y="1402"/>
                </a:lnTo>
                <a:lnTo>
                  <a:pt x="3343" y="1413"/>
                </a:lnTo>
                <a:lnTo>
                  <a:pt x="3355" y="1413"/>
                </a:lnTo>
                <a:lnTo>
                  <a:pt x="3343" y="1448"/>
                </a:lnTo>
                <a:lnTo>
                  <a:pt x="3343" y="1460"/>
                </a:lnTo>
                <a:lnTo>
                  <a:pt x="3355" y="1472"/>
                </a:lnTo>
                <a:lnTo>
                  <a:pt x="3378" y="1472"/>
                </a:lnTo>
                <a:lnTo>
                  <a:pt x="3401" y="1483"/>
                </a:lnTo>
                <a:lnTo>
                  <a:pt x="3412" y="1483"/>
                </a:lnTo>
                <a:lnTo>
                  <a:pt x="3435" y="1483"/>
                </a:lnTo>
                <a:lnTo>
                  <a:pt x="3447" y="1472"/>
                </a:lnTo>
                <a:lnTo>
                  <a:pt x="3447" y="1460"/>
                </a:lnTo>
                <a:lnTo>
                  <a:pt x="3470" y="1448"/>
                </a:lnTo>
                <a:lnTo>
                  <a:pt x="3493" y="1413"/>
                </a:lnTo>
                <a:lnTo>
                  <a:pt x="3504" y="1413"/>
                </a:lnTo>
                <a:lnTo>
                  <a:pt x="3504" y="1402"/>
                </a:lnTo>
                <a:lnTo>
                  <a:pt x="3551" y="1402"/>
                </a:lnTo>
                <a:lnTo>
                  <a:pt x="3562" y="1402"/>
                </a:lnTo>
                <a:lnTo>
                  <a:pt x="3562" y="1413"/>
                </a:lnTo>
                <a:lnTo>
                  <a:pt x="3574" y="1437"/>
                </a:lnTo>
                <a:lnTo>
                  <a:pt x="3574" y="1448"/>
                </a:lnTo>
                <a:lnTo>
                  <a:pt x="3574" y="1472"/>
                </a:lnTo>
                <a:lnTo>
                  <a:pt x="3574" y="1483"/>
                </a:lnTo>
                <a:lnTo>
                  <a:pt x="3551" y="1483"/>
                </a:lnTo>
                <a:lnTo>
                  <a:pt x="3551" y="1495"/>
                </a:lnTo>
                <a:lnTo>
                  <a:pt x="3574" y="1518"/>
                </a:lnTo>
                <a:lnTo>
                  <a:pt x="3585" y="1518"/>
                </a:lnTo>
                <a:lnTo>
                  <a:pt x="3597" y="1542"/>
                </a:lnTo>
                <a:lnTo>
                  <a:pt x="3608" y="1565"/>
                </a:lnTo>
                <a:lnTo>
                  <a:pt x="3597" y="1577"/>
                </a:lnTo>
                <a:lnTo>
                  <a:pt x="3585" y="1600"/>
                </a:lnTo>
                <a:lnTo>
                  <a:pt x="3574" y="1647"/>
                </a:lnTo>
                <a:lnTo>
                  <a:pt x="3585" y="1659"/>
                </a:lnTo>
                <a:lnTo>
                  <a:pt x="3585" y="1670"/>
                </a:lnTo>
                <a:lnTo>
                  <a:pt x="3574" y="1682"/>
                </a:lnTo>
                <a:lnTo>
                  <a:pt x="3562" y="1682"/>
                </a:lnTo>
                <a:lnTo>
                  <a:pt x="3562" y="1694"/>
                </a:lnTo>
                <a:lnTo>
                  <a:pt x="3562" y="1705"/>
                </a:lnTo>
                <a:lnTo>
                  <a:pt x="3551" y="1717"/>
                </a:lnTo>
                <a:lnTo>
                  <a:pt x="3539" y="1740"/>
                </a:lnTo>
                <a:lnTo>
                  <a:pt x="3539" y="1752"/>
                </a:lnTo>
                <a:lnTo>
                  <a:pt x="3527" y="1752"/>
                </a:lnTo>
                <a:lnTo>
                  <a:pt x="3516" y="1775"/>
                </a:lnTo>
                <a:lnTo>
                  <a:pt x="3504" y="1787"/>
                </a:lnTo>
                <a:lnTo>
                  <a:pt x="3493" y="1799"/>
                </a:lnTo>
                <a:lnTo>
                  <a:pt x="3504" y="1810"/>
                </a:lnTo>
                <a:lnTo>
                  <a:pt x="3527" y="1822"/>
                </a:lnTo>
                <a:lnTo>
                  <a:pt x="3539" y="1845"/>
                </a:lnTo>
                <a:lnTo>
                  <a:pt x="3562" y="1869"/>
                </a:lnTo>
                <a:lnTo>
                  <a:pt x="3574" y="1880"/>
                </a:lnTo>
                <a:lnTo>
                  <a:pt x="3585" y="1892"/>
                </a:lnTo>
                <a:lnTo>
                  <a:pt x="3597" y="1916"/>
                </a:lnTo>
                <a:lnTo>
                  <a:pt x="3620" y="1951"/>
                </a:lnTo>
                <a:lnTo>
                  <a:pt x="3643" y="1974"/>
                </a:lnTo>
                <a:lnTo>
                  <a:pt x="3677" y="2009"/>
                </a:lnTo>
                <a:lnTo>
                  <a:pt x="3689" y="2021"/>
                </a:lnTo>
                <a:lnTo>
                  <a:pt x="3700" y="2021"/>
                </a:lnTo>
                <a:lnTo>
                  <a:pt x="3700" y="2009"/>
                </a:lnTo>
                <a:lnTo>
                  <a:pt x="3712" y="2009"/>
                </a:lnTo>
                <a:lnTo>
                  <a:pt x="3735" y="2032"/>
                </a:lnTo>
                <a:lnTo>
                  <a:pt x="3747" y="2044"/>
                </a:lnTo>
                <a:lnTo>
                  <a:pt x="3758" y="2091"/>
                </a:lnTo>
                <a:lnTo>
                  <a:pt x="3793" y="2126"/>
                </a:lnTo>
                <a:lnTo>
                  <a:pt x="3804" y="2126"/>
                </a:lnTo>
                <a:lnTo>
                  <a:pt x="3804" y="2137"/>
                </a:lnTo>
                <a:lnTo>
                  <a:pt x="3827" y="2149"/>
                </a:lnTo>
                <a:lnTo>
                  <a:pt x="3839" y="2172"/>
                </a:lnTo>
                <a:lnTo>
                  <a:pt x="3850" y="2184"/>
                </a:lnTo>
                <a:lnTo>
                  <a:pt x="3873" y="2196"/>
                </a:lnTo>
                <a:lnTo>
                  <a:pt x="3873" y="2207"/>
                </a:lnTo>
                <a:lnTo>
                  <a:pt x="3885" y="2207"/>
                </a:lnTo>
                <a:lnTo>
                  <a:pt x="3885" y="2196"/>
                </a:lnTo>
                <a:lnTo>
                  <a:pt x="3896" y="2196"/>
                </a:lnTo>
                <a:lnTo>
                  <a:pt x="3896" y="2219"/>
                </a:lnTo>
                <a:lnTo>
                  <a:pt x="3919" y="2219"/>
                </a:lnTo>
                <a:lnTo>
                  <a:pt x="3931" y="2231"/>
                </a:lnTo>
                <a:lnTo>
                  <a:pt x="3942" y="2231"/>
                </a:lnTo>
                <a:lnTo>
                  <a:pt x="3942" y="2242"/>
                </a:lnTo>
                <a:lnTo>
                  <a:pt x="3966" y="2254"/>
                </a:lnTo>
                <a:lnTo>
                  <a:pt x="3977" y="2242"/>
                </a:lnTo>
                <a:lnTo>
                  <a:pt x="3989" y="2254"/>
                </a:lnTo>
                <a:lnTo>
                  <a:pt x="4000" y="2242"/>
                </a:lnTo>
                <a:lnTo>
                  <a:pt x="4012" y="2231"/>
                </a:lnTo>
                <a:lnTo>
                  <a:pt x="4023" y="2231"/>
                </a:lnTo>
                <a:lnTo>
                  <a:pt x="4035" y="2231"/>
                </a:lnTo>
                <a:lnTo>
                  <a:pt x="4046" y="2219"/>
                </a:lnTo>
                <a:lnTo>
                  <a:pt x="4081" y="2207"/>
                </a:lnTo>
                <a:lnTo>
                  <a:pt x="4092" y="2196"/>
                </a:lnTo>
                <a:lnTo>
                  <a:pt x="4104" y="2207"/>
                </a:lnTo>
                <a:lnTo>
                  <a:pt x="4115" y="2196"/>
                </a:lnTo>
                <a:lnTo>
                  <a:pt x="4138" y="2207"/>
                </a:lnTo>
                <a:lnTo>
                  <a:pt x="4150" y="2184"/>
                </a:lnTo>
                <a:lnTo>
                  <a:pt x="4173" y="2161"/>
                </a:lnTo>
                <a:lnTo>
                  <a:pt x="4185" y="2149"/>
                </a:lnTo>
                <a:lnTo>
                  <a:pt x="4196" y="2149"/>
                </a:lnTo>
                <a:lnTo>
                  <a:pt x="4231" y="2126"/>
                </a:lnTo>
                <a:lnTo>
                  <a:pt x="4265" y="2102"/>
                </a:lnTo>
                <a:lnTo>
                  <a:pt x="4277" y="2102"/>
                </a:lnTo>
                <a:lnTo>
                  <a:pt x="4277" y="2114"/>
                </a:lnTo>
                <a:lnTo>
                  <a:pt x="4277" y="2126"/>
                </a:lnTo>
                <a:lnTo>
                  <a:pt x="4288" y="2126"/>
                </a:lnTo>
                <a:lnTo>
                  <a:pt x="4288" y="2149"/>
                </a:lnTo>
                <a:lnTo>
                  <a:pt x="4300" y="2149"/>
                </a:lnTo>
                <a:lnTo>
                  <a:pt x="4288" y="2172"/>
                </a:lnTo>
                <a:lnTo>
                  <a:pt x="4277" y="2196"/>
                </a:lnTo>
                <a:lnTo>
                  <a:pt x="4265" y="2207"/>
                </a:lnTo>
                <a:lnTo>
                  <a:pt x="4265" y="2231"/>
                </a:lnTo>
                <a:lnTo>
                  <a:pt x="4254" y="2242"/>
                </a:lnTo>
                <a:lnTo>
                  <a:pt x="4254" y="2254"/>
                </a:lnTo>
                <a:lnTo>
                  <a:pt x="4242" y="2266"/>
                </a:lnTo>
                <a:lnTo>
                  <a:pt x="4231" y="2301"/>
                </a:lnTo>
                <a:lnTo>
                  <a:pt x="4242" y="2336"/>
                </a:lnTo>
                <a:lnTo>
                  <a:pt x="4231" y="2336"/>
                </a:lnTo>
                <a:lnTo>
                  <a:pt x="4196" y="2336"/>
                </a:lnTo>
                <a:lnTo>
                  <a:pt x="4161" y="2348"/>
                </a:lnTo>
                <a:lnTo>
                  <a:pt x="4161" y="2371"/>
                </a:lnTo>
                <a:lnTo>
                  <a:pt x="4196" y="2488"/>
                </a:lnTo>
                <a:lnTo>
                  <a:pt x="4219" y="2499"/>
                </a:lnTo>
                <a:lnTo>
                  <a:pt x="4219" y="2511"/>
                </a:lnTo>
                <a:lnTo>
                  <a:pt x="4231" y="2534"/>
                </a:lnTo>
                <a:lnTo>
                  <a:pt x="4231" y="2569"/>
                </a:lnTo>
                <a:lnTo>
                  <a:pt x="4254" y="2581"/>
                </a:lnTo>
                <a:lnTo>
                  <a:pt x="4265" y="2593"/>
                </a:lnTo>
                <a:lnTo>
                  <a:pt x="4265" y="2604"/>
                </a:lnTo>
                <a:lnTo>
                  <a:pt x="4277" y="2604"/>
                </a:lnTo>
                <a:lnTo>
                  <a:pt x="4288" y="2616"/>
                </a:lnTo>
                <a:lnTo>
                  <a:pt x="4300" y="2616"/>
                </a:lnTo>
                <a:lnTo>
                  <a:pt x="4300" y="2628"/>
                </a:lnTo>
                <a:lnTo>
                  <a:pt x="4323" y="2651"/>
                </a:lnTo>
                <a:lnTo>
                  <a:pt x="4323" y="2663"/>
                </a:lnTo>
                <a:lnTo>
                  <a:pt x="4300" y="2663"/>
                </a:lnTo>
                <a:lnTo>
                  <a:pt x="4277" y="2651"/>
                </a:lnTo>
                <a:lnTo>
                  <a:pt x="4219" y="2616"/>
                </a:lnTo>
                <a:lnTo>
                  <a:pt x="4185" y="2604"/>
                </a:lnTo>
                <a:lnTo>
                  <a:pt x="4127" y="2604"/>
                </a:lnTo>
                <a:lnTo>
                  <a:pt x="4081" y="2593"/>
                </a:lnTo>
                <a:lnTo>
                  <a:pt x="4069" y="2604"/>
                </a:lnTo>
                <a:lnTo>
                  <a:pt x="4058" y="2628"/>
                </a:lnTo>
                <a:lnTo>
                  <a:pt x="4046" y="2639"/>
                </a:lnTo>
                <a:lnTo>
                  <a:pt x="4046" y="2663"/>
                </a:lnTo>
                <a:lnTo>
                  <a:pt x="4035" y="2663"/>
                </a:lnTo>
                <a:lnTo>
                  <a:pt x="4023" y="2663"/>
                </a:lnTo>
                <a:lnTo>
                  <a:pt x="4012" y="2686"/>
                </a:lnTo>
                <a:lnTo>
                  <a:pt x="4012" y="2698"/>
                </a:lnTo>
                <a:lnTo>
                  <a:pt x="4000" y="2710"/>
                </a:lnTo>
                <a:lnTo>
                  <a:pt x="4000" y="2721"/>
                </a:lnTo>
                <a:lnTo>
                  <a:pt x="4000" y="2733"/>
                </a:lnTo>
                <a:lnTo>
                  <a:pt x="3989" y="2756"/>
                </a:lnTo>
                <a:lnTo>
                  <a:pt x="3977" y="2780"/>
                </a:lnTo>
                <a:lnTo>
                  <a:pt x="4000" y="2826"/>
                </a:lnTo>
                <a:lnTo>
                  <a:pt x="4035" y="2838"/>
                </a:lnTo>
                <a:lnTo>
                  <a:pt x="4046" y="2861"/>
                </a:lnTo>
                <a:lnTo>
                  <a:pt x="4035" y="2885"/>
                </a:lnTo>
                <a:lnTo>
                  <a:pt x="4023" y="2896"/>
                </a:lnTo>
                <a:lnTo>
                  <a:pt x="4023" y="2885"/>
                </a:lnTo>
                <a:lnTo>
                  <a:pt x="4012" y="2885"/>
                </a:lnTo>
                <a:lnTo>
                  <a:pt x="4012" y="2908"/>
                </a:lnTo>
                <a:lnTo>
                  <a:pt x="3989" y="2920"/>
                </a:lnTo>
                <a:lnTo>
                  <a:pt x="3977" y="2908"/>
                </a:lnTo>
                <a:lnTo>
                  <a:pt x="3977" y="2920"/>
                </a:lnTo>
                <a:lnTo>
                  <a:pt x="3966" y="2920"/>
                </a:lnTo>
                <a:lnTo>
                  <a:pt x="3931" y="2896"/>
                </a:lnTo>
                <a:lnTo>
                  <a:pt x="3908" y="2885"/>
                </a:lnTo>
                <a:lnTo>
                  <a:pt x="3885" y="2861"/>
                </a:lnTo>
                <a:lnTo>
                  <a:pt x="3873" y="2861"/>
                </a:lnTo>
                <a:lnTo>
                  <a:pt x="3862" y="2861"/>
                </a:lnTo>
                <a:lnTo>
                  <a:pt x="3839" y="2861"/>
                </a:lnTo>
                <a:lnTo>
                  <a:pt x="3839" y="2873"/>
                </a:lnTo>
                <a:lnTo>
                  <a:pt x="3862" y="2920"/>
                </a:lnTo>
                <a:lnTo>
                  <a:pt x="3862" y="2955"/>
                </a:lnTo>
                <a:lnTo>
                  <a:pt x="3873" y="2978"/>
                </a:lnTo>
                <a:lnTo>
                  <a:pt x="3873" y="3001"/>
                </a:lnTo>
                <a:lnTo>
                  <a:pt x="3885" y="3025"/>
                </a:lnTo>
                <a:lnTo>
                  <a:pt x="3908" y="3060"/>
                </a:lnTo>
                <a:lnTo>
                  <a:pt x="3919" y="3048"/>
                </a:lnTo>
                <a:lnTo>
                  <a:pt x="3942" y="3060"/>
                </a:lnTo>
                <a:lnTo>
                  <a:pt x="3942" y="3072"/>
                </a:lnTo>
                <a:lnTo>
                  <a:pt x="3954" y="3083"/>
                </a:lnTo>
                <a:lnTo>
                  <a:pt x="3966" y="3083"/>
                </a:lnTo>
                <a:lnTo>
                  <a:pt x="3977" y="3083"/>
                </a:lnTo>
                <a:lnTo>
                  <a:pt x="4000" y="3083"/>
                </a:lnTo>
                <a:lnTo>
                  <a:pt x="4023" y="3083"/>
                </a:lnTo>
                <a:lnTo>
                  <a:pt x="4012" y="3095"/>
                </a:lnTo>
                <a:lnTo>
                  <a:pt x="4035" y="3095"/>
                </a:lnTo>
                <a:lnTo>
                  <a:pt x="4035" y="3107"/>
                </a:lnTo>
                <a:lnTo>
                  <a:pt x="4023" y="3118"/>
                </a:lnTo>
                <a:lnTo>
                  <a:pt x="4023" y="3142"/>
                </a:lnTo>
                <a:lnTo>
                  <a:pt x="4012" y="3177"/>
                </a:lnTo>
                <a:lnTo>
                  <a:pt x="4012" y="3188"/>
                </a:lnTo>
                <a:lnTo>
                  <a:pt x="4012" y="3212"/>
                </a:lnTo>
                <a:lnTo>
                  <a:pt x="4000" y="3212"/>
                </a:lnTo>
                <a:lnTo>
                  <a:pt x="3977" y="3200"/>
                </a:lnTo>
                <a:lnTo>
                  <a:pt x="3966" y="3200"/>
                </a:lnTo>
                <a:lnTo>
                  <a:pt x="3954" y="3200"/>
                </a:lnTo>
                <a:lnTo>
                  <a:pt x="3942" y="3200"/>
                </a:lnTo>
                <a:lnTo>
                  <a:pt x="3931" y="3200"/>
                </a:lnTo>
                <a:lnTo>
                  <a:pt x="3908" y="3200"/>
                </a:lnTo>
                <a:lnTo>
                  <a:pt x="3896" y="3212"/>
                </a:lnTo>
                <a:lnTo>
                  <a:pt x="3896" y="3223"/>
                </a:lnTo>
                <a:lnTo>
                  <a:pt x="3885" y="3235"/>
                </a:lnTo>
                <a:lnTo>
                  <a:pt x="3873" y="3247"/>
                </a:lnTo>
                <a:lnTo>
                  <a:pt x="3862" y="3258"/>
                </a:lnTo>
                <a:lnTo>
                  <a:pt x="3862" y="3282"/>
                </a:lnTo>
                <a:lnTo>
                  <a:pt x="3850" y="3305"/>
                </a:lnTo>
                <a:lnTo>
                  <a:pt x="3839" y="3352"/>
                </a:lnTo>
                <a:lnTo>
                  <a:pt x="3839" y="3363"/>
                </a:lnTo>
                <a:lnTo>
                  <a:pt x="3827" y="3375"/>
                </a:lnTo>
                <a:lnTo>
                  <a:pt x="3827" y="3387"/>
                </a:lnTo>
                <a:lnTo>
                  <a:pt x="3816" y="3422"/>
                </a:lnTo>
                <a:lnTo>
                  <a:pt x="3816" y="3445"/>
                </a:lnTo>
                <a:lnTo>
                  <a:pt x="3793" y="3469"/>
                </a:lnTo>
                <a:lnTo>
                  <a:pt x="3781" y="3492"/>
                </a:lnTo>
                <a:lnTo>
                  <a:pt x="3770" y="3504"/>
                </a:lnTo>
                <a:lnTo>
                  <a:pt x="3758" y="3492"/>
                </a:lnTo>
                <a:lnTo>
                  <a:pt x="3747" y="3492"/>
                </a:lnTo>
                <a:lnTo>
                  <a:pt x="3712" y="3492"/>
                </a:lnTo>
                <a:lnTo>
                  <a:pt x="3700" y="3504"/>
                </a:lnTo>
                <a:lnTo>
                  <a:pt x="3700" y="3515"/>
                </a:lnTo>
                <a:lnTo>
                  <a:pt x="3677" y="3515"/>
                </a:lnTo>
                <a:lnTo>
                  <a:pt x="3666" y="3527"/>
                </a:lnTo>
                <a:lnTo>
                  <a:pt x="3643" y="3527"/>
                </a:lnTo>
                <a:lnTo>
                  <a:pt x="3631" y="3539"/>
                </a:lnTo>
                <a:lnTo>
                  <a:pt x="3620" y="3550"/>
                </a:lnTo>
                <a:lnTo>
                  <a:pt x="3597" y="3539"/>
                </a:lnTo>
                <a:lnTo>
                  <a:pt x="3585" y="3527"/>
                </a:lnTo>
                <a:lnTo>
                  <a:pt x="3551" y="3527"/>
                </a:lnTo>
                <a:lnTo>
                  <a:pt x="3539" y="3527"/>
                </a:lnTo>
                <a:lnTo>
                  <a:pt x="3516" y="3527"/>
                </a:lnTo>
                <a:lnTo>
                  <a:pt x="3516" y="3539"/>
                </a:lnTo>
                <a:lnTo>
                  <a:pt x="3516" y="3527"/>
                </a:lnTo>
                <a:lnTo>
                  <a:pt x="3493" y="3515"/>
                </a:lnTo>
                <a:lnTo>
                  <a:pt x="3493" y="3539"/>
                </a:lnTo>
                <a:lnTo>
                  <a:pt x="3493" y="3550"/>
                </a:lnTo>
                <a:lnTo>
                  <a:pt x="3504" y="3562"/>
                </a:lnTo>
                <a:lnTo>
                  <a:pt x="3504" y="3585"/>
                </a:lnTo>
                <a:lnTo>
                  <a:pt x="3516" y="3597"/>
                </a:lnTo>
                <a:lnTo>
                  <a:pt x="3516" y="3609"/>
                </a:lnTo>
                <a:lnTo>
                  <a:pt x="3493" y="3609"/>
                </a:lnTo>
                <a:lnTo>
                  <a:pt x="3481" y="3609"/>
                </a:lnTo>
                <a:lnTo>
                  <a:pt x="3481" y="3620"/>
                </a:lnTo>
                <a:lnTo>
                  <a:pt x="3493" y="3620"/>
                </a:lnTo>
                <a:lnTo>
                  <a:pt x="3481" y="3632"/>
                </a:lnTo>
                <a:lnTo>
                  <a:pt x="3470" y="3620"/>
                </a:lnTo>
                <a:lnTo>
                  <a:pt x="3470" y="3632"/>
                </a:lnTo>
                <a:lnTo>
                  <a:pt x="3470" y="3644"/>
                </a:lnTo>
                <a:lnTo>
                  <a:pt x="3458" y="3644"/>
                </a:lnTo>
                <a:lnTo>
                  <a:pt x="3458" y="3620"/>
                </a:lnTo>
                <a:lnTo>
                  <a:pt x="3447" y="3620"/>
                </a:lnTo>
                <a:lnTo>
                  <a:pt x="3447" y="3644"/>
                </a:lnTo>
                <a:lnTo>
                  <a:pt x="3447" y="3655"/>
                </a:lnTo>
                <a:lnTo>
                  <a:pt x="3435" y="3655"/>
                </a:lnTo>
                <a:lnTo>
                  <a:pt x="3435" y="3644"/>
                </a:lnTo>
                <a:lnTo>
                  <a:pt x="3424" y="3644"/>
                </a:lnTo>
                <a:lnTo>
                  <a:pt x="3424" y="3655"/>
                </a:lnTo>
                <a:lnTo>
                  <a:pt x="3412" y="3667"/>
                </a:lnTo>
                <a:lnTo>
                  <a:pt x="3401" y="3679"/>
                </a:lnTo>
                <a:lnTo>
                  <a:pt x="3389" y="3679"/>
                </a:lnTo>
                <a:lnTo>
                  <a:pt x="3389" y="3690"/>
                </a:lnTo>
                <a:lnTo>
                  <a:pt x="3378" y="3690"/>
                </a:lnTo>
                <a:lnTo>
                  <a:pt x="3378" y="3702"/>
                </a:lnTo>
                <a:lnTo>
                  <a:pt x="3355" y="3714"/>
                </a:lnTo>
                <a:lnTo>
                  <a:pt x="3355" y="3725"/>
                </a:lnTo>
                <a:lnTo>
                  <a:pt x="3343" y="3725"/>
                </a:lnTo>
                <a:lnTo>
                  <a:pt x="3331" y="3725"/>
                </a:lnTo>
                <a:lnTo>
                  <a:pt x="3320" y="3737"/>
                </a:lnTo>
                <a:lnTo>
                  <a:pt x="3308" y="3749"/>
                </a:lnTo>
                <a:lnTo>
                  <a:pt x="3297" y="3760"/>
                </a:lnTo>
                <a:lnTo>
                  <a:pt x="3297" y="3772"/>
                </a:lnTo>
                <a:lnTo>
                  <a:pt x="3297" y="3784"/>
                </a:lnTo>
                <a:lnTo>
                  <a:pt x="3297" y="3795"/>
                </a:lnTo>
                <a:lnTo>
                  <a:pt x="3274" y="3784"/>
                </a:lnTo>
                <a:lnTo>
                  <a:pt x="3262" y="3795"/>
                </a:lnTo>
                <a:lnTo>
                  <a:pt x="3251" y="3795"/>
                </a:lnTo>
                <a:lnTo>
                  <a:pt x="3239" y="3784"/>
                </a:lnTo>
                <a:lnTo>
                  <a:pt x="3216" y="3772"/>
                </a:lnTo>
                <a:lnTo>
                  <a:pt x="3205" y="3772"/>
                </a:lnTo>
                <a:lnTo>
                  <a:pt x="3193" y="3784"/>
                </a:lnTo>
                <a:lnTo>
                  <a:pt x="3205" y="3784"/>
                </a:lnTo>
                <a:lnTo>
                  <a:pt x="3193" y="3807"/>
                </a:lnTo>
                <a:lnTo>
                  <a:pt x="3182" y="3807"/>
                </a:lnTo>
                <a:lnTo>
                  <a:pt x="3170" y="3819"/>
                </a:lnTo>
                <a:lnTo>
                  <a:pt x="3182" y="3831"/>
                </a:lnTo>
                <a:lnTo>
                  <a:pt x="3170" y="3831"/>
                </a:lnTo>
                <a:lnTo>
                  <a:pt x="3170" y="3842"/>
                </a:lnTo>
                <a:lnTo>
                  <a:pt x="3182" y="3854"/>
                </a:lnTo>
                <a:lnTo>
                  <a:pt x="3182" y="3866"/>
                </a:lnTo>
                <a:lnTo>
                  <a:pt x="3170" y="3866"/>
                </a:lnTo>
                <a:lnTo>
                  <a:pt x="3159" y="3854"/>
                </a:lnTo>
                <a:lnTo>
                  <a:pt x="3147" y="3854"/>
                </a:lnTo>
                <a:lnTo>
                  <a:pt x="3147" y="3877"/>
                </a:lnTo>
                <a:lnTo>
                  <a:pt x="3124" y="3877"/>
                </a:lnTo>
                <a:lnTo>
                  <a:pt x="3136" y="3889"/>
                </a:lnTo>
                <a:lnTo>
                  <a:pt x="3136" y="3901"/>
                </a:lnTo>
                <a:lnTo>
                  <a:pt x="3124" y="3901"/>
                </a:lnTo>
                <a:lnTo>
                  <a:pt x="3124" y="3912"/>
                </a:lnTo>
                <a:lnTo>
                  <a:pt x="3112" y="3912"/>
                </a:lnTo>
                <a:lnTo>
                  <a:pt x="3101" y="3936"/>
                </a:lnTo>
                <a:lnTo>
                  <a:pt x="3078" y="3936"/>
                </a:lnTo>
                <a:lnTo>
                  <a:pt x="3078" y="3947"/>
                </a:lnTo>
                <a:lnTo>
                  <a:pt x="3066" y="3947"/>
                </a:lnTo>
                <a:lnTo>
                  <a:pt x="3055" y="3959"/>
                </a:lnTo>
                <a:lnTo>
                  <a:pt x="3043" y="3971"/>
                </a:lnTo>
                <a:lnTo>
                  <a:pt x="3032" y="3971"/>
                </a:lnTo>
                <a:lnTo>
                  <a:pt x="3032" y="3982"/>
                </a:lnTo>
                <a:lnTo>
                  <a:pt x="3032" y="3994"/>
                </a:lnTo>
                <a:lnTo>
                  <a:pt x="3020" y="4006"/>
                </a:lnTo>
                <a:lnTo>
                  <a:pt x="3009" y="4006"/>
                </a:lnTo>
                <a:lnTo>
                  <a:pt x="3009" y="4017"/>
                </a:lnTo>
                <a:lnTo>
                  <a:pt x="2997" y="4017"/>
                </a:lnTo>
                <a:lnTo>
                  <a:pt x="2986" y="4029"/>
                </a:lnTo>
                <a:lnTo>
                  <a:pt x="2974" y="4006"/>
                </a:lnTo>
                <a:lnTo>
                  <a:pt x="2963" y="4006"/>
                </a:lnTo>
                <a:lnTo>
                  <a:pt x="2963" y="4017"/>
                </a:lnTo>
                <a:lnTo>
                  <a:pt x="2951" y="4029"/>
                </a:lnTo>
                <a:lnTo>
                  <a:pt x="2928" y="4041"/>
                </a:lnTo>
                <a:lnTo>
                  <a:pt x="2928" y="4029"/>
                </a:lnTo>
                <a:lnTo>
                  <a:pt x="2917" y="4041"/>
                </a:lnTo>
                <a:lnTo>
                  <a:pt x="2905" y="4064"/>
                </a:lnTo>
                <a:lnTo>
                  <a:pt x="2893" y="4064"/>
                </a:lnTo>
                <a:lnTo>
                  <a:pt x="2882" y="4076"/>
                </a:lnTo>
                <a:lnTo>
                  <a:pt x="2882" y="4087"/>
                </a:lnTo>
                <a:lnTo>
                  <a:pt x="2870" y="4134"/>
                </a:lnTo>
                <a:lnTo>
                  <a:pt x="2859" y="4157"/>
                </a:lnTo>
                <a:lnTo>
                  <a:pt x="2870" y="4169"/>
                </a:lnTo>
                <a:lnTo>
                  <a:pt x="2882" y="4169"/>
                </a:lnTo>
                <a:lnTo>
                  <a:pt x="2893" y="4181"/>
                </a:lnTo>
                <a:lnTo>
                  <a:pt x="2893" y="4193"/>
                </a:lnTo>
                <a:lnTo>
                  <a:pt x="2905" y="4193"/>
                </a:lnTo>
                <a:lnTo>
                  <a:pt x="2905" y="4204"/>
                </a:lnTo>
                <a:lnTo>
                  <a:pt x="2893" y="4204"/>
                </a:lnTo>
                <a:lnTo>
                  <a:pt x="2882" y="4216"/>
                </a:lnTo>
                <a:lnTo>
                  <a:pt x="2893" y="4228"/>
                </a:lnTo>
                <a:lnTo>
                  <a:pt x="2882" y="4251"/>
                </a:lnTo>
                <a:lnTo>
                  <a:pt x="2882" y="4263"/>
                </a:lnTo>
                <a:lnTo>
                  <a:pt x="2870" y="4274"/>
                </a:lnTo>
                <a:lnTo>
                  <a:pt x="2882" y="4286"/>
                </a:lnTo>
                <a:lnTo>
                  <a:pt x="2905" y="4298"/>
                </a:lnTo>
                <a:lnTo>
                  <a:pt x="2905" y="4309"/>
                </a:lnTo>
                <a:lnTo>
                  <a:pt x="2917" y="4321"/>
                </a:lnTo>
                <a:lnTo>
                  <a:pt x="2905" y="4321"/>
                </a:lnTo>
                <a:lnTo>
                  <a:pt x="2917" y="4333"/>
                </a:lnTo>
                <a:lnTo>
                  <a:pt x="2917" y="4356"/>
                </a:lnTo>
                <a:lnTo>
                  <a:pt x="2928" y="4356"/>
                </a:lnTo>
                <a:lnTo>
                  <a:pt x="2917" y="4368"/>
                </a:lnTo>
                <a:lnTo>
                  <a:pt x="2928" y="4368"/>
                </a:lnTo>
                <a:lnTo>
                  <a:pt x="2928" y="4379"/>
                </a:lnTo>
                <a:lnTo>
                  <a:pt x="2940" y="4391"/>
                </a:lnTo>
                <a:lnTo>
                  <a:pt x="2951" y="4403"/>
                </a:lnTo>
                <a:lnTo>
                  <a:pt x="2940" y="4414"/>
                </a:lnTo>
                <a:lnTo>
                  <a:pt x="2951" y="4426"/>
                </a:lnTo>
                <a:lnTo>
                  <a:pt x="2951" y="4473"/>
                </a:lnTo>
                <a:lnTo>
                  <a:pt x="2951" y="4484"/>
                </a:lnTo>
                <a:lnTo>
                  <a:pt x="2951" y="4496"/>
                </a:lnTo>
                <a:lnTo>
                  <a:pt x="2951" y="4508"/>
                </a:lnTo>
                <a:lnTo>
                  <a:pt x="2940" y="4519"/>
                </a:lnTo>
                <a:lnTo>
                  <a:pt x="2928" y="4531"/>
                </a:lnTo>
                <a:lnTo>
                  <a:pt x="2928" y="4543"/>
                </a:lnTo>
                <a:lnTo>
                  <a:pt x="2917" y="4555"/>
                </a:lnTo>
                <a:lnTo>
                  <a:pt x="2917" y="4566"/>
                </a:lnTo>
                <a:lnTo>
                  <a:pt x="2917" y="4578"/>
                </a:lnTo>
                <a:lnTo>
                  <a:pt x="2917" y="4590"/>
                </a:lnTo>
                <a:lnTo>
                  <a:pt x="2928" y="4590"/>
                </a:lnTo>
                <a:lnTo>
                  <a:pt x="2917" y="4601"/>
                </a:lnTo>
                <a:lnTo>
                  <a:pt x="2905" y="4601"/>
                </a:lnTo>
                <a:lnTo>
                  <a:pt x="2893" y="4613"/>
                </a:lnTo>
                <a:lnTo>
                  <a:pt x="2893" y="4625"/>
                </a:lnTo>
                <a:lnTo>
                  <a:pt x="2882" y="4625"/>
                </a:lnTo>
                <a:lnTo>
                  <a:pt x="2870" y="4625"/>
                </a:lnTo>
                <a:lnTo>
                  <a:pt x="2847" y="4636"/>
                </a:lnTo>
                <a:lnTo>
                  <a:pt x="2847" y="4660"/>
                </a:lnTo>
                <a:lnTo>
                  <a:pt x="2778" y="4648"/>
                </a:lnTo>
                <a:lnTo>
                  <a:pt x="2755" y="4660"/>
                </a:lnTo>
                <a:lnTo>
                  <a:pt x="2755" y="4671"/>
                </a:lnTo>
                <a:lnTo>
                  <a:pt x="2721" y="4695"/>
                </a:lnTo>
                <a:lnTo>
                  <a:pt x="2721" y="4718"/>
                </a:lnTo>
                <a:lnTo>
                  <a:pt x="2686" y="4753"/>
                </a:lnTo>
                <a:lnTo>
                  <a:pt x="2651" y="4753"/>
                </a:lnTo>
                <a:lnTo>
                  <a:pt x="2640" y="4741"/>
                </a:lnTo>
                <a:lnTo>
                  <a:pt x="2617" y="4741"/>
                </a:lnTo>
                <a:lnTo>
                  <a:pt x="2617" y="4730"/>
                </a:lnTo>
                <a:lnTo>
                  <a:pt x="2617" y="4718"/>
                </a:lnTo>
                <a:lnTo>
                  <a:pt x="2617" y="4695"/>
                </a:lnTo>
                <a:lnTo>
                  <a:pt x="2617" y="4683"/>
                </a:lnTo>
                <a:lnTo>
                  <a:pt x="2605" y="4660"/>
                </a:lnTo>
                <a:lnTo>
                  <a:pt x="2617" y="4648"/>
                </a:lnTo>
                <a:lnTo>
                  <a:pt x="2628" y="4636"/>
                </a:lnTo>
                <a:lnTo>
                  <a:pt x="2640" y="4648"/>
                </a:lnTo>
                <a:lnTo>
                  <a:pt x="2651" y="4648"/>
                </a:lnTo>
                <a:lnTo>
                  <a:pt x="2663" y="4636"/>
                </a:lnTo>
                <a:lnTo>
                  <a:pt x="2663" y="4625"/>
                </a:lnTo>
                <a:lnTo>
                  <a:pt x="2686" y="4613"/>
                </a:lnTo>
                <a:lnTo>
                  <a:pt x="2663" y="4590"/>
                </a:lnTo>
                <a:lnTo>
                  <a:pt x="2663" y="4578"/>
                </a:lnTo>
                <a:lnTo>
                  <a:pt x="2674" y="4578"/>
                </a:lnTo>
                <a:lnTo>
                  <a:pt x="2686" y="4578"/>
                </a:lnTo>
                <a:lnTo>
                  <a:pt x="2698" y="4590"/>
                </a:lnTo>
                <a:lnTo>
                  <a:pt x="2698" y="4601"/>
                </a:lnTo>
                <a:lnTo>
                  <a:pt x="2698" y="4578"/>
                </a:lnTo>
                <a:lnTo>
                  <a:pt x="2698" y="4555"/>
                </a:lnTo>
                <a:lnTo>
                  <a:pt x="2674" y="4555"/>
                </a:lnTo>
                <a:lnTo>
                  <a:pt x="2686" y="4555"/>
                </a:lnTo>
                <a:lnTo>
                  <a:pt x="2686" y="4543"/>
                </a:lnTo>
                <a:lnTo>
                  <a:pt x="2674" y="4555"/>
                </a:lnTo>
                <a:lnTo>
                  <a:pt x="2674" y="4543"/>
                </a:lnTo>
                <a:lnTo>
                  <a:pt x="2663" y="4543"/>
                </a:lnTo>
                <a:lnTo>
                  <a:pt x="2651" y="4543"/>
                </a:lnTo>
                <a:lnTo>
                  <a:pt x="2640" y="4531"/>
                </a:lnTo>
                <a:lnTo>
                  <a:pt x="2628" y="4519"/>
                </a:lnTo>
                <a:lnTo>
                  <a:pt x="2628" y="4531"/>
                </a:lnTo>
                <a:lnTo>
                  <a:pt x="2617" y="4531"/>
                </a:lnTo>
                <a:lnTo>
                  <a:pt x="2605" y="4543"/>
                </a:lnTo>
                <a:lnTo>
                  <a:pt x="2605" y="4531"/>
                </a:lnTo>
                <a:lnTo>
                  <a:pt x="2594" y="4543"/>
                </a:lnTo>
                <a:lnTo>
                  <a:pt x="2594" y="4555"/>
                </a:lnTo>
                <a:lnTo>
                  <a:pt x="2582" y="4555"/>
                </a:lnTo>
                <a:lnTo>
                  <a:pt x="2571" y="4543"/>
                </a:lnTo>
                <a:lnTo>
                  <a:pt x="2559" y="4543"/>
                </a:lnTo>
                <a:lnTo>
                  <a:pt x="2548" y="4543"/>
                </a:lnTo>
                <a:lnTo>
                  <a:pt x="2536" y="4555"/>
                </a:lnTo>
                <a:lnTo>
                  <a:pt x="2525" y="4566"/>
                </a:lnTo>
                <a:lnTo>
                  <a:pt x="2513" y="4555"/>
                </a:lnTo>
                <a:lnTo>
                  <a:pt x="2502" y="4566"/>
                </a:lnTo>
                <a:lnTo>
                  <a:pt x="2502" y="4555"/>
                </a:lnTo>
                <a:lnTo>
                  <a:pt x="2502" y="4566"/>
                </a:lnTo>
                <a:lnTo>
                  <a:pt x="2502" y="4555"/>
                </a:lnTo>
                <a:lnTo>
                  <a:pt x="2490" y="4566"/>
                </a:lnTo>
                <a:lnTo>
                  <a:pt x="2490" y="4578"/>
                </a:lnTo>
                <a:lnTo>
                  <a:pt x="2467" y="4566"/>
                </a:lnTo>
                <a:lnTo>
                  <a:pt x="2455" y="4566"/>
                </a:lnTo>
                <a:lnTo>
                  <a:pt x="2444" y="4566"/>
                </a:lnTo>
                <a:lnTo>
                  <a:pt x="2432" y="4566"/>
                </a:lnTo>
                <a:lnTo>
                  <a:pt x="2432" y="4590"/>
                </a:lnTo>
                <a:lnTo>
                  <a:pt x="2409" y="4590"/>
                </a:lnTo>
                <a:lnTo>
                  <a:pt x="2398" y="4601"/>
                </a:lnTo>
                <a:lnTo>
                  <a:pt x="2398" y="4613"/>
                </a:lnTo>
                <a:lnTo>
                  <a:pt x="2398" y="4636"/>
                </a:lnTo>
                <a:lnTo>
                  <a:pt x="2398" y="4648"/>
                </a:lnTo>
                <a:lnTo>
                  <a:pt x="2375" y="4648"/>
                </a:lnTo>
                <a:lnTo>
                  <a:pt x="2352" y="4660"/>
                </a:lnTo>
                <a:lnTo>
                  <a:pt x="2340" y="4671"/>
                </a:lnTo>
                <a:lnTo>
                  <a:pt x="2329" y="4695"/>
                </a:lnTo>
                <a:lnTo>
                  <a:pt x="2317" y="4706"/>
                </a:lnTo>
                <a:lnTo>
                  <a:pt x="2317" y="4718"/>
                </a:lnTo>
                <a:lnTo>
                  <a:pt x="2317" y="4730"/>
                </a:lnTo>
                <a:lnTo>
                  <a:pt x="2352" y="4753"/>
                </a:lnTo>
                <a:lnTo>
                  <a:pt x="2352" y="4765"/>
                </a:lnTo>
                <a:lnTo>
                  <a:pt x="2352" y="4776"/>
                </a:lnTo>
                <a:lnTo>
                  <a:pt x="2340" y="4776"/>
                </a:lnTo>
                <a:lnTo>
                  <a:pt x="2340" y="4788"/>
                </a:lnTo>
                <a:lnTo>
                  <a:pt x="2329" y="4800"/>
                </a:lnTo>
                <a:lnTo>
                  <a:pt x="2317" y="4800"/>
                </a:lnTo>
                <a:lnTo>
                  <a:pt x="2306" y="4811"/>
                </a:lnTo>
                <a:lnTo>
                  <a:pt x="2306" y="4823"/>
                </a:lnTo>
                <a:lnTo>
                  <a:pt x="2306" y="4835"/>
                </a:lnTo>
                <a:lnTo>
                  <a:pt x="2306" y="4846"/>
                </a:lnTo>
                <a:lnTo>
                  <a:pt x="2306" y="4858"/>
                </a:lnTo>
                <a:lnTo>
                  <a:pt x="2294" y="4870"/>
                </a:lnTo>
                <a:lnTo>
                  <a:pt x="2294" y="4881"/>
                </a:lnTo>
                <a:lnTo>
                  <a:pt x="2271" y="4905"/>
                </a:lnTo>
                <a:lnTo>
                  <a:pt x="2259" y="4905"/>
                </a:lnTo>
                <a:lnTo>
                  <a:pt x="2236" y="4905"/>
                </a:lnTo>
                <a:lnTo>
                  <a:pt x="2225" y="4905"/>
                </a:lnTo>
                <a:lnTo>
                  <a:pt x="2213" y="4893"/>
                </a:lnTo>
                <a:lnTo>
                  <a:pt x="2190" y="4916"/>
                </a:lnTo>
                <a:lnTo>
                  <a:pt x="2190" y="4905"/>
                </a:lnTo>
                <a:lnTo>
                  <a:pt x="2179" y="4916"/>
                </a:lnTo>
                <a:lnTo>
                  <a:pt x="2167" y="4905"/>
                </a:lnTo>
                <a:lnTo>
                  <a:pt x="2156" y="4905"/>
                </a:lnTo>
                <a:lnTo>
                  <a:pt x="2144" y="4905"/>
                </a:lnTo>
                <a:lnTo>
                  <a:pt x="2133" y="4905"/>
                </a:lnTo>
                <a:lnTo>
                  <a:pt x="2121" y="4905"/>
                </a:lnTo>
                <a:lnTo>
                  <a:pt x="2110" y="4916"/>
                </a:lnTo>
                <a:lnTo>
                  <a:pt x="2087" y="4928"/>
                </a:lnTo>
                <a:lnTo>
                  <a:pt x="2075" y="4916"/>
                </a:lnTo>
                <a:lnTo>
                  <a:pt x="2064" y="4928"/>
                </a:lnTo>
                <a:lnTo>
                  <a:pt x="2040" y="4928"/>
                </a:lnTo>
                <a:lnTo>
                  <a:pt x="2029" y="4928"/>
                </a:lnTo>
                <a:lnTo>
                  <a:pt x="2006" y="4940"/>
                </a:lnTo>
                <a:lnTo>
                  <a:pt x="1994" y="4940"/>
                </a:lnTo>
                <a:lnTo>
                  <a:pt x="1983" y="4963"/>
                </a:lnTo>
                <a:lnTo>
                  <a:pt x="1971" y="4951"/>
                </a:lnTo>
                <a:lnTo>
                  <a:pt x="1971" y="4963"/>
                </a:lnTo>
                <a:lnTo>
                  <a:pt x="1960" y="4975"/>
                </a:lnTo>
                <a:lnTo>
                  <a:pt x="1948" y="4975"/>
                </a:lnTo>
                <a:lnTo>
                  <a:pt x="1948" y="4987"/>
                </a:lnTo>
                <a:lnTo>
                  <a:pt x="1925" y="4998"/>
                </a:lnTo>
                <a:lnTo>
                  <a:pt x="1925" y="5010"/>
                </a:lnTo>
                <a:lnTo>
                  <a:pt x="1914" y="4998"/>
                </a:lnTo>
                <a:lnTo>
                  <a:pt x="1902" y="4987"/>
                </a:lnTo>
                <a:lnTo>
                  <a:pt x="1902" y="4975"/>
                </a:lnTo>
                <a:lnTo>
                  <a:pt x="1891" y="4963"/>
                </a:lnTo>
                <a:lnTo>
                  <a:pt x="1879" y="4963"/>
                </a:lnTo>
                <a:lnTo>
                  <a:pt x="1844" y="4963"/>
                </a:lnTo>
                <a:lnTo>
                  <a:pt x="1833" y="4963"/>
                </a:lnTo>
                <a:lnTo>
                  <a:pt x="1821" y="4963"/>
                </a:lnTo>
                <a:lnTo>
                  <a:pt x="1821" y="4951"/>
                </a:lnTo>
                <a:lnTo>
                  <a:pt x="1821" y="4940"/>
                </a:lnTo>
                <a:lnTo>
                  <a:pt x="1810" y="4940"/>
                </a:lnTo>
                <a:lnTo>
                  <a:pt x="1798" y="4940"/>
                </a:lnTo>
                <a:lnTo>
                  <a:pt x="1775" y="4940"/>
                </a:lnTo>
                <a:lnTo>
                  <a:pt x="1764" y="4928"/>
                </a:lnTo>
                <a:lnTo>
                  <a:pt x="1741" y="4928"/>
                </a:lnTo>
                <a:lnTo>
                  <a:pt x="1729" y="4905"/>
                </a:lnTo>
                <a:lnTo>
                  <a:pt x="1718" y="4905"/>
                </a:lnTo>
                <a:lnTo>
                  <a:pt x="1706" y="4893"/>
                </a:lnTo>
                <a:lnTo>
                  <a:pt x="1695" y="4881"/>
                </a:lnTo>
                <a:lnTo>
                  <a:pt x="1672" y="4870"/>
                </a:lnTo>
                <a:lnTo>
                  <a:pt x="1660" y="4870"/>
                </a:lnTo>
                <a:lnTo>
                  <a:pt x="1660" y="4846"/>
                </a:lnTo>
                <a:lnTo>
                  <a:pt x="1660" y="4823"/>
                </a:lnTo>
                <a:lnTo>
                  <a:pt x="1649" y="4800"/>
                </a:lnTo>
                <a:lnTo>
                  <a:pt x="1649" y="4788"/>
                </a:lnTo>
                <a:lnTo>
                  <a:pt x="1649" y="4776"/>
                </a:lnTo>
                <a:lnTo>
                  <a:pt x="1614" y="4788"/>
                </a:lnTo>
                <a:lnTo>
                  <a:pt x="1591" y="4776"/>
                </a:lnTo>
                <a:lnTo>
                  <a:pt x="1579" y="4765"/>
                </a:lnTo>
                <a:lnTo>
                  <a:pt x="1545" y="4765"/>
                </a:lnTo>
                <a:lnTo>
                  <a:pt x="1533" y="4753"/>
                </a:lnTo>
                <a:lnTo>
                  <a:pt x="1510" y="4765"/>
                </a:lnTo>
                <a:lnTo>
                  <a:pt x="1533" y="4776"/>
                </a:lnTo>
                <a:lnTo>
                  <a:pt x="1522" y="4788"/>
                </a:lnTo>
                <a:lnTo>
                  <a:pt x="1510" y="4788"/>
                </a:lnTo>
                <a:lnTo>
                  <a:pt x="1499" y="4800"/>
                </a:lnTo>
                <a:lnTo>
                  <a:pt x="1487" y="4811"/>
                </a:lnTo>
                <a:lnTo>
                  <a:pt x="1476" y="4823"/>
                </a:lnTo>
                <a:lnTo>
                  <a:pt x="1487" y="4846"/>
                </a:lnTo>
                <a:lnTo>
                  <a:pt x="1499" y="4846"/>
                </a:lnTo>
                <a:lnTo>
                  <a:pt x="1487" y="4846"/>
                </a:lnTo>
                <a:lnTo>
                  <a:pt x="1487" y="4858"/>
                </a:lnTo>
                <a:lnTo>
                  <a:pt x="1476" y="4858"/>
                </a:lnTo>
                <a:lnTo>
                  <a:pt x="1464" y="4858"/>
                </a:lnTo>
                <a:lnTo>
                  <a:pt x="1453" y="4858"/>
                </a:lnTo>
                <a:lnTo>
                  <a:pt x="1453" y="4846"/>
                </a:lnTo>
                <a:lnTo>
                  <a:pt x="1441" y="4846"/>
                </a:lnTo>
                <a:lnTo>
                  <a:pt x="1453" y="4835"/>
                </a:lnTo>
                <a:lnTo>
                  <a:pt x="1406" y="4823"/>
                </a:lnTo>
                <a:lnTo>
                  <a:pt x="1372" y="4811"/>
                </a:lnTo>
                <a:lnTo>
                  <a:pt x="1360" y="4811"/>
                </a:lnTo>
                <a:lnTo>
                  <a:pt x="1337" y="4811"/>
                </a:lnTo>
                <a:lnTo>
                  <a:pt x="1326" y="4823"/>
                </a:lnTo>
                <a:lnTo>
                  <a:pt x="1337" y="4823"/>
                </a:lnTo>
                <a:lnTo>
                  <a:pt x="1326" y="4823"/>
                </a:lnTo>
                <a:lnTo>
                  <a:pt x="1314" y="4823"/>
                </a:lnTo>
                <a:lnTo>
                  <a:pt x="1303" y="4823"/>
                </a:lnTo>
                <a:lnTo>
                  <a:pt x="1314" y="4811"/>
                </a:lnTo>
                <a:lnTo>
                  <a:pt x="1303" y="4811"/>
                </a:lnTo>
                <a:lnTo>
                  <a:pt x="1314" y="4800"/>
                </a:lnTo>
                <a:lnTo>
                  <a:pt x="1314" y="4776"/>
                </a:lnTo>
                <a:lnTo>
                  <a:pt x="1314" y="4765"/>
                </a:lnTo>
                <a:lnTo>
                  <a:pt x="1303" y="4730"/>
                </a:lnTo>
                <a:lnTo>
                  <a:pt x="1291" y="4718"/>
                </a:lnTo>
                <a:lnTo>
                  <a:pt x="1280" y="4718"/>
                </a:lnTo>
                <a:lnTo>
                  <a:pt x="1280" y="4695"/>
                </a:lnTo>
                <a:lnTo>
                  <a:pt x="1268" y="4695"/>
                </a:lnTo>
                <a:lnTo>
                  <a:pt x="1257" y="4671"/>
                </a:lnTo>
                <a:lnTo>
                  <a:pt x="1245" y="4671"/>
                </a:lnTo>
                <a:lnTo>
                  <a:pt x="1234" y="4671"/>
                </a:lnTo>
                <a:lnTo>
                  <a:pt x="1222" y="4671"/>
                </a:lnTo>
                <a:lnTo>
                  <a:pt x="1222" y="4683"/>
                </a:lnTo>
                <a:lnTo>
                  <a:pt x="1210" y="4683"/>
                </a:lnTo>
                <a:lnTo>
                  <a:pt x="1210" y="4671"/>
                </a:lnTo>
                <a:lnTo>
                  <a:pt x="1199" y="4671"/>
                </a:lnTo>
                <a:lnTo>
                  <a:pt x="1199" y="4683"/>
                </a:lnTo>
                <a:lnTo>
                  <a:pt x="1176" y="4671"/>
                </a:lnTo>
                <a:lnTo>
                  <a:pt x="1164" y="4671"/>
                </a:lnTo>
                <a:lnTo>
                  <a:pt x="1153" y="4660"/>
                </a:lnTo>
                <a:lnTo>
                  <a:pt x="1153" y="4671"/>
                </a:lnTo>
                <a:lnTo>
                  <a:pt x="1130" y="4671"/>
                </a:lnTo>
                <a:lnTo>
                  <a:pt x="1118" y="4671"/>
                </a:lnTo>
                <a:lnTo>
                  <a:pt x="1118" y="4660"/>
                </a:lnTo>
                <a:lnTo>
                  <a:pt x="1107" y="4660"/>
                </a:lnTo>
                <a:lnTo>
                  <a:pt x="1107" y="4671"/>
                </a:lnTo>
                <a:lnTo>
                  <a:pt x="1095" y="4671"/>
                </a:lnTo>
                <a:lnTo>
                  <a:pt x="1095" y="4660"/>
                </a:lnTo>
                <a:lnTo>
                  <a:pt x="1084" y="4671"/>
                </a:lnTo>
                <a:lnTo>
                  <a:pt x="1095" y="4671"/>
                </a:lnTo>
                <a:lnTo>
                  <a:pt x="1084" y="4683"/>
                </a:lnTo>
                <a:lnTo>
                  <a:pt x="1072" y="4671"/>
                </a:lnTo>
                <a:lnTo>
                  <a:pt x="1061" y="4671"/>
                </a:lnTo>
                <a:lnTo>
                  <a:pt x="1049" y="4671"/>
                </a:lnTo>
                <a:lnTo>
                  <a:pt x="1049" y="4660"/>
                </a:lnTo>
                <a:lnTo>
                  <a:pt x="1026" y="4660"/>
                </a:lnTo>
                <a:lnTo>
                  <a:pt x="1038" y="4648"/>
                </a:lnTo>
                <a:lnTo>
                  <a:pt x="1026" y="4648"/>
                </a:lnTo>
                <a:lnTo>
                  <a:pt x="1038" y="4636"/>
                </a:lnTo>
                <a:lnTo>
                  <a:pt x="1026" y="4636"/>
                </a:lnTo>
                <a:lnTo>
                  <a:pt x="1015" y="4636"/>
                </a:lnTo>
                <a:lnTo>
                  <a:pt x="1003" y="4636"/>
                </a:lnTo>
                <a:lnTo>
                  <a:pt x="991" y="4636"/>
                </a:lnTo>
                <a:lnTo>
                  <a:pt x="991" y="4625"/>
                </a:lnTo>
                <a:lnTo>
                  <a:pt x="968" y="4636"/>
                </a:lnTo>
                <a:lnTo>
                  <a:pt x="968" y="4613"/>
                </a:lnTo>
                <a:lnTo>
                  <a:pt x="968" y="4590"/>
                </a:lnTo>
                <a:lnTo>
                  <a:pt x="991" y="4566"/>
                </a:lnTo>
                <a:lnTo>
                  <a:pt x="991" y="4543"/>
                </a:lnTo>
                <a:lnTo>
                  <a:pt x="1003" y="4543"/>
                </a:lnTo>
                <a:lnTo>
                  <a:pt x="1003" y="4531"/>
                </a:lnTo>
                <a:lnTo>
                  <a:pt x="1003" y="4508"/>
                </a:lnTo>
                <a:lnTo>
                  <a:pt x="1003" y="4496"/>
                </a:lnTo>
                <a:lnTo>
                  <a:pt x="980" y="4496"/>
                </a:lnTo>
                <a:lnTo>
                  <a:pt x="957" y="4508"/>
                </a:lnTo>
                <a:lnTo>
                  <a:pt x="922" y="4496"/>
                </a:lnTo>
                <a:lnTo>
                  <a:pt x="899" y="4496"/>
                </a:lnTo>
                <a:lnTo>
                  <a:pt x="865" y="4473"/>
                </a:lnTo>
                <a:lnTo>
                  <a:pt x="853" y="4461"/>
                </a:lnTo>
                <a:lnTo>
                  <a:pt x="842" y="4461"/>
                </a:lnTo>
                <a:lnTo>
                  <a:pt x="842" y="4449"/>
                </a:lnTo>
                <a:lnTo>
                  <a:pt x="830" y="4449"/>
                </a:lnTo>
                <a:lnTo>
                  <a:pt x="819" y="4449"/>
                </a:lnTo>
                <a:lnTo>
                  <a:pt x="807" y="4449"/>
                </a:lnTo>
                <a:lnTo>
                  <a:pt x="807" y="4438"/>
                </a:lnTo>
                <a:lnTo>
                  <a:pt x="795" y="4438"/>
                </a:lnTo>
                <a:lnTo>
                  <a:pt x="784" y="4438"/>
                </a:lnTo>
                <a:lnTo>
                  <a:pt x="784" y="4414"/>
                </a:lnTo>
                <a:lnTo>
                  <a:pt x="772" y="4414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4" name="cvalenciana"/>
          <p:cNvSpPr>
            <a:spLocks noEditPoints="1"/>
          </p:cNvSpPr>
          <p:nvPr/>
        </p:nvSpPr>
        <p:spPr bwMode="auto">
          <a:xfrm>
            <a:off x="6229224" y="3122912"/>
            <a:ext cx="750509" cy="1374897"/>
          </a:xfrm>
          <a:custGeom>
            <a:avLst/>
            <a:gdLst>
              <a:gd name="T0" fmla="*/ 208 w 2986"/>
              <a:gd name="T1" fmla="*/ 1564 h 5815"/>
              <a:gd name="T2" fmla="*/ 196 w 2986"/>
              <a:gd name="T3" fmla="*/ 1319 h 5815"/>
              <a:gd name="T4" fmla="*/ 334 w 2986"/>
              <a:gd name="T5" fmla="*/ 1238 h 5815"/>
              <a:gd name="T6" fmla="*/ 565 w 2986"/>
              <a:gd name="T7" fmla="*/ 1378 h 5815"/>
              <a:gd name="T8" fmla="*/ 519 w 2986"/>
              <a:gd name="T9" fmla="*/ 1564 h 5815"/>
              <a:gd name="T10" fmla="*/ 2917 w 2986"/>
              <a:gd name="T11" fmla="*/ 619 h 5815"/>
              <a:gd name="T12" fmla="*/ 2778 w 2986"/>
              <a:gd name="T13" fmla="*/ 876 h 5815"/>
              <a:gd name="T14" fmla="*/ 2651 w 2986"/>
              <a:gd name="T15" fmla="*/ 1074 h 5815"/>
              <a:gd name="T16" fmla="*/ 2432 w 2986"/>
              <a:gd name="T17" fmla="*/ 1413 h 5815"/>
              <a:gd name="T18" fmla="*/ 2294 w 2986"/>
              <a:gd name="T19" fmla="*/ 1588 h 5815"/>
              <a:gd name="T20" fmla="*/ 2087 w 2986"/>
              <a:gd name="T21" fmla="*/ 1926 h 5815"/>
              <a:gd name="T22" fmla="*/ 1879 w 2986"/>
              <a:gd name="T23" fmla="*/ 2370 h 5815"/>
              <a:gd name="T24" fmla="*/ 1810 w 2986"/>
              <a:gd name="T25" fmla="*/ 2627 h 5815"/>
              <a:gd name="T26" fmla="*/ 1798 w 2986"/>
              <a:gd name="T27" fmla="*/ 2674 h 5815"/>
              <a:gd name="T28" fmla="*/ 1960 w 2986"/>
              <a:gd name="T29" fmla="*/ 3223 h 5815"/>
              <a:gd name="T30" fmla="*/ 2167 w 2986"/>
              <a:gd name="T31" fmla="*/ 3620 h 5815"/>
              <a:gd name="T32" fmla="*/ 2559 w 2986"/>
              <a:gd name="T33" fmla="*/ 3830 h 5815"/>
              <a:gd name="T34" fmla="*/ 2674 w 2986"/>
              <a:gd name="T35" fmla="*/ 3982 h 5815"/>
              <a:gd name="T36" fmla="*/ 2594 w 2986"/>
              <a:gd name="T37" fmla="*/ 4063 h 5815"/>
              <a:gd name="T38" fmla="*/ 2432 w 2986"/>
              <a:gd name="T39" fmla="*/ 4203 h 5815"/>
              <a:gd name="T40" fmla="*/ 2248 w 2986"/>
              <a:gd name="T41" fmla="*/ 4402 h 5815"/>
              <a:gd name="T42" fmla="*/ 2029 w 2986"/>
              <a:gd name="T43" fmla="*/ 4472 h 5815"/>
              <a:gd name="T44" fmla="*/ 1764 w 2986"/>
              <a:gd name="T45" fmla="*/ 4659 h 5815"/>
              <a:gd name="T46" fmla="*/ 1625 w 2986"/>
              <a:gd name="T47" fmla="*/ 4822 h 5815"/>
              <a:gd name="T48" fmla="*/ 1522 w 2986"/>
              <a:gd name="T49" fmla="*/ 5126 h 5815"/>
              <a:gd name="T50" fmla="*/ 1383 w 2986"/>
              <a:gd name="T51" fmla="*/ 5523 h 5815"/>
              <a:gd name="T52" fmla="*/ 1280 w 2986"/>
              <a:gd name="T53" fmla="*/ 5675 h 5815"/>
              <a:gd name="T54" fmla="*/ 980 w 2986"/>
              <a:gd name="T55" fmla="*/ 5616 h 5815"/>
              <a:gd name="T56" fmla="*/ 888 w 2986"/>
              <a:gd name="T57" fmla="*/ 4939 h 5815"/>
              <a:gd name="T58" fmla="*/ 830 w 2986"/>
              <a:gd name="T59" fmla="*/ 4390 h 5815"/>
              <a:gd name="T60" fmla="*/ 922 w 2986"/>
              <a:gd name="T61" fmla="*/ 3970 h 5815"/>
              <a:gd name="T62" fmla="*/ 819 w 2986"/>
              <a:gd name="T63" fmla="*/ 3655 h 5815"/>
              <a:gd name="T64" fmla="*/ 427 w 2986"/>
              <a:gd name="T65" fmla="*/ 3480 h 5815"/>
              <a:gd name="T66" fmla="*/ 530 w 2986"/>
              <a:gd name="T67" fmla="*/ 3036 h 5815"/>
              <a:gd name="T68" fmla="*/ 415 w 2986"/>
              <a:gd name="T69" fmla="*/ 2907 h 5815"/>
              <a:gd name="T70" fmla="*/ 242 w 2986"/>
              <a:gd name="T71" fmla="*/ 2861 h 5815"/>
              <a:gd name="T72" fmla="*/ 161 w 2986"/>
              <a:gd name="T73" fmla="*/ 2849 h 5815"/>
              <a:gd name="T74" fmla="*/ 115 w 2986"/>
              <a:gd name="T75" fmla="*/ 2791 h 5815"/>
              <a:gd name="T76" fmla="*/ 35 w 2986"/>
              <a:gd name="T77" fmla="*/ 2721 h 5815"/>
              <a:gd name="T78" fmla="*/ 35 w 2986"/>
              <a:gd name="T79" fmla="*/ 2592 h 5815"/>
              <a:gd name="T80" fmla="*/ 69 w 2986"/>
              <a:gd name="T81" fmla="*/ 2440 h 5815"/>
              <a:gd name="T82" fmla="*/ 404 w 2986"/>
              <a:gd name="T83" fmla="*/ 2032 h 5815"/>
              <a:gd name="T84" fmla="*/ 461 w 2986"/>
              <a:gd name="T85" fmla="*/ 1693 h 5815"/>
              <a:gd name="T86" fmla="*/ 772 w 2986"/>
              <a:gd name="T87" fmla="*/ 1623 h 5815"/>
              <a:gd name="T88" fmla="*/ 911 w 2986"/>
              <a:gd name="T89" fmla="*/ 1798 h 5815"/>
              <a:gd name="T90" fmla="*/ 1026 w 2986"/>
              <a:gd name="T91" fmla="*/ 1763 h 5815"/>
              <a:gd name="T92" fmla="*/ 1072 w 2986"/>
              <a:gd name="T93" fmla="*/ 1588 h 5815"/>
              <a:gd name="T94" fmla="*/ 1303 w 2986"/>
              <a:gd name="T95" fmla="*/ 1424 h 5815"/>
              <a:gd name="T96" fmla="*/ 1406 w 2986"/>
              <a:gd name="T97" fmla="*/ 1191 h 5815"/>
              <a:gd name="T98" fmla="*/ 1660 w 2986"/>
              <a:gd name="T99" fmla="*/ 992 h 5815"/>
              <a:gd name="T100" fmla="*/ 1718 w 2986"/>
              <a:gd name="T101" fmla="*/ 922 h 5815"/>
              <a:gd name="T102" fmla="*/ 1821 w 2986"/>
              <a:gd name="T103" fmla="*/ 817 h 5815"/>
              <a:gd name="T104" fmla="*/ 1787 w 2986"/>
              <a:gd name="T105" fmla="*/ 630 h 5815"/>
              <a:gd name="T106" fmla="*/ 1787 w 2986"/>
              <a:gd name="T107" fmla="*/ 455 h 5815"/>
              <a:gd name="T108" fmla="*/ 1683 w 2986"/>
              <a:gd name="T109" fmla="*/ 350 h 5815"/>
              <a:gd name="T110" fmla="*/ 1741 w 2986"/>
              <a:gd name="T111" fmla="*/ 245 h 5815"/>
              <a:gd name="T112" fmla="*/ 1879 w 2986"/>
              <a:gd name="T113" fmla="*/ 70 h 5815"/>
              <a:gd name="T114" fmla="*/ 2087 w 2986"/>
              <a:gd name="T115" fmla="*/ 105 h 5815"/>
              <a:gd name="T116" fmla="*/ 2421 w 2986"/>
              <a:gd name="T117" fmla="*/ 117 h 5815"/>
              <a:gd name="T118" fmla="*/ 2640 w 2986"/>
              <a:gd name="T119" fmla="*/ 187 h 5815"/>
              <a:gd name="T120" fmla="*/ 2801 w 2986"/>
              <a:gd name="T121" fmla="*/ 338 h 5815"/>
              <a:gd name="T122" fmla="*/ 2940 w 2986"/>
              <a:gd name="T123" fmla="*/ 467 h 58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86"/>
              <a:gd name="T187" fmla="*/ 0 h 5815"/>
              <a:gd name="T188" fmla="*/ 2986 w 2986"/>
              <a:gd name="T189" fmla="*/ 5815 h 58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86" h="5815">
                <a:moveTo>
                  <a:pt x="519" y="1564"/>
                </a:moveTo>
                <a:lnTo>
                  <a:pt x="507" y="1564"/>
                </a:lnTo>
                <a:lnTo>
                  <a:pt x="496" y="1576"/>
                </a:lnTo>
                <a:lnTo>
                  <a:pt x="484" y="1576"/>
                </a:lnTo>
                <a:lnTo>
                  <a:pt x="484" y="1588"/>
                </a:lnTo>
                <a:lnTo>
                  <a:pt x="473" y="1576"/>
                </a:lnTo>
                <a:lnTo>
                  <a:pt x="461" y="1588"/>
                </a:lnTo>
                <a:lnTo>
                  <a:pt x="438" y="1588"/>
                </a:lnTo>
                <a:lnTo>
                  <a:pt x="392" y="1600"/>
                </a:lnTo>
                <a:lnTo>
                  <a:pt x="369" y="1588"/>
                </a:lnTo>
                <a:lnTo>
                  <a:pt x="357" y="1588"/>
                </a:lnTo>
                <a:lnTo>
                  <a:pt x="334" y="1576"/>
                </a:lnTo>
                <a:lnTo>
                  <a:pt x="311" y="1576"/>
                </a:lnTo>
                <a:lnTo>
                  <a:pt x="277" y="1564"/>
                </a:lnTo>
                <a:lnTo>
                  <a:pt x="265" y="1564"/>
                </a:lnTo>
                <a:lnTo>
                  <a:pt x="242" y="1564"/>
                </a:lnTo>
                <a:lnTo>
                  <a:pt x="231" y="1564"/>
                </a:lnTo>
                <a:lnTo>
                  <a:pt x="219" y="1564"/>
                </a:lnTo>
                <a:lnTo>
                  <a:pt x="208" y="1564"/>
                </a:lnTo>
                <a:lnTo>
                  <a:pt x="196" y="1541"/>
                </a:lnTo>
                <a:lnTo>
                  <a:pt x="196" y="1518"/>
                </a:lnTo>
                <a:lnTo>
                  <a:pt x="173" y="1494"/>
                </a:lnTo>
                <a:lnTo>
                  <a:pt x="161" y="1459"/>
                </a:lnTo>
                <a:lnTo>
                  <a:pt x="150" y="1436"/>
                </a:lnTo>
                <a:lnTo>
                  <a:pt x="150" y="1424"/>
                </a:lnTo>
                <a:lnTo>
                  <a:pt x="138" y="1413"/>
                </a:lnTo>
                <a:lnTo>
                  <a:pt x="150" y="1389"/>
                </a:lnTo>
                <a:lnTo>
                  <a:pt x="127" y="1366"/>
                </a:lnTo>
                <a:lnTo>
                  <a:pt x="104" y="1366"/>
                </a:lnTo>
                <a:lnTo>
                  <a:pt x="81" y="1343"/>
                </a:lnTo>
                <a:lnTo>
                  <a:pt x="81" y="1331"/>
                </a:lnTo>
                <a:lnTo>
                  <a:pt x="92" y="1308"/>
                </a:lnTo>
                <a:lnTo>
                  <a:pt x="115" y="1319"/>
                </a:lnTo>
                <a:lnTo>
                  <a:pt x="127" y="1319"/>
                </a:lnTo>
                <a:lnTo>
                  <a:pt x="161" y="1319"/>
                </a:lnTo>
                <a:lnTo>
                  <a:pt x="173" y="1331"/>
                </a:lnTo>
                <a:lnTo>
                  <a:pt x="185" y="1319"/>
                </a:lnTo>
                <a:lnTo>
                  <a:pt x="196" y="1319"/>
                </a:lnTo>
                <a:lnTo>
                  <a:pt x="208" y="1319"/>
                </a:lnTo>
                <a:lnTo>
                  <a:pt x="219" y="1319"/>
                </a:lnTo>
                <a:lnTo>
                  <a:pt x="219" y="1331"/>
                </a:lnTo>
                <a:lnTo>
                  <a:pt x="219" y="1343"/>
                </a:lnTo>
                <a:lnTo>
                  <a:pt x="231" y="1343"/>
                </a:lnTo>
                <a:lnTo>
                  <a:pt x="265" y="1308"/>
                </a:lnTo>
                <a:lnTo>
                  <a:pt x="288" y="1308"/>
                </a:lnTo>
                <a:lnTo>
                  <a:pt x="288" y="1296"/>
                </a:lnTo>
                <a:lnTo>
                  <a:pt x="288" y="1284"/>
                </a:lnTo>
                <a:lnTo>
                  <a:pt x="288" y="1273"/>
                </a:lnTo>
                <a:lnTo>
                  <a:pt x="277" y="1249"/>
                </a:lnTo>
                <a:lnTo>
                  <a:pt x="277" y="1226"/>
                </a:lnTo>
                <a:lnTo>
                  <a:pt x="288" y="1191"/>
                </a:lnTo>
                <a:lnTo>
                  <a:pt x="300" y="1191"/>
                </a:lnTo>
                <a:lnTo>
                  <a:pt x="311" y="1191"/>
                </a:lnTo>
                <a:lnTo>
                  <a:pt x="311" y="1179"/>
                </a:lnTo>
                <a:lnTo>
                  <a:pt x="323" y="1179"/>
                </a:lnTo>
                <a:lnTo>
                  <a:pt x="311" y="1203"/>
                </a:lnTo>
                <a:lnTo>
                  <a:pt x="334" y="1238"/>
                </a:lnTo>
                <a:lnTo>
                  <a:pt x="334" y="1249"/>
                </a:lnTo>
                <a:lnTo>
                  <a:pt x="346" y="1261"/>
                </a:lnTo>
                <a:lnTo>
                  <a:pt x="346" y="1273"/>
                </a:lnTo>
                <a:lnTo>
                  <a:pt x="381" y="1308"/>
                </a:lnTo>
                <a:lnTo>
                  <a:pt x="392" y="1296"/>
                </a:lnTo>
                <a:lnTo>
                  <a:pt x="392" y="1308"/>
                </a:lnTo>
                <a:lnTo>
                  <a:pt x="392" y="1319"/>
                </a:lnTo>
                <a:lnTo>
                  <a:pt x="392" y="1343"/>
                </a:lnTo>
                <a:lnTo>
                  <a:pt x="392" y="1366"/>
                </a:lnTo>
                <a:lnTo>
                  <a:pt x="404" y="1366"/>
                </a:lnTo>
                <a:lnTo>
                  <a:pt x="427" y="1366"/>
                </a:lnTo>
                <a:lnTo>
                  <a:pt x="450" y="1378"/>
                </a:lnTo>
                <a:lnTo>
                  <a:pt x="461" y="1366"/>
                </a:lnTo>
                <a:lnTo>
                  <a:pt x="473" y="1366"/>
                </a:lnTo>
                <a:lnTo>
                  <a:pt x="519" y="1366"/>
                </a:lnTo>
                <a:lnTo>
                  <a:pt x="530" y="1366"/>
                </a:lnTo>
                <a:lnTo>
                  <a:pt x="542" y="1366"/>
                </a:lnTo>
                <a:lnTo>
                  <a:pt x="542" y="1378"/>
                </a:lnTo>
                <a:lnTo>
                  <a:pt x="565" y="1378"/>
                </a:lnTo>
                <a:lnTo>
                  <a:pt x="565" y="1389"/>
                </a:lnTo>
                <a:lnTo>
                  <a:pt x="576" y="1401"/>
                </a:lnTo>
                <a:lnTo>
                  <a:pt x="588" y="1401"/>
                </a:lnTo>
                <a:lnTo>
                  <a:pt x="600" y="1401"/>
                </a:lnTo>
                <a:lnTo>
                  <a:pt x="600" y="1413"/>
                </a:lnTo>
                <a:lnTo>
                  <a:pt x="634" y="1448"/>
                </a:lnTo>
                <a:lnTo>
                  <a:pt x="646" y="1448"/>
                </a:lnTo>
                <a:lnTo>
                  <a:pt x="657" y="1459"/>
                </a:lnTo>
                <a:lnTo>
                  <a:pt x="657" y="1483"/>
                </a:lnTo>
                <a:lnTo>
                  <a:pt x="646" y="1494"/>
                </a:lnTo>
                <a:lnTo>
                  <a:pt x="634" y="1518"/>
                </a:lnTo>
                <a:lnTo>
                  <a:pt x="623" y="1518"/>
                </a:lnTo>
                <a:lnTo>
                  <a:pt x="600" y="1541"/>
                </a:lnTo>
                <a:lnTo>
                  <a:pt x="588" y="1541"/>
                </a:lnTo>
                <a:lnTo>
                  <a:pt x="565" y="1553"/>
                </a:lnTo>
                <a:lnTo>
                  <a:pt x="542" y="1553"/>
                </a:lnTo>
                <a:lnTo>
                  <a:pt x="542" y="1564"/>
                </a:lnTo>
                <a:lnTo>
                  <a:pt x="530" y="1564"/>
                </a:lnTo>
                <a:lnTo>
                  <a:pt x="519" y="1564"/>
                </a:lnTo>
                <a:close/>
                <a:moveTo>
                  <a:pt x="2986" y="479"/>
                </a:moveTo>
                <a:lnTo>
                  <a:pt x="2986" y="502"/>
                </a:lnTo>
                <a:lnTo>
                  <a:pt x="2974" y="514"/>
                </a:lnTo>
                <a:lnTo>
                  <a:pt x="2963" y="537"/>
                </a:lnTo>
                <a:lnTo>
                  <a:pt x="2963" y="549"/>
                </a:lnTo>
                <a:lnTo>
                  <a:pt x="2951" y="549"/>
                </a:lnTo>
                <a:lnTo>
                  <a:pt x="2940" y="572"/>
                </a:lnTo>
                <a:lnTo>
                  <a:pt x="2951" y="572"/>
                </a:lnTo>
                <a:lnTo>
                  <a:pt x="2940" y="584"/>
                </a:lnTo>
                <a:lnTo>
                  <a:pt x="2940" y="595"/>
                </a:lnTo>
                <a:lnTo>
                  <a:pt x="2940" y="607"/>
                </a:lnTo>
                <a:lnTo>
                  <a:pt x="2928" y="619"/>
                </a:lnTo>
                <a:lnTo>
                  <a:pt x="2940" y="607"/>
                </a:lnTo>
                <a:lnTo>
                  <a:pt x="2928" y="607"/>
                </a:lnTo>
                <a:lnTo>
                  <a:pt x="2940" y="595"/>
                </a:lnTo>
                <a:lnTo>
                  <a:pt x="2928" y="595"/>
                </a:lnTo>
                <a:lnTo>
                  <a:pt x="2928" y="607"/>
                </a:lnTo>
                <a:lnTo>
                  <a:pt x="2917" y="619"/>
                </a:lnTo>
                <a:lnTo>
                  <a:pt x="2905" y="630"/>
                </a:lnTo>
                <a:lnTo>
                  <a:pt x="2905" y="642"/>
                </a:lnTo>
                <a:lnTo>
                  <a:pt x="2893" y="654"/>
                </a:lnTo>
                <a:lnTo>
                  <a:pt x="2882" y="677"/>
                </a:lnTo>
                <a:lnTo>
                  <a:pt x="2882" y="700"/>
                </a:lnTo>
                <a:lnTo>
                  <a:pt x="2882" y="712"/>
                </a:lnTo>
                <a:lnTo>
                  <a:pt x="2882" y="700"/>
                </a:lnTo>
                <a:lnTo>
                  <a:pt x="2870" y="700"/>
                </a:lnTo>
                <a:lnTo>
                  <a:pt x="2870" y="712"/>
                </a:lnTo>
                <a:lnTo>
                  <a:pt x="2847" y="735"/>
                </a:lnTo>
                <a:lnTo>
                  <a:pt x="2836" y="759"/>
                </a:lnTo>
                <a:lnTo>
                  <a:pt x="2836" y="805"/>
                </a:lnTo>
                <a:lnTo>
                  <a:pt x="2836" y="817"/>
                </a:lnTo>
                <a:lnTo>
                  <a:pt x="2824" y="817"/>
                </a:lnTo>
                <a:lnTo>
                  <a:pt x="2813" y="829"/>
                </a:lnTo>
                <a:lnTo>
                  <a:pt x="2813" y="852"/>
                </a:lnTo>
                <a:lnTo>
                  <a:pt x="2790" y="864"/>
                </a:lnTo>
                <a:lnTo>
                  <a:pt x="2790" y="876"/>
                </a:lnTo>
                <a:lnTo>
                  <a:pt x="2778" y="876"/>
                </a:lnTo>
                <a:lnTo>
                  <a:pt x="2778" y="887"/>
                </a:lnTo>
                <a:lnTo>
                  <a:pt x="2767" y="911"/>
                </a:lnTo>
                <a:lnTo>
                  <a:pt x="2755" y="934"/>
                </a:lnTo>
                <a:lnTo>
                  <a:pt x="2744" y="946"/>
                </a:lnTo>
                <a:lnTo>
                  <a:pt x="2732" y="946"/>
                </a:lnTo>
                <a:lnTo>
                  <a:pt x="2732" y="957"/>
                </a:lnTo>
                <a:lnTo>
                  <a:pt x="2732" y="969"/>
                </a:lnTo>
                <a:lnTo>
                  <a:pt x="2721" y="981"/>
                </a:lnTo>
                <a:lnTo>
                  <a:pt x="2709" y="992"/>
                </a:lnTo>
                <a:lnTo>
                  <a:pt x="2698" y="992"/>
                </a:lnTo>
                <a:lnTo>
                  <a:pt x="2698" y="1016"/>
                </a:lnTo>
                <a:lnTo>
                  <a:pt x="2686" y="1016"/>
                </a:lnTo>
                <a:lnTo>
                  <a:pt x="2674" y="1027"/>
                </a:lnTo>
                <a:lnTo>
                  <a:pt x="2663" y="1027"/>
                </a:lnTo>
                <a:lnTo>
                  <a:pt x="2674" y="1027"/>
                </a:lnTo>
                <a:lnTo>
                  <a:pt x="2663" y="1039"/>
                </a:lnTo>
                <a:lnTo>
                  <a:pt x="2651" y="1039"/>
                </a:lnTo>
                <a:lnTo>
                  <a:pt x="2651" y="1062"/>
                </a:lnTo>
                <a:lnTo>
                  <a:pt x="2651" y="1074"/>
                </a:lnTo>
                <a:lnTo>
                  <a:pt x="2640" y="1109"/>
                </a:lnTo>
                <a:lnTo>
                  <a:pt x="2628" y="1121"/>
                </a:lnTo>
                <a:lnTo>
                  <a:pt x="2582" y="1144"/>
                </a:lnTo>
                <a:lnTo>
                  <a:pt x="2571" y="1156"/>
                </a:lnTo>
                <a:lnTo>
                  <a:pt x="2571" y="1144"/>
                </a:lnTo>
                <a:lnTo>
                  <a:pt x="2559" y="1167"/>
                </a:lnTo>
                <a:lnTo>
                  <a:pt x="2548" y="1179"/>
                </a:lnTo>
                <a:lnTo>
                  <a:pt x="2525" y="1214"/>
                </a:lnTo>
                <a:lnTo>
                  <a:pt x="2490" y="1284"/>
                </a:lnTo>
                <a:lnTo>
                  <a:pt x="2467" y="1343"/>
                </a:lnTo>
                <a:lnTo>
                  <a:pt x="2467" y="1354"/>
                </a:lnTo>
                <a:lnTo>
                  <a:pt x="2478" y="1366"/>
                </a:lnTo>
                <a:lnTo>
                  <a:pt x="2467" y="1366"/>
                </a:lnTo>
                <a:lnTo>
                  <a:pt x="2467" y="1378"/>
                </a:lnTo>
                <a:lnTo>
                  <a:pt x="2467" y="1366"/>
                </a:lnTo>
                <a:lnTo>
                  <a:pt x="2455" y="1366"/>
                </a:lnTo>
                <a:lnTo>
                  <a:pt x="2455" y="1378"/>
                </a:lnTo>
                <a:lnTo>
                  <a:pt x="2455" y="1389"/>
                </a:lnTo>
                <a:lnTo>
                  <a:pt x="2432" y="1413"/>
                </a:lnTo>
                <a:lnTo>
                  <a:pt x="2421" y="1413"/>
                </a:lnTo>
                <a:lnTo>
                  <a:pt x="2409" y="1424"/>
                </a:lnTo>
                <a:lnTo>
                  <a:pt x="2386" y="1424"/>
                </a:lnTo>
                <a:lnTo>
                  <a:pt x="2375" y="1424"/>
                </a:lnTo>
                <a:lnTo>
                  <a:pt x="2375" y="1436"/>
                </a:lnTo>
                <a:lnTo>
                  <a:pt x="2363" y="1436"/>
                </a:lnTo>
                <a:lnTo>
                  <a:pt x="2363" y="1448"/>
                </a:lnTo>
                <a:lnTo>
                  <a:pt x="2352" y="1448"/>
                </a:lnTo>
                <a:lnTo>
                  <a:pt x="2329" y="1459"/>
                </a:lnTo>
                <a:lnTo>
                  <a:pt x="2329" y="1471"/>
                </a:lnTo>
                <a:lnTo>
                  <a:pt x="2317" y="1506"/>
                </a:lnTo>
                <a:lnTo>
                  <a:pt x="2306" y="1518"/>
                </a:lnTo>
                <a:lnTo>
                  <a:pt x="2306" y="1529"/>
                </a:lnTo>
                <a:lnTo>
                  <a:pt x="2306" y="1541"/>
                </a:lnTo>
                <a:lnTo>
                  <a:pt x="2294" y="1588"/>
                </a:lnTo>
                <a:lnTo>
                  <a:pt x="2306" y="1600"/>
                </a:lnTo>
                <a:lnTo>
                  <a:pt x="2294" y="1588"/>
                </a:lnTo>
                <a:lnTo>
                  <a:pt x="2294" y="1600"/>
                </a:lnTo>
                <a:lnTo>
                  <a:pt x="2294" y="1588"/>
                </a:lnTo>
                <a:lnTo>
                  <a:pt x="2283" y="1588"/>
                </a:lnTo>
                <a:lnTo>
                  <a:pt x="2283" y="1600"/>
                </a:lnTo>
                <a:lnTo>
                  <a:pt x="2294" y="1600"/>
                </a:lnTo>
                <a:lnTo>
                  <a:pt x="2283" y="1600"/>
                </a:lnTo>
                <a:lnTo>
                  <a:pt x="2271" y="1600"/>
                </a:lnTo>
                <a:lnTo>
                  <a:pt x="2271" y="1646"/>
                </a:lnTo>
                <a:lnTo>
                  <a:pt x="2259" y="1705"/>
                </a:lnTo>
                <a:lnTo>
                  <a:pt x="2248" y="1716"/>
                </a:lnTo>
                <a:lnTo>
                  <a:pt x="2236" y="1728"/>
                </a:lnTo>
                <a:lnTo>
                  <a:pt x="2167" y="1798"/>
                </a:lnTo>
                <a:lnTo>
                  <a:pt x="2167" y="1810"/>
                </a:lnTo>
                <a:lnTo>
                  <a:pt x="2167" y="1821"/>
                </a:lnTo>
                <a:lnTo>
                  <a:pt x="2167" y="1810"/>
                </a:lnTo>
                <a:lnTo>
                  <a:pt x="2156" y="1810"/>
                </a:lnTo>
                <a:lnTo>
                  <a:pt x="2167" y="1821"/>
                </a:lnTo>
                <a:lnTo>
                  <a:pt x="2156" y="1810"/>
                </a:lnTo>
                <a:lnTo>
                  <a:pt x="2144" y="1821"/>
                </a:lnTo>
                <a:lnTo>
                  <a:pt x="2121" y="1856"/>
                </a:lnTo>
                <a:lnTo>
                  <a:pt x="2087" y="1926"/>
                </a:lnTo>
                <a:lnTo>
                  <a:pt x="2040" y="1997"/>
                </a:lnTo>
                <a:lnTo>
                  <a:pt x="2029" y="2032"/>
                </a:lnTo>
                <a:lnTo>
                  <a:pt x="2017" y="2043"/>
                </a:lnTo>
                <a:lnTo>
                  <a:pt x="2006" y="2067"/>
                </a:lnTo>
                <a:lnTo>
                  <a:pt x="1994" y="2090"/>
                </a:lnTo>
                <a:lnTo>
                  <a:pt x="1983" y="2137"/>
                </a:lnTo>
                <a:lnTo>
                  <a:pt x="1971" y="2172"/>
                </a:lnTo>
                <a:lnTo>
                  <a:pt x="1971" y="2195"/>
                </a:lnTo>
                <a:lnTo>
                  <a:pt x="1971" y="2207"/>
                </a:lnTo>
                <a:lnTo>
                  <a:pt x="1960" y="2230"/>
                </a:lnTo>
                <a:lnTo>
                  <a:pt x="1971" y="2230"/>
                </a:lnTo>
                <a:lnTo>
                  <a:pt x="1960" y="2230"/>
                </a:lnTo>
                <a:lnTo>
                  <a:pt x="1948" y="2242"/>
                </a:lnTo>
                <a:lnTo>
                  <a:pt x="1960" y="2242"/>
                </a:lnTo>
                <a:lnTo>
                  <a:pt x="1937" y="2253"/>
                </a:lnTo>
                <a:lnTo>
                  <a:pt x="1925" y="2265"/>
                </a:lnTo>
                <a:lnTo>
                  <a:pt x="1891" y="2312"/>
                </a:lnTo>
                <a:lnTo>
                  <a:pt x="1879" y="2347"/>
                </a:lnTo>
                <a:lnTo>
                  <a:pt x="1879" y="2370"/>
                </a:lnTo>
                <a:lnTo>
                  <a:pt x="1868" y="2405"/>
                </a:lnTo>
                <a:lnTo>
                  <a:pt x="1868" y="2417"/>
                </a:lnTo>
                <a:lnTo>
                  <a:pt x="1856" y="2417"/>
                </a:lnTo>
                <a:lnTo>
                  <a:pt x="1868" y="2417"/>
                </a:lnTo>
                <a:lnTo>
                  <a:pt x="1868" y="2405"/>
                </a:lnTo>
                <a:lnTo>
                  <a:pt x="1856" y="2417"/>
                </a:lnTo>
                <a:lnTo>
                  <a:pt x="1856" y="2429"/>
                </a:lnTo>
                <a:lnTo>
                  <a:pt x="1844" y="2429"/>
                </a:lnTo>
                <a:lnTo>
                  <a:pt x="1844" y="2440"/>
                </a:lnTo>
                <a:lnTo>
                  <a:pt x="1833" y="2452"/>
                </a:lnTo>
                <a:lnTo>
                  <a:pt x="1821" y="2475"/>
                </a:lnTo>
                <a:lnTo>
                  <a:pt x="1821" y="2487"/>
                </a:lnTo>
                <a:lnTo>
                  <a:pt x="1810" y="2510"/>
                </a:lnTo>
                <a:lnTo>
                  <a:pt x="1810" y="2569"/>
                </a:lnTo>
                <a:lnTo>
                  <a:pt x="1810" y="2615"/>
                </a:lnTo>
                <a:lnTo>
                  <a:pt x="1821" y="2627"/>
                </a:lnTo>
                <a:lnTo>
                  <a:pt x="1833" y="2639"/>
                </a:lnTo>
                <a:lnTo>
                  <a:pt x="1821" y="2639"/>
                </a:lnTo>
                <a:lnTo>
                  <a:pt x="1810" y="2627"/>
                </a:lnTo>
                <a:lnTo>
                  <a:pt x="1810" y="2615"/>
                </a:lnTo>
                <a:lnTo>
                  <a:pt x="1798" y="2615"/>
                </a:lnTo>
                <a:lnTo>
                  <a:pt x="1798" y="2627"/>
                </a:lnTo>
                <a:lnTo>
                  <a:pt x="1798" y="2615"/>
                </a:lnTo>
                <a:lnTo>
                  <a:pt x="1798" y="2627"/>
                </a:lnTo>
                <a:lnTo>
                  <a:pt x="1810" y="2627"/>
                </a:lnTo>
                <a:lnTo>
                  <a:pt x="1798" y="2627"/>
                </a:lnTo>
                <a:lnTo>
                  <a:pt x="1810" y="2627"/>
                </a:lnTo>
                <a:lnTo>
                  <a:pt x="1798" y="2627"/>
                </a:lnTo>
                <a:lnTo>
                  <a:pt x="1810" y="2639"/>
                </a:lnTo>
                <a:lnTo>
                  <a:pt x="1810" y="2650"/>
                </a:lnTo>
                <a:lnTo>
                  <a:pt x="1810" y="2639"/>
                </a:lnTo>
                <a:lnTo>
                  <a:pt x="1810" y="2650"/>
                </a:lnTo>
                <a:lnTo>
                  <a:pt x="1821" y="2650"/>
                </a:lnTo>
                <a:lnTo>
                  <a:pt x="1810" y="2650"/>
                </a:lnTo>
                <a:lnTo>
                  <a:pt x="1798" y="2639"/>
                </a:lnTo>
                <a:lnTo>
                  <a:pt x="1798" y="2650"/>
                </a:lnTo>
                <a:lnTo>
                  <a:pt x="1787" y="2674"/>
                </a:lnTo>
                <a:lnTo>
                  <a:pt x="1798" y="2674"/>
                </a:lnTo>
                <a:lnTo>
                  <a:pt x="1798" y="2685"/>
                </a:lnTo>
                <a:lnTo>
                  <a:pt x="1787" y="2685"/>
                </a:lnTo>
                <a:lnTo>
                  <a:pt x="1821" y="2791"/>
                </a:lnTo>
                <a:lnTo>
                  <a:pt x="1844" y="2861"/>
                </a:lnTo>
                <a:lnTo>
                  <a:pt x="1868" y="2907"/>
                </a:lnTo>
                <a:lnTo>
                  <a:pt x="1856" y="2907"/>
                </a:lnTo>
                <a:lnTo>
                  <a:pt x="1868" y="2919"/>
                </a:lnTo>
                <a:lnTo>
                  <a:pt x="1891" y="2966"/>
                </a:lnTo>
                <a:lnTo>
                  <a:pt x="1937" y="3071"/>
                </a:lnTo>
                <a:lnTo>
                  <a:pt x="1971" y="3141"/>
                </a:lnTo>
                <a:lnTo>
                  <a:pt x="1983" y="3153"/>
                </a:lnTo>
                <a:lnTo>
                  <a:pt x="1983" y="3164"/>
                </a:lnTo>
                <a:lnTo>
                  <a:pt x="1971" y="3153"/>
                </a:lnTo>
                <a:lnTo>
                  <a:pt x="1971" y="3164"/>
                </a:lnTo>
                <a:lnTo>
                  <a:pt x="1960" y="3164"/>
                </a:lnTo>
                <a:lnTo>
                  <a:pt x="1948" y="3164"/>
                </a:lnTo>
                <a:lnTo>
                  <a:pt x="1948" y="3188"/>
                </a:lnTo>
                <a:lnTo>
                  <a:pt x="1948" y="3223"/>
                </a:lnTo>
                <a:lnTo>
                  <a:pt x="1960" y="3223"/>
                </a:lnTo>
                <a:lnTo>
                  <a:pt x="1948" y="3223"/>
                </a:lnTo>
                <a:lnTo>
                  <a:pt x="1960" y="3223"/>
                </a:lnTo>
                <a:lnTo>
                  <a:pt x="1948" y="3223"/>
                </a:lnTo>
                <a:lnTo>
                  <a:pt x="1960" y="3234"/>
                </a:lnTo>
                <a:lnTo>
                  <a:pt x="1960" y="3258"/>
                </a:lnTo>
                <a:lnTo>
                  <a:pt x="1983" y="3304"/>
                </a:lnTo>
                <a:lnTo>
                  <a:pt x="2017" y="3398"/>
                </a:lnTo>
                <a:lnTo>
                  <a:pt x="2052" y="3456"/>
                </a:lnTo>
                <a:lnTo>
                  <a:pt x="2087" y="3515"/>
                </a:lnTo>
                <a:lnTo>
                  <a:pt x="2098" y="3515"/>
                </a:lnTo>
                <a:lnTo>
                  <a:pt x="2087" y="3515"/>
                </a:lnTo>
                <a:lnTo>
                  <a:pt x="2075" y="3526"/>
                </a:lnTo>
                <a:lnTo>
                  <a:pt x="2098" y="3515"/>
                </a:lnTo>
                <a:lnTo>
                  <a:pt x="2098" y="3526"/>
                </a:lnTo>
                <a:lnTo>
                  <a:pt x="2098" y="3550"/>
                </a:lnTo>
                <a:lnTo>
                  <a:pt x="2121" y="3573"/>
                </a:lnTo>
                <a:lnTo>
                  <a:pt x="2133" y="3585"/>
                </a:lnTo>
                <a:lnTo>
                  <a:pt x="2144" y="3596"/>
                </a:lnTo>
                <a:lnTo>
                  <a:pt x="2167" y="3620"/>
                </a:lnTo>
                <a:lnTo>
                  <a:pt x="2225" y="3690"/>
                </a:lnTo>
                <a:lnTo>
                  <a:pt x="2271" y="3725"/>
                </a:lnTo>
                <a:lnTo>
                  <a:pt x="2317" y="3760"/>
                </a:lnTo>
                <a:lnTo>
                  <a:pt x="2352" y="3771"/>
                </a:lnTo>
                <a:lnTo>
                  <a:pt x="2363" y="3771"/>
                </a:lnTo>
                <a:lnTo>
                  <a:pt x="2386" y="3783"/>
                </a:lnTo>
                <a:lnTo>
                  <a:pt x="2409" y="3771"/>
                </a:lnTo>
                <a:lnTo>
                  <a:pt x="2444" y="3783"/>
                </a:lnTo>
                <a:lnTo>
                  <a:pt x="2478" y="3783"/>
                </a:lnTo>
                <a:lnTo>
                  <a:pt x="2490" y="3795"/>
                </a:lnTo>
                <a:lnTo>
                  <a:pt x="2502" y="3795"/>
                </a:lnTo>
                <a:lnTo>
                  <a:pt x="2513" y="3806"/>
                </a:lnTo>
                <a:lnTo>
                  <a:pt x="2502" y="3795"/>
                </a:lnTo>
                <a:lnTo>
                  <a:pt x="2513" y="3818"/>
                </a:lnTo>
                <a:lnTo>
                  <a:pt x="2513" y="3806"/>
                </a:lnTo>
                <a:lnTo>
                  <a:pt x="2513" y="3818"/>
                </a:lnTo>
                <a:lnTo>
                  <a:pt x="2525" y="3830"/>
                </a:lnTo>
                <a:lnTo>
                  <a:pt x="2536" y="3818"/>
                </a:lnTo>
                <a:lnTo>
                  <a:pt x="2559" y="3830"/>
                </a:lnTo>
                <a:lnTo>
                  <a:pt x="2582" y="3853"/>
                </a:lnTo>
                <a:lnTo>
                  <a:pt x="2594" y="3865"/>
                </a:lnTo>
                <a:lnTo>
                  <a:pt x="2617" y="3865"/>
                </a:lnTo>
                <a:lnTo>
                  <a:pt x="2628" y="3877"/>
                </a:lnTo>
                <a:lnTo>
                  <a:pt x="2640" y="3877"/>
                </a:lnTo>
                <a:lnTo>
                  <a:pt x="2640" y="3888"/>
                </a:lnTo>
                <a:lnTo>
                  <a:pt x="2628" y="3888"/>
                </a:lnTo>
                <a:lnTo>
                  <a:pt x="2617" y="3900"/>
                </a:lnTo>
                <a:lnTo>
                  <a:pt x="2617" y="3888"/>
                </a:lnTo>
                <a:lnTo>
                  <a:pt x="2617" y="3900"/>
                </a:lnTo>
                <a:lnTo>
                  <a:pt x="2617" y="3912"/>
                </a:lnTo>
                <a:lnTo>
                  <a:pt x="2628" y="3935"/>
                </a:lnTo>
                <a:lnTo>
                  <a:pt x="2628" y="3947"/>
                </a:lnTo>
                <a:lnTo>
                  <a:pt x="2628" y="3935"/>
                </a:lnTo>
                <a:lnTo>
                  <a:pt x="2663" y="3958"/>
                </a:lnTo>
                <a:lnTo>
                  <a:pt x="2674" y="3958"/>
                </a:lnTo>
                <a:lnTo>
                  <a:pt x="2674" y="3970"/>
                </a:lnTo>
                <a:lnTo>
                  <a:pt x="2686" y="3970"/>
                </a:lnTo>
                <a:lnTo>
                  <a:pt x="2674" y="3982"/>
                </a:lnTo>
                <a:lnTo>
                  <a:pt x="2686" y="3993"/>
                </a:lnTo>
                <a:lnTo>
                  <a:pt x="2698" y="3993"/>
                </a:lnTo>
                <a:lnTo>
                  <a:pt x="2686" y="4005"/>
                </a:lnTo>
                <a:lnTo>
                  <a:pt x="2698" y="4005"/>
                </a:lnTo>
                <a:lnTo>
                  <a:pt x="2686" y="4005"/>
                </a:lnTo>
                <a:lnTo>
                  <a:pt x="2698" y="4017"/>
                </a:lnTo>
                <a:lnTo>
                  <a:pt x="2686" y="4017"/>
                </a:lnTo>
                <a:lnTo>
                  <a:pt x="2698" y="4017"/>
                </a:lnTo>
                <a:lnTo>
                  <a:pt x="2686" y="4017"/>
                </a:lnTo>
                <a:lnTo>
                  <a:pt x="2663" y="4028"/>
                </a:lnTo>
                <a:lnTo>
                  <a:pt x="2663" y="4017"/>
                </a:lnTo>
                <a:lnTo>
                  <a:pt x="2640" y="4017"/>
                </a:lnTo>
                <a:lnTo>
                  <a:pt x="2640" y="4028"/>
                </a:lnTo>
                <a:lnTo>
                  <a:pt x="2640" y="4040"/>
                </a:lnTo>
                <a:lnTo>
                  <a:pt x="2628" y="4040"/>
                </a:lnTo>
                <a:lnTo>
                  <a:pt x="2617" y="4040"/>
                </a:lnTo>
                <a:lnTo>
                  <a:pt x="2617" y="4052"/>
                </a:lnTo>
                <a:lnTo>
                  <a:pt x="2605" y="4063"/>
                </a:lnTo>
                <a:lnTo>
                  <a:pt x="2594" y="4063"/>
                </a:lnTo>
                <a:lnTo>
                  <a:pt x="2594" y="4075"/>
                </a:lnTo>
                <a:lnTo>
                  <a:pt x="2582" y="4087"/>
                </a:lnTo>
                <a:lnTo>
                  <a:pt x="2582" y="4110"/>
                </a:lnTo>
                <a:lnTo>
                  <a:pt x="2571" y="4122"/>
                </a:lnTo>
                <a:lnTo>
                  <a:pt x="2559" y="4110"/>
                </a:lnTo>
                <a:lnTo>
                  <a:pt x="2536" y="4110"/>
                </a:lnTo>
                <a:lnTo>
                  <a:pt x="2525" y="4122"/>
                </a:lnTo>
                <a:lnTo>
                  <a:pt x="2513" y="4133"/>
                </a:lnTo>
                <a:lnTo>
                  <a:pt x="2490" y="4145"/>
                </a:lnTo>
                <a:lnTo>
                  <a:pt x="2478" y="4157"/>
                </a:lnTo>
                <a:lnTo>
                  <a:pt x="2478" y="4168"/>
                </a:lnTo>
                <a:lnTo>
                  <a:pt x="2467" y="4180"/>
                </a:lnTo>
                <a:lnTo>
                  <a:pt x="2467" y="4192"/>
                </a:lnTo>
                <a:lnTo>
                  <a:pt x="2455" y="4192"/>
                </a:lnTo>
                <a:lnTo>
                  <a:pt x="2455" y="4203"/>
                </a:lnTo>
                <a:lnTo>
                  <a:pt x="2467" y="4215"/>
                </a:lnTo>
                <a:lnTo>
                  <a:pt x="2467" y="4227"/>
                </a:lnTo>
                <a:lnTo>
                  <a:pt x="2455" y="4215"/>
                </a:lnTo>
                <a:lnTo>
                  <a:pt x="2432" y="4203"/>
                </a:lnTo>
                <a:lnTo>
                  <a:pt x="2421" y="4203"/>
                </a:lnTo>
                <a:lnTo>
                  <a:pt x="2398" y="4215"/>
                </a:lnTo>
                <a:lnTo>
                  <a:pt x="2398" y="4227"/>
                </a:lnTo>
                <a:lnTo>
                  <a:pt x="2398" y="4239"/>
                </a:lnTo>
                <a:lnTo>
                  <a:pt x="2363" y="4227"/>
                </a:lnTo>
                <a:lnTo>
                  <a:pt x="2352" y="4239"/>
                </a:lnTo>
                <a:lnTo>
                  <a:pt x="2352" y="4227"/>
                </a:lnTo>
                <a:lnTo>
                  <a:pt x="2329" y="4227"/>
                </a:lnTo>
                <a:lnTo>
                  <a:pt x="2317" y="4239"/>
                </a:lnTo>
                <a:lnTo>
                  <a:pt x="2306" y="4250"/>
                </a:lnTo>
                <a:lnTo>
                  <a:pt x="2294" y="4262"/>
                </a:lnTo>
                <a:lnTo>
                  <a:pt x="2283" y="4285"/>
                </a:lnTo>
                <a:lnTo>
                  <a:pt x="2271" y="4309"/>
                </a:lnTo>
                <a:lnTo>
                  <a:pt x="2259" y="4309"/>
                </a:lnTo>
                <a:lnTo>
                  <a:pt x="2248" y="4344"/>
                </a:lnTo>
                <a:lnTo>
                  <a:pt x="2248" y="4355"/>
                </a:lnTo>
                <a:lnTo>
                  <a:pt x="2271" y="4367"/>
                </a:lnTo>
                <a:lnTo>
                  <a:pt x="2259" y="4379"/>
                </a:lnTo>
                <a:lnTo>
                  <a:pt x="2248" y="4402"/>
                </a:lnTo>
                <a:lnTo>
                  <a:pt x="2236" y="4414"/>
                </a:lnTo>
                <a:lnTo>
                  <a:pt x="2225" y="4425"/>
                </a:lnTo>
                <a:lnTo>
                  <a:pt x="2213" y="4437"/>
                </a:lnTo>
                <a:lnTo>
                  <a:pt x="2202" y="4449"/>
                </a:lnTo>
                <a:lnTo>
                  <a:pt x="2190" y="4437"/>
                </a:lnTo>
                <a:lnTo>
                  <a:pt x="2190" y="4425"/>
                </a:lnTo>
                <a:lnTo>
                  <a:pt x="2156" y="4425"/>
                </a:lnTo>
                <a:lnTo>
                  <a:pt x="2144" y="4425"/>
                </a:lnTo>
                <a:lnTo>
                  <a:pt x="2133" y="4425"/>
                </a:lnTo>
                <a:lnTo>
                  <a:pt x="2121" y="4425"/>
                </a:lnTo>
                <a:lnTo>
                  <a:pt x="2110" y="4437"/>
                </a:lnTo>
                <a:lnTo>
                  <a:pt x="2110" y="4449"/>
                </a:lnTo>
                <a:lnTo>
                  <a:pt x="2098" y="4449"/>
                </a:lnTo>
                <a:lnTo>
                  <a:pt x="2087" y="4460"/>
                </a:lnTo>
                <a:lnTo>
                  <a:pt x="2075" y="4460"/>
                </a:lnTo>
                <a:lnTo>
                  <a:pt x="2063" y="4472"/>
                </a:lnTo>
                <a:lnTo>
                  <a:pt x="2063" y="4460"/>
                </a:lnTo>
                <a:lnTo>
                  <a:pt x="2052" y="4472"/>
                </a:lnTo>
                <a:lnTo>
                  <a:pt x="2029" y="4472"/>
                </a:lnTo>
                <a:lnTo>
                  <a:pt x="2029" y="4484"/>
                </a:lnTo>
                <a:lnTo>
                  <a:pt x="2017" y="4484"/>
                </a:lnTo>
                <a:lnTo>
                  <a:pt x="1994" y="4495"/>
                </a:lnTo>
                <a:lnTo>
                  <a:pt x="1960" y="4507"/>
                </a:lnTo>
                <a:lnTo>
                  <a:pt x="1925" y="4519"/>
                </a:lnTo>
                <a:lnTo>
                  <a:pt x="1914" y="4530"/>
                </a:lnTo>
                <a:lnTo>
                  <a:pt x="1891" y="4542"/>
                </a:lnTo>
                <a:lnTo>
                  <a:pt x="1879" y="4554"/>
                </a:lnTo>
                <a:lnTo>
                  <a:pt x="1868" y="4554"/>
                </a:lnTo>
                <a:lnTo>
                  <a:pt x="1833" y="4589"/>
                </a:lnTo>
                <a:lnTo>
                  <a:pt x="1821" y="4601"/>
                </a:lnTo>
                <a:lnTo>
                  <a:pt x="1810" y="4601"/>
                </a:lnTo>
                <a:lnTo>
                  <a:pt x="1787" y="4612"/>
                </a:lnTo>
                <a:lnTo>
                  <a:pt x="1787" y="4624"/>
                </a:lnTo>
                <a:lnTo>
                  <a:pt x="1775" y="4624"/>
                </a:lnTo>
                <a:lnTo>
                  <a:pt x="1775" y="4636"/>
                </a:lnTo>
                <a:lnTo>
                  <a:pt x="1764" y="4636"/>
                </a:lnTo>
                <a:lnTo>
                  <a:pt x="1764" y="4647"/>
                </a:lnTo>
                <a:lnTo>
                  <a:pt x="1764" y="4659"/>
                </a:lnTo>
                <a:lnTo>
                  <a:pt x="1764" y="4671"/>
                </a:lnTo>
                <a:lnTo>
                  <a:pt x="1752" y="4682"/>
                </a:lnTo>
                <a:lnTo>
                  <a:pt x="1741" y="4706"/>
                </a:lnTo>
                <a:lnTo>
                  <a:pt x="1741" y="4741"/>
                </a:lnTo>
                <a:lnTo>
                  <a:pt x="1741" y="4787"/>
                </a:lnTo>
                <a:lnTo>
                  <a:pt x="1752" y="4799"/>
                </a:lnTo>
                <a:lnTo>
                  <a:pt x="1729" y="4799"/>
                </a:lnTo>
                <a:lnTo>
                  <a:pt x="1706" y="4799"/>
                </a:lnTo>
                <a:lnTo>
                  <a:pt x="1695" y="4787"/>
                </a:lnTo>
                <a:lnTo>
                  <a:pt x="1683" y="4776"/>
                </a:lnTo>
                <a:lnTo>
                  <a:pt x="1637" y="4811"/>
                </a:lnTo>
                <a:lnTo>
                  <a:pt x="1637" y="4834"/>
                </a:lnTo>
                <a:lnTo>
                  <a:pt x="1625" y="4846"/>
                </a:lnTo>
                <a:lnTo>
                  <a:pt x="1637" y="4834"/>
                </a:lnTo>
                <a:lnTo>
                  <a:pt x="1637" y="4822"/>
                </a:lnTo>
                <a:lnTo>
                  <a:pt x="1625" y="4822"/>
                </a:lnTo>
                <a:lnTo>
                  <a:pt x="1637" y="4822"/>
                </a:lnTo>
                <a:lnTo>
                  <a:pt x="1625" y="4811"/>
                </a:lnTo>
                <a:lnTo>
                  <a:pt x="1625" y="4822"/>
                </a:lnTo>
                <a:lnTo>
                  <a:pt x="1625" y="4834"/>
                </a:lnTo>
                <a:lnTo>
                  <a:pt x="1614" y="4834"/>
                </a:lnTo>
                <a:lnTo>
                  <a:pt x="1625" y="4834"/>
                </a:lnTo>
                <a:lnTo>
                  <a:pt x="1614" y="4834"/>
                </a:lnTo>
                <a:lnTo>
                  <a:pt x="1591" y="4834"/>
                </a:lnTo>
                <a:lnTo>
                  <a:pt x="1591" y="4846"/>
                </a:lnTo>
                <a:lnTo>
                  <a:pt x="1579" y="4869"/>
                </a:lnTo>
                <a:lnTo>
                  <a:pt x="1568" y="4904"/>
                </a:lnTo>
                <a:lnTo>
                  <a:pt x="1579" y="4951"/>
                </a:lnTo>
                <a:lnTo>
                  <a:pt x="1579" y="5009"/>
                </a:lnTo>
                <a:lnTo>
                  <a:pt x="1591" y="5056"/>
                </a:lnTo>
                <a:lnTo>
                  <a:pt x="1591" y="5068"/>
                </a:lnTo>
                <a:lnTo>
                  <a:pt x="1591" y="5079"/>
                </a:lnTo>
                <a:lnTo>
                  <a:pt x="1591" y="5091"/>
                </a:lnTo>
                <a:lnTo>
                  <a:pt x="1579" y="5114"/>
                </a:lnTo>
                <a:lnTo>
                  <a:pt x="1556" y="5126"/>
                </a:lnTo>
                <a:lnTo>
                  <a:pt x="1545" y="5126"/>
                </a:lnTo>
                <a:lnTo>
                  <a:pt x="1533" y="5126"/>
                </a:lnTo>
                <a:lnTo>
                  <a:pt x="1522" y="5126"/>
                </a:lnTo>
                <a:lnTo>
                  <a:pt x="1510" y="5126"/>
                </a:lnTo>
                <a:lnTo>
                  <a:pt x="1522" y="5126"/>
                </a:lnTo>
                <a:lnTo>
                  <a:pt x="1522" y="5114"/>
                </a:lnTo>
                <a:lnTo>
                  <a:pt x="1464" y="5126"/>
                </a:lnTo>
                <a:lnTo>
                  <a:pt x="1441" y="5149"/>
                </a:lnTo>
                <a:lnTo>
                  <a:pt x="1418" y="5196"/>
                </a:lnTo>
                <a:lnTo>
                  <a:pt x="1406" y="5208"/>
                </a:lnTo>
                <a:lnTo>
                  <a:pt x="1395" y="5243"/>
                </a:lnTo>
                <a:lnTo>
                  <a:pt x="1395" y="5324"/>
                </a:lnTo>
                <a:lnTo>
                  <a:pt x="1383" y="5395"/>
                </a:lnTo>
                <a:lnTo>
                  <a:pt x="1383" y="5430"/>
                </a:lnTo>
                <a:lnTo>
                  <a:pt x="1383" y="5441"/>
                </a:lnTo>
                <a:lnTo>
                  <a:pt x="1383" y="5453"/>
                </a:lnTo>
                <a:lnTo>
                  <a:pt x="1383" y="5476"/>
                </a:lnTo>
                <a:lnTo>
                  <a:pt x="1395" y="5488"/>
                </a:lnTo>
                <a:lnTo>
                  <a:pt x="1395" y="5500"/>
                </a:lnTo>
                <a:lnTo>
                  <a:pt x="1383" y="5500"/>
                </a:lnTo>
                <a:lnTo>
                  <a:pt x="1383" y="5511"/>
                </a:lnTo>
                <a:lnTo>
                  <a:pt x="1383" y="5523"/>
                </a:lnTo>
                <a:lnTo>
                  <a:pt x="1383" y="5535"/>
                </a:lnTo>
                <a:lnTo>
                  <a:pt x="1372" y="5535"/>
                </a:lnTo>
                <a:lnTo>
                  <a:pt x="1360" y="5546"/>
                </a:lnTo>
                <a:lnTo>
                  <a:pt x="1349" y="5546"/>
                </a:lnTo>
                <a:lnTo>
                  <a:pt x="1349" y="5558"/>
                </a:lnTo>
                <a:lnTo>
                  <a:pt x="1337" y="5570"/>
                </a:lnTo>
                <a:lnTo>
                  <a:pt x="1349" y="5558"/>
                </a:lnTo>
                <a:lnTo>
                  <a:pt x="1337" y="5546"/>
                </a:lnTo>
                <a:lnTo>
                  <a:pt x="1326" y="5558"/>
                </a:lnTo>
                <a:lnTo>
                  <a:pt x="1326" y="5570"/>
                </a:lnTo>
                <a:lnTo>
                  <a:pt x="1326" y="5558"/>
                </a:lnTo>
                <a:lnTo>
                  <a:pt x="1314" y="5558"/>
                </a:lnTo>
                <a:lnTo>
                  <a:pt x="1314" y="5581"/>
                </a:lnTo>
                <a:lnTo>
                  <a:pt x="1303" y="5616"/>
                </a:lnTo>
                <a:lnTo>
                  <a:pt x="1291" y="5616"/>
                </a:lnTo>
                <a:lnTo>
                  <a:pt x="1291" y="5628"/>
                </a:lnTo>
                <a:lnTo>
                  <a:pt x="1280" y="5651"/>
                </a:lnTo>
                <a:lnTo>
                  <a:pt x="1291" y="5675"/>
                </a:lnTo>
                <a:lnTo>
                  <a:pt x="1280" y="5675"/>
                </a:lnTo>
                <a:lnTo>
                  <a:pt x="1268" y="5675"/>
                </a:lnTo>
                <a:lnTo>
                  <a:pt x="1257" y="5675"/>
                </a:lnTo>
                <a:lnTo>
                  <a:pt x="1257" y="5686"/>
                </a:lnTo>
                <a:lnTo>
                  <a:pt x="1245" y="5698"/>
                </a:lnTo>
                <a:lnTo>
                  <a:pt x="1234" y="5698"/>
                </a:lnTo>
                <a:lnTo>
                  <a:pt x="1234" y="5721"/>
                </a:lnTo>
                <a:lnTo>
                  <a:pt x="1234" y="5768"/>
                </a:lnTo>
                <a:lnTo>
                  <a:pt x="1222" y="5768"/>
                </a:lnTo>
                <a:lnTo>
                  <a:pt x="1222" y="5803"/>
                </a:lnTo>
                <a:lnTo>
                  <a:pt x="1210" y="5815"/>
                </a:lnTo>
                <a:lnTo>
                  <a:pt x="1199" y="5803"/>
                </a:lnTo>
                <a:lnTo>
                  <a:pt x="1176" y="5803"/>
                </a:lnTo>
                <a:lnTo>
                  <a:pt x="1164" y="5780"/>
                </a:lnTo>
                <a:lnTo>
                  <a:pt x="1118" y="5768"/>
                </a:lnTo>
                <a:lnTo>
                  <a:pt x="1095" y="5757"/>
                </a:lnTo>
                <a:lnTo>
                  <a:pt x="1084" y="5733"/>
                </a:lnTo>
                <a:lnTo>
                  <a:pt x="1072" y="5733"/>
                </a:lnTo>
                <a:lnTo>
                  <a:pt x="1003" y="5663"/>
                </a:lnTo>
                <a:lnTo>
                  <a:pt x="980" y="5616"/>
                </a:lnTo>
                <a:lnTo>
                  <a:pt x="957" y="5570"/>
                </a:lnTo>
                <a:lnTo>
                  <a:pt x="911" y="5511"/>
                </a:lnTo>
                <a:lnTo>
                  <a:pt x="899" y="5488"/>
                </a:lnTo>
                <a:lnTo>
                  <a:pt x="876" y="5453"/>
                </a:lnTo>
                <a:lnTo>
                  <a:pt x="853" y="5406"/>
                </a:lnTo>
                <a:lnTo>
                  <a:pt x="842" y="5406"/>
                </a:lnTo>
                <a:lnTo>
                  <a:pt x="830" y="5395"/>
                </a:lnTo>
                <a:lnTo>
                  <a:pt x="819" y="5359"/>
                </a:lnTo>
                <a:lnTo>
                  <a:pt x="795" y="5324"/>
                </a:lnTo>
                <a:lnTo>
                  <a:pt x="795" y="5289"/>
                </a:lnTo>
                <a:lnTo>
                  <a:pt x="784" y="5243"/>
                </a:lnTo>
                <a:lnTo>
                  <a:pt x="830" y="5184"/>
                </a:lnTo>
                <a:lnTo>
                  <a:pt x="842" y="5173"/>
                </a:lnTo>
                <a:lnTo>
                  <a:pt x="842" y="5149"/>
                </a:lnTo>
                <a:lnTo>
                  <a:pt x="865" y="5114"/>
                </a:lnTo>
                <a:lnTo>
                  <a:pt x="876" y="5033"/>
                </a:lnTo>
                <a:lnTo>
                  <a:pt x="888" y="5009"/>
                </a:lnTo>
                <a:lnTo>
                  <a:pt x="888" y="4974"/>
                </a:lnTo>
                <a:lnTo>
                  <a:pt x="888" y="4939"/>
                </a:lnTo>
                <a:lnTo>
                  <a:pt x="865" y="4904"/>
                </a:lnTo>
                <a:lnTo>
                  <a:pt x="853" y="4881"/>
                </a:lnTo>
                <a:lnTo>
                  <a:pt x="795" y="4846"/>
                </a:lnTo>
                <a:lnTo>
                  <a:pt x="749" y="4834"/>
                </a:lnTo>
                <a:lnTo>
                  <a:pt x="703" y="4834"/>
                </a:lnTo>
                <a:lnTo>
                  <a:pt x="703" y="4787"/>
                </a:lnTo>
                <a:lnTo>
                  <a:pt x="703" y="4729"/>
                </a:lnTo>
                <a:lnTo>
                  <a:pt x="703" y="4717"/>
                </a:lnTo>
                <a:lnTo>
                  <a:pt x="703" y="4671"/>
                </a:lnTo>
                <a:lnTo>
                  <a:pt x="715" y="4671"/>
                </a:lnTo>
                <a:lnTo>
                  <a:pt x="692" y="4647"/>
                </a:lnTo>
                <a:lnTo>
                  <a:pt x="703" y="4647"/>
                </a:lnTo>
                <a:lnTo>
                  <a:pt x="726" y="4624"/>
                </a:lnTo>
                <a:lnTo>
                  <a:pt x="772" y="4589"/>
                </a:lnTo>
                <a:lnTo>
                  <a:pt x="807" y="4530"/>
                </a:lnTo>
                <a:lnTo>
                  <a:pt x="784" y="4484"/>
                </a:lnTo>
                <a:lnTo>
                  <a:pt x="807" y="4460"/>
                </a:lnTo>
                <a:lnTo>
                  <a:pt x="819" y="4414"/>
                </a:lnTo>
                <a:lnTo>
                  <a:pt x="830" y="4390"/>
                </a:lnTo>
                <a:lnTo>
                  <a:pt x="807" y="4320"/>
                </a:lnTo>
                <a:lnTo>
                  <a:pt x="795" y="4262"/>
                </a:lnTo>
                <a:lnTo>
                  <a:pt x="784" y="4250"/>
                </a:lnTo>
                <a:lnTo>
                  <a:pt x="784" y="4227"/>
                </a:lnTo>
                <a:lnTo>
                  <a:pt x="795" y="4215"/>
                </a:lnTo>
                <a:lnTo>
                  <a:pt x="807" y="4227"/>
                </a:lnTo>
                <a:lnTo>
                  <a:pt x="807" y="4215"/>
                </a:lnTo>
                <a:lnTo>
                  <a:pt x="842" y="4227"/>
                </a:lnTo>
                <a:lnTo>
                  <a:pt x="876" y="4215"/>
                </a:lnTo>
                <a:lnTo>
                  <a:pt x="922" y="4180"/>
                </a:lnTo>
                <a:lnTo>
                  <a:pt x="945" y="4145"/>
                </a:lnTo>
                <a:lnTo>
                  <a:pt x="934" y="4122"/>
                </a:lnTo>
                <a:lnTo>
                  <a:pt x="934" y="4110"/>
                </a:lnTo>
                <a:lnTo>
                  <a:pt x="911" y="4087"/>
                </a:lnTo>
                <a:lnTo>
                  <a:pt x="911" y="4075"/>
                </a:lnTo>
                <a:lnTo>
                  <a:pt x="899" y="4063"/>
                </a:lnTo>
                <a:lnTo>
                  <a:pt x="876" y="3993"/>
                </a:lnTo>
                <a:lnTo>
                  <a:pt x="899" y="3982"/>
                </a:lnTo>
                <a:lnTo>
                  <a:pt x="922" y="3970"/>
                </a:lnTo>
                <a:lnTo>
                  <a:pt x="922" y="3958"/>
                </a:lnTo>
                <a:lnTo>
                  <a:pt x="922" y="3947"/>
                </a:lnTo>
                <a:lnTo>
                  <a:pt x="922" y="3912"/>
                </a:lnTo>
                <a:lnTo>
                  <a:pt x="934" y="3888"/>
                </a:lnTo>
                <a:lnTo>
                  <a:pt x="922" y="3877"/>
                </a:lnTo>
                <a:lnTo>
                  <a:pt x="911" y="3830"/>
                </a:lnTo>
                <a:lnTo>
                  <a:pt x="922" y="3806"/>
                </a:lnTo>
                <a:lnTo>
                  <a:pt x="922" y="3783"/>
                </a:lnTo>
                <a:lnTo>
                  <a:pt x="934" y="3760"/>
                </a:lnTo>
                <a:lnTo>
                  <a:pt x="899" y="3736"/>
                </a:lnTo>
                <a:lnTo>
                  <a:pt x="888" y="3713"/>
                </a:lnTo>
                <a:lnTo>
                  <a:pt x="888" y="3701"/>
                </a:lnTo>
                <a:lnTo>
                  <a:pt x="876" y="3701"/>
                </a:lnTo>
                <a:lnTo>
                  <a:pt x="876" y="3690"/>
                </a:lnTo>
                <a:lnTo>
                  <a:pt x="876" y="3678"/>
                </a:lnTo>
                <a:lnTo>
                  <a:pt x="876" y="3655"/>
                </a:lnTo>
                <a:lnTo>
                  <a:pt x="842" y="3655"/>
                </a:lnTo>
                <a:lnTo>
                  <a:pt x="830" y="3643"/>
                </a:lnTo>
                <a:lnTo>
                  <a:pt x="819" y="3655"/>
                </a:lnTo>
                <a:lnTo>
                  <a:pt x="807" y="3643"/>
                </a:lnTo>
                <a:lnTo>
                  <a:pt x="795" y="3655"/>
                </a:lnTo>
                <a:lnTo>
                  <a:pt x="795" y="3666"/>
                </a:lnTo>
                <a:lnTo>
                  <a:pt x="761" y="3678"/>
                </a:lnTo>
                <a:lnTo>
                  <a:pt x="749" y="3666"/>
                </a:lnTo>
                <a:lnTo>
                  <a:pt x="726" y="3678"/>
                </a:lnTo>
                <a:lnTo>
                  <a:pt x="669" y="3690"/>
                </a:lnTo>
                <a:lnTo>
                  <a:pt x="657" y="3690"/>
                </a:lnTo>
                <a:lnTo>
                  <a:pt x="611" y="3690"/>
                </a:lnTo>
                <a:lnTo>
                  <a:pt x="600" y="3690"/>
                </a:lnTo>
                <a:lnTo>
                  <a:pt x="588" y="3690"/>
                </a:lnTo>
                <a:lnTo>
                  <a:pt x="576" y="3666"/>
                </a:lnTo>
                <a:lnTo>
                  <a:pt x="565" y="3643"/>
                </a:lnTo>
                <a:lnTo>
                  <a:pt x="519" y="3573"/>
                </a:lnTo>
                <a:lnTo>
                  <a:pt x="507" y="3561"/>
                </a:lnTo>
                <a:lnTo>
                  <a:pt x="496" y="3538"/>
                </a:lnTo>
                <a:lnTo>
                  <a:pt x="461" y="3503"/>
                </a:lnTo>
                <a:lnTo>
                  <a:pt x="450" y="3491"/>
                </a:lnTo>
                <a:lnTo>
                  <a:pt x="427" y="3480"/>
                </a:lnTo>
                <a:lnTo>
                  <a:pt x="415" y="3468"/>
                </a:lnTo>
                <a:lnTo>
                  <a:pt x="404" y="3468"/>
                </a:lnTo>
                <a:lnTo>
                  <a:pt x="404" y="3456"/>
                </a:lnTo>
                <a:lnTo>
                  <a:pt x="404" y="3421"/>
                </a:lnTo>
                <a:lnTo>
                  <a:pt x="404" y="3409"/>
                </a:lnTo>
                <a:lnTo>
                  <a:pt x="415" y="3386"/>
                </a:lnTo>
                <a:lnTo>
                  <a:pt x="415" y="3351"/>
                </a:lnTo>
                <a:lnTo>
                  <a:pt x="438" y="3328"/>
                </a:lnTo>
                <a:lnTo>
                  <a:pt x="450" y="3293"/>
                </a:lnTo>
                <a:lnTo>
                  <a:pt x="461" y="3258"/>
                </a:lnTo>
                <a:lnTo>
                  <a:pt x="484" y="3234"/>
                </a:lnTo>
                <a:lnTo>
                  <a:pt x="507" y="3211"/>
                </a:lnTo>
                <a:lnTo>
                  <a:pt x="507" y="3199"/>
                </a:lnTo>
                <a:lnTo>
                  <a:pt x="507" y="3176"/>
                </a:lnTo>
                <a:lnTo>
                  <a:pt x="519" y="3164"/>
                </a:lnTo>
                <a:lnTo>
                  <a:pt x="530" y="3141"/>
                </a:lnTo>
                <a:lnTo>
                  <a:pt x="530" y="3094"/>
                </a:lnTo>
                <a:lnTo>
                  <a:pt x="530" y="3071"/>
                </a:lnTo>
                <a:lnTo>
                  <a:pt x="530" y="3036"/>
                </a:lnTo>
                <a:lnTo>
                  <a:pt x="530" y="3001"/>
                </a:lnTo>
                <a:lnTo>
                  <a:pt x="542" y="2977"/>
                </a:lnTo>
                <a:lnTo>
                  <a:pt x="553" y="2954"/>
                </a:lnTo>
                <a:lnTo>
                  <a:pt x="542" y="2942"/>
                </a:lnTo>
                <a:lnTo>
                  <a:pt x="530" y="2931"/>
                </a:lnTo>
                <a:lnTo>
                  <a:pt x="507" y="2931"/>
                </a:lnTo>
                <a:lnTo>
                  <a:pt x="496" y="2942"/>
                </a:lnTo>
                <a:lnTo>
                  <a:pt x="484" y="2931"/>
                </a:lnTo>
                <a:lnTo>
                  <a:pt x="484" y="2919"/>
                </a:lnTo>
                <a:lnTo>
                  <a:pt x="484" y="2907"/>
                </a:lnTo>
                <a:lnTo>
                  <a:pt x="473" y="2919"/>
                </a:lnTo>
                <a:lnTo>
                  <a:pt x="473" y="2931"/>
                </a:lnTo>
                <a:lnTo>
                  <a:pt x="461" y="2931"/>
                </a:lnTo>
                <a:lnTo>
                  <a:pt x="450" y="2931"/>
                </a:lnTo>
                <a:lnTo>
                  <a:pt x="438" y="2919"/>
                </a:lnTo>
                <a:lnTo>
                  <a:pt x="427" y="2919"/>
                </a:lnTo>
                <a:lnTo>
                  <a:pt x="427" y="2907"/>
                </a:lnTo>
                <a:lnTo>
                  <a:pt x="415" y="2919"/>
                </a:lnTo>
                <a:lnTo>
                  <a:pt x="415" y="2907"/>
                </a:lnTo>
                <a:lnTo>
                  <a:pt x="404" y="2907"/>
                </a:lnTo>
                <a:lnTo>
                  <a:pt x="392" y="2907"/>
                </a:lnTo>
                <a:lnTo>
                  <a:pt x="381" y="2896"/>
                </a:lnTo>
                <a:lnTo>
                  <a:pt x="369" y="2907"/>
                </a:lnTo>
                <a:lnTo>
                  <a:pt x="357" y="2896"/>
                </a:lnTo>
                <a:lnTo>
                  <a:pt x="357" y="2907"/>
                </a:lnTo>
                <a:lnTo>
                  <a:pt x="346" y="2907"/>
                </a:lnTo>
                <a:lnTo>
                  <a:pt x="346" y="2896"/>
                </a:lnTo>
                <a:lnTo>
                  <a:pt x="323" y="2884"/>
                </a:lnTo>
                <a:lnTo>
                  <a:pt x="311" y="2884"/>
                </a:lnTo>
                <a:lnTo>
                  <a:pt x="300" y="2884"/>
                </a:lnTo>
                <a:lnTo>
                  <a:pt x="288" y="2884"/>
                </a:lnTo>
                <a:lnTo>
                  <a:pt x="300" y="2896"/>
                </a:lnTo>
                <a:lnTo>
                  <a:pt x="288" y="2896"/>
                </a:lnTo>
                <a:lnTo>
                  <a:pt x="277" y="2884"/>
                </a:lnTo>
                <a:lnTo>
                  <a:pt x="265" y="2884"/>
                </a:lnTo>
                <a:lnTo>
                  <a:pt x="254" y="2884"/>
                </a:lnTo>
                <a:lnTo>
                  <a:pt x="254" y="2872"/>
                </a:lnTo>
                <a:lnTo>
                  <a:pt x="242" y="2861"/>
                </a:lnTo>
                <a:lnTo>
                  <a:pt x="231" y="2861"/>
                </a:lnTo>
                <a:lnTo>
                  <a:pt x="219" y="2861"/>
                </a:lnTo>
                <a:lnTo>
                  <a:pt x="219" y="2849"/>
                </a:lnTo>
                <a:lnTo>
                  <a:pt x="219" y="2837"/>
                </a:lnTo>
                <a:lnTo>
                  <a:pt x="208" y="2837"/>
                </a:lnTo>
                <a:lnTo>
                  <a:pt x="185" y="2849"/>
                </a:lnTo>
                <a:lnTo>
                  <a:pt x="185" y="2837"/>
                </a:lnTo>
                <a:lnTo>
                  <a:pt x="173" y="2837"/>
                </a:lnTo>
                <a:lnTo>
                  <a:pt x="185" y="2837"/>
                </a:lnTo>
                <a:lnTo>
                  <a:pt x="196" y="2826"/>
                </a:lnTo>
                <a:lnTo>
                  <a:pt x="196" y="2814"/>
                </a:lnTo>
                <a:lnTo>
                  <a:pt x="185" y="2826"/>
                </a:lnTo>
                <a:lnTo>
                  <a:pt x="173" y="2826"/>
                </a:lnTo>
                <a:lnTo>
                  <a:pt x="173" y="2814"/>
                </a:lnTo>
                <a:lnTo>
                  <a:pt x="161" y="2814"/>
                </a:lnTo>
                <a:lnTo>
                  <a:pt x="150" y="2814"/>
                </a:lnTo>
                <a:lnTo>
                  <a:pt x="161" y="2826"/>
                </a:lnTo>
                <a:lnTo>
                  <a:pt x="161" y="2837"/>
                </a:lnTo>
                <a:lnTo>
                  <a:pt x="161" y="2849"/>
                </a:lnTo>
                <a:lnTo>
                  <a:pt x="150" y="2849"/>
                </a:lnTo>
                <a:lnTo>
                  <a:pt x="138" y="2837"/>
                </a:lnTo>
                <a:lnTo>
                  <a:pt x="150" y="2826"/>
                </a:lnTo>
                <a:lnTo>
                  <a:pt x="138" y="2814"/>
                </a:lnTo>
                <a:lnTo>
                  <a:pt x="138" y="2826"/>
                </a:lnTo>
                <a:lnTo>
                  <a:pt x="127" y="2837"/>
                </a:lnTo>
                <a:lnTo>
                  <a:pt x="127" y="2849"/>
                </a:lnTo>
                <a:lnTo>
                  <a:pt x="104" y="2849"/>
                </a:lnTo>
                <a:lnTo>
                  <a:pt x="115" y="2837"/>
                </a:lnTo>
                <a:lnTo>
                  <a:pt x="115" y="2826"/>
                </a:lnTo>
                <a:lnTo>
                  <a:pt x="115" y="2814"/>
                </a:lnTo>
                <a:lnTo>
                  <a:pt x="104" y="2814"/>
                </a:lnTo>
                <a:lnTo>
                  <a:pt x="92" y="2814"/>
                </a:lnTo>
                <a:lnTo>
                  <a:pt x="92" y="2802"/>
                </a:lnTo>
                <a:lnTo>
                  <a:pt x="104" y="2802"/>
                </a:lnTo>
                <a:lnTo>
                  <a:pt x="115" y="2802"/>
                </a:lnTo>
                <a:lnTo>
                  <a:pt x="104" y="2802"/>
                </a:lnTo>
                <a:lnTo>
                  <a:pt x="104" y="2791"/>
                </a:lnTo>
                <a:lnTo>
                  <a:pt x="115" y="2791"/>
                </a:lnTo>
                <a:lnTo>
                  <a:pt x="104" y="2791"/>
                </a:lnTo>
                <a:lnTo>
                  <a:pt x="115" y="2779"/>
                </a:lnTo>
                <a:lnTo>
                  <a:pt x="104" y="2767"/>
                </a:lnTo>
                <a:lnTo>
                  <a:pt x="92" y="2779"/>
                </a:lnTo>
                <a:lnTo>
                  <a:pt x="92" y="2791"/>
                </a:lnTo>
                <a:lnTo>
                  <a:pt x="81" y="2791"/>
                </a:lnTo>
                <a:lnTo>
                  <a:pt x="69" y="2791"/>
                </a:lnTo>
                <a:lnTo>
                  <a:pt x="81" y="2779"/>
                </a:lnTo>
                <a:lnTo>
                  <a:pt x="92" y="2767"/>
                </a:lnTo>
                <a:lnTo>
                  <a:pt x="81" y="2756"/>
                </a:lnTo>
                <a:lnTo>
                  <a:pt x="69" y="2767"/>
                </a:lnTo>
                <a:lnTo>
                  <a:pt x="58" y="2767"/>
                </a:lnTo>
                <a:lnTo>
                  <a:pt x="58" y="2756"/>
                </a:lnTo>
                <a:lnTo>
                  <a:pt x="58" y="2744"/>
                </a:lnTo>
                <a:lnTo>
                  <a:pt x="69" y="2732"/>
                </a:lnTo>
                <a:lnTo>
                  <a:pt x="58" y="2732"/>
                </a:lnTo>
                <a:lnTo>
                  <a:pt x="46" y="2744"/>
                </a:lnTo>
                <a:lnTo>
                  <a:pt x="35" y="2744"/>
                </a:lnTo>
                <a:lnTo>
                  <a:pt x="35" y="2721"/>
                </a:lnTo>
                <a:lnTo>
                  <a:pt x="46" y="2721"/>
                </a:lnTo>
                <a:lnTo>
                  <a:pt x="35" y="2721"/>
                </a:lnTo>
                <a:lnTo>
                  <a:pt x="23" y="2709"/>
                </a:lnTo>
                <a:lnTo>
                  <a:pt x="23" y="2721"/>
                </a:lnTo>
                <a:lnTo>
                  <a:pt x="12" y="2709"/>
                </a:lnTo>
                <a:lnTo>
                  <a:pt x="12" y="2697"/>
                </a:lnTo>
                <a:lnTo>
                  <a:pt x="0" y="2697"/>
                </a:lnTo>
                <a:lnTo>
                  <a:pt x="12" y="2685"/>
                </a:lnTo>
                <a:lnTo>
                  <a:pt x="0" y="2674"/>
                </a:lnTo>
                <a:lnTo>
                  <a:pt x="0" y="2662"/>
                </a:lnTo>
                <a:lnTo>
                  <a:pt x="12" y="2662"/>
                </a:lnTo>
                <a:lnTo>
                  <a:pt x="23" y="2639"/>
                </a:lnTo>
                <a:lnTo>
                  <a:pt x="23" y="2627"/>
                </a:lnTo>
                <a:lnTo>
                  <a:pt x="35" y="2615"/>
                </a:lnTo>
                <a:lnTo>
                  <a:pt x="23" y="2615"/>
                </a:lnTo>
                <a:lnTo>
                  <a:pt x="35" y="2604"/>
                </a:lnTo>
                <a:lnTo>
                  <a:pt x="23" y="2604"/>
                </a:lnTo>
                <a:lnTo>
                  <a:pt x="23" y="2592"/>
                </a:lnTo>
                <a:lnTo>
                  <a:pt x="35" y="2592"/>
                </a:lnTo>
                <a:lnTo>
                  <a:pt x="35" y="2580"/>
                </a:lnTo>
                <a:lnTo>
                  <a:pt x="23" y="2569"/>
                </a:lnTo>
                <a:lnTo>
                  <a:pt x="23" y="2557"/>
                </a:lnTo>
                <a:lnTo>
                  <a:pt x="35" y="2545"/>
                </a:lnTo>
                <a:lnTo>
                  <a:pt x="23" y="2534"/>
                </a:lnTo>
                <a:lnTo>
                  <a:pt x="35" y="2534"/>
                </a:lnTo>
                <a:lnTo>
                  <a:pt x="23" y="2522"/>
                </a:lnTo>
                <a:lnTo>
                  <a:pt x="35" y="2510"/>
                </a:lnTo>
                <a:lnTo>
                  <a:pt x="23" y="2499"/>
                </a:lnTo>
                <a:lnTo>
                  <a:pt x="35" y="2487"/>
                </a:lnTo>
                <a:lnTo>
                  <a:pt x="23" y="2487"/>
                </a:lnTo>
                <a:lnTo>
                  <a:pt x="12" y="2487"/>
                </a:lnTo>
                <a:lnTo>
                  <a:pt x="0" y="2487"/>
                </a:lnTo>
                <a:lnTo>
                  <a:pt x="12" y="2475"/>
                </a:lnTo>
                <a:lnTo>
                  <a:pt x="35" y="2475"/>
                </a:lnTo>
                <a:lnTo>
                  <a:pt x="35" y="2464"/>
                </a:lnTo>
                <a:lnTo>
                  <a:pt x="23" y="2452"/>
                </a:lnTo>
                <a:lnTo>
                  <a:pt x="58" y="2440"/>
                </a:lnTo>
                <a:lnTo>
                  <a:pt x="69" y="2440"/>
                </a:lnTo>
                <a:lnTo>
                  <a:pt x="81" y="2440"/>
                </a:lnTo>
                <a:lnTo>
                  <a:pt x="92" y="2429"/>
                </a:lnTo>
                <a:lnTo>
                  <a:pt x="104" y="2405"/>
                </a:lnTo>
                <a:lnTo>
                  <a:pt x="115" y="2359"/>
                </a:lnTo>
                <a:lnTo>
                  <a:pt x="127" y="2323"/>
                </a:lnTo>
                <a:lnTo>
                  <a:pt x="150" y="2277"/>
                </a:lnTo>
                <a:lnTo>
                  <a:pt x="173" y="2253"/>
                </a:lnTo>
                <a:lnTo>
                  <a:pt x="231" y="2207"/>
                </a:lnTo>
                <a:lnTo>
                  <a:pt x="265" y="2218"/>
                </a:lnTo>
                <a:lnTo>
                  <a:pt x="288" y="2230"/>
                </a:lnTo>
                <a:lnTo>
                  <a:pt x="311" y="2242"/>
                </a:lnTo>
                <a:lnTo>
                  <a:pt x="346" y="2230"/>
                </a:lnTo>
                <a:lnTo>
                  <a:pt x="357" y="2218"/>
                </a:lnTo>
                <a:lnTo>
                  <a:pt x="392" y="2183"/>
                </a:lnTo>
                <a:lnTo>
                  <a:pt x="369" y="2148"/>
                </a:lnTo>
                <a:lnTo>
                  <a:pt x="369" y="2113"/>
                </a:lnTo>
                <a:lnTo>
                  <a:pt x="369" y="2102"/>
                </a:lnTo>
                <a:lnTo>
                  <a:pt x="381" y="2067"/>
                </a:lnTo>
                <a:lnTo>
                  <a:pt x="404" y="2032"/>
                </a:lnTo>
                <a:lnTo>
                  <a:pt x="427" y="2020"/>
                </a:lnTo>
                <a:lnTo>
                  <a:pt x="438" y="1973"/>
                </a:lnTo>
                <a:lnTo>
                  <a:pt x="450" y="1962"/>
                </a:lnTo>
                <a:lnTo>
                  <a:pt x="450" y="1950"/>
                </a:lnTo>
                <a:lnTo>
                  <a:pt x="461" y="1938"/>
                </a:lnTo>
                <a:lnTo>
                  <a:pt x="461" y="1915"/>
                </a:lnTo>
                <a:lnTo>
                  <a:pt x="461" y="1903"/>
                </a:lnTo>
                <a:lnTo>
                  <a:pt x="461" y="1891"/>
                </a:lnTo>
                <a:lnTo>
                  <a:pt x="473" y="1868"/>
                </a:lnTo>
                <a:lnTo>
                  <a:pt x="473" y="1845"/>
                </a:lnTo>
                <a:lnTo>
                  <a:pt x="473" y="1833"/>
                </a:lnTo>
                <a:lnTo>
                  <a:pt x="473" y="1810"/>
                </a:lnTo>
                <a:lnTo>
                  <a:pt x="473" y="1763"/>
                </a:lnTo>
                <a:lnTo>
                  <a:pt x="473" y="1751"/>
                </a:lnTo>
                <a:lnTo>
                  <a:pt x="473" y="1740"/>
                </a:lnTo>
                <a:lnTo>
                  <a:pt x="461" y="1728"/>
                </a:lnTo>
                <a:lnTo>
                  <a:pt x="461" y="1716"/>
                </a:lnTo>
                <a:lnTo>
                  <a:pt x="461" y="1705"/>
                </a:lnTo>
                <a:lnTo>
                  <a:pt x="461" y="1693"/>
                </a:lnTo>
                <a:lnTo>
                  <a:pt x="542" y="1658"/>
                </a:lnTo>
                <a:lnTo>
                  <a:pt x="553" y="1646"/>
                </a:lnTo>
                <a:lnTo>
                  <a:pt x="565" y="1646"/>
                </a:lnTo>
                <a:lnTo>
                  <a:pt x="576" y="1646"/>
                </a:lnTo>
                <a:lnTo>
                  <a:pt x="576" y="1658"/>
                </a:lnTo>
                <a:lnTo>
                  <a:pt x="588" y="1658"/>
                </a:lnTo>
                <a:lnTo>
                  <a:pt x="588" y="1646"/>
                </a:lnTo>
                <a:lnTo>
                  <a:pt x="600" y="1635"/>
                </a:lnTo>
                <a:lnTo>
                  <a:pt x="600" y="1646"/>
                </a:lnTo>
                <a:lnTo>
                  <a:pt x="611" y="1646"/>
                </a:lnTo>
                <a:lnTo>
                  <a:pt x="611" y="1635"/>
                </a:lnTo>
                <a:lnTo>
                  <a:pt x="634" y="1646"/>
                </a:lnTo>
                <a:lnTo>
                  <a:pt x="646" y="1635"/>
                </a:lnTo>
                <a:lnTo>
                  <a:pt x="634" y="1635"/>
                </a:lnTo>
                <a:lnTo>
                  <a:pt x="657" y="1623"/>
                </a:lnTo>
                <a:lnTo>
                  <a:pt x="680" y="1623"/>
                </a:lnTo>
                <a:lnTo>
                  <a:pt x="726" y="1635"/>
                </a:lnTo>
                <a:lnTo>
                  <a:pt x="761" y="1623"/>
                </a:lnTo>
                <a:lnTo>
                  <a:pt x="772" y="1623"/>
                </a:lnTo>
                <a:lnTo>
                  <a:pt x="784" y="1623"/>
                </a:lnTo>
                <a:lnTo>
                  <a:pt x="807" y="1623"/>
                </a:lnTo>
                <a:lnTo>
                  <a:pt x="819" y="1635"/>
                </a:lnTo>
                <a:lnTo>
                  <a:pt x="842" y="1646"/>
                </a:lnTo>
                <a:lnTo>
                  <a:pt x="853" y="1658"/>
                </a:lnTo>
                <a:lnTo>
                  <a:pt x="865" y="1658"/>
                </a:lnTo>
                <a:lnTo>
                  <a:pt x="865" y="1670"/>
                </a:lnTo>
                <a:lnTo>
                  <a:pt x="876" y="1658"/>
                </a:lnTo>
                <a:lnTo>
                  <a:pt x="888" y="1646"/>
                </a:lnTo>
                <a:lnTo>
                  <a:pt x="899" y="1658"/>
                </a:lnTo>
                <a:lnTo>
                  <a:pt x="888" y="1670"/>
                </a:lnTo>
                <a:lnTo>
                  <a:pt x="911" y="1693"/>
                </a:lnTo>
                <a:lnTo>
                  <a:pt x="911" y="1716"/>
                </a:lnTo>
                <a:lnTo>
                  <a:pt x="911" y="1728"/>
                </a:lnTo>
                <a:lnTo>
                  <a:pt x="911" y="1716"/>
                </a:lnTo>
                <a:lnTo>
                  <a:pt x="899" y="1740"/>
                </a:lnTo>
                <a:lnTo>
                  <a:pt x="911" y="1775"/>
                </a:lnTo>
                <a:lnTo>
                  <a:pt x="922" y="1786"/>
                </a:lnTo>
                <a:lnTo>
                  <a:pt x="911" y="1798"/>
                </a:lnTo>
                <a:lnTo>
                  <a:pt x="899" y="1833"/>
                </a:lnTo>
                <a:lnTo>
                  <a:pt x="911" y="1845"/>
                </a:lnTo>
                <a:lnTo>
                  <a:pt x="934" y="1856"/>
                </a:lnTo>
                <a:lnTo>
                  <a:pt x="934" y="1868"/>
                </a:lnTo>
                <a:lnTo>
                  <a:pt x="957" y="1868"/>
                </a:lnTo>
                <a:lnTo>
                  <a:pt x="957" y="1880"/>
                </a:lnTo>
                <a:lnTo>
                  <a:pt x="968" y="1880"/>
                </a:lnTo>
                <a:lnTo>
                  <a:pt x="980" y="1880"/>
                </a:lnTo>
                <a:lnTo>
                  <a:pt x="980" y="1868"/>
                </a:lnTo>
                <a:lnTo>
                  <a:pt x="991" y="1856"/>
                </a:lnTo>
                <a:lnTo>
                  <a:pt x="1003" y="1856"/>
                </a:lnTo>
                <a:lnTo>
                  <a:pt x="1015" y="1845"/>
                </a:lnTo>
                <a:lnTo>
                  <a:pt x="1026" y="1833"/>
                </a:lnTo>
                <a:lnTo>
                  <a:pt x="1049" y="1821"/>
                </a:lnTo>
                <a:lnTo>
                  <a:pt x="1072" y="1810"/>
                </a:lnTo>
                <a:lnTo>
                  <a:pt x="1072" y="1798"/>
                </a:lnTo>
                <a:lnTo>
                  <a:pt x="1061" y="1786"/>
                </a:lnTo>
                <a:lnTo>
                  <a:pt x="1049" y="1775"/>
                </a:lnTo>
                <a:lnTo>
                  <a:pt x="1026" y="1763"/>
                </a:lnTo>
                <a:lnTo>
                  <a:pt x="1015" y="1751"/>
                </a:lnTo>
                <a:lnTo>
                  <a:pt x="1015" y="1740"/>
                </a:lnTo>
                <a:lnTo>
                  <a:pt x="1015" y="1728"/>
                </a:lnTo>
                <a:lnTo>
                  <a:pt x="1003" y="1728"/>
                </a:lnTo>
                <a:lnTo>
                  <a:pt x="1015" y="1716"/>
                </a:lnTo>
                <a:lnTo>
                  <a:pt x="1003" y="1693"/>
                </a:lnTo>
                <a:lnTo>
                  <a:pt x="1003" y="1681"/>
                </a:lnTo>
                <a:lnTo>
                  <a:pt x="1003" y="1670"/>
                </a:lnTo>
                <a:lnTo>
                  <a:pt x="1003" y="1658"/>
                </a:lnTo>
                <a:lnTo>
                  <a:pt x="1015" y="1658"/>
                </a:lnTo>
                <a:lnTo>
                  <a:pt x="1003" y="1646"/>
                </a:lnTo>
                <a:lnTo>
                  <a:pt x="1003" y="1635"/>
                </a:lnTo>
                <a:lnTo>
                  <a:pt x="1015" y="1635"/>
                </a:lnTo>
                <a:lnTo>
                  <a:pt x="1015" y="1623"/>
                </a:lnTo>
                <a:lnTo>
                  <a:pt x="1015" y="1611"/>
                </a:lnTo>
                <a:lnTo>
                  <a:pt x="1026" y="1611"/>
                </a:lnTo>
                <a:lnTo>
                  <a:pt x="1038" y="1611"/>
                </a:lnTo>
                <a:lnTo>
                  <a:pt x="1061" y="1588"/>
                </a:lnTo>
                <a:lnTo>
                  <a:pt x="1072" y="1588"/>
                </a:lnTo>
                <a:lnTo>
                  <a:pt x="1084" y="1600"/>
                </a:lnTo>
                <a:lnTo>
                  <a:pt x="1095" y="1576"/>
                </a:lnTo>
                <a:lnTo>
                  <a:pt x="1107" y="1564"/>
                </a:lnTo>
                <a:lnTo>
                  <a:pt x="1118" y="1553"/>
                </a:lnTo>
                <a:lnTo>
                  <a:pt x="1118" y="1518"/>
                </a:lnTo>
                <a:lnTo>
                  <a:pt x="1118" y="1494"/>
                </a:lnTo>
                <a:lnTo>
                  <a:pt x="1130" y="1483"/>
                </a:lnTo>
                <a:lnTo>
                  <a:pt x="1141" y="1494"/>
                </a:lnTo>
                <a:lnTo>
                  <a:pt x="1164" y="1494"/>
                </a:lnTo>
                <a:lnTo>
                  <a:pt x="1176" y="1494"/>
                </a:lnTo>
                <a:lnTo>
                  <a:pt x="1187" y="1494"/>
                </a:lnTo>
                <a:lnTo>
                  <a:pt x="1187" y="1483"/>
                </a:lnTo>
                <a:lnTo>
                  <a:pt x="1210" y="1483"/>
                </a:lnTo>
                <a:lnTo>
                  <a:pt x="1234" y="1483"/>
                </a:lnTo>
                <a:lnTo>
                  <a:pt x="1245" y="1483"/>
                </a:lnTo>
                <a:lnTo>
                  <a:pt x="1268" y="1471"/>
                </a:lnTo>
                <a:lnTo>
                  <a:pt x="1291" y="1436"/>
                </a:lnTo>
                <a:lnTo>
                  <a:pt x="1303" y="1436"/>
                </a:lnTo>
                <a:lnTo>
                  <a:pt x="1303" y="1424"/>
                </a:lnTo>
                <a:lnTo>
                  <a:pt x="1314" y="1424"/>
                </a:lnTo>
                <a:lnTo>
                  <a:pt x="1314" y="1413"/>
                </a:lnTo>
                <a:lnTo>
                  <a:pt x="1326" y="1424"/>
                </a:lnTo>
                <a:lnTo>
                  <a:pt x="1326" y="1436"/>
                </a:lnTo>
                <a:lnTo>
                  <a:pt x="1337" y="1424"/>
                </a:lnTo>
                <a:lnTo>
                  <a:pt x="1314" y="1366"/>
                </a:lnTo>
                <a:lnTo>
                  <a:pt x="1337" y="1319"/>
                </a:lnTo>
                <a:lnTo>
                  <a:pt x="1349" y="1319"/>
                </a:lnTo>
                <a:lnTo>
                  <a:pt x="1360" y="1319"/>
                </a:lnTo>
                <a:lnTo>
                  <a:pt x="1360" y="1308"/>
                </a:lnTo>
                <a:lnTo>
                  <a:pt x="1372" y="1308"/>
                </a:lnTo>
                <a:lnTo>
                  <a:pt x="1383" y="1296"/>
                </a:lnTo>
                <a:lnTo>
                  <a:pt x="1383" y="1273"/>
                </a:lnTo>
                <a:lnTo>
                  <a:pt x="1395" y="1273"/>
                </a:lnTo>
                <a:lnTo>
                  <a:pt x="1395" y="1261"/>
                </a:lnTo>
                <a:lnTo>
                  <a:pt x="1395" y="1249"/>
                </a:lnTo>
                <a:lnTo>
                  <a:pt x="1395" y="1226"/>
                </a:lnTo>
                <a:lnTo>
                  <a:pt x="1395" y="1214"/>
                </a:lnTo>
                <a:lnTo>
                  <a:pt x="1406" y="1191"/>
                </a:lnTo>
                <a:lnTo>
                  <a:pt x="1406" y="1179"/>
                </a:lnTo>
                <a:lnTo>
                  <a:pt x="1418" y="1167"/>
                </a:lnTo>
                <a:lnTo>
                  <a:pt x="1418" y="1156"/>
                </a:lnTo>
                <a:lnTo>
                  <a:pt x="1429" y="1086"/>
                </a:lnTo>
                <a:lnTo>
                  <a:pt x="1429" y="1074"/>
                </a:lnTo>
                <a:lnTo>
                  <a:pt x="1453" y="1097"/>
                </a:lnTo>
                <a:lnTo>
                  <a:pt x="1487" y="1109"/>
                </a:lnTo>
                <a:lnTo>
                  <a:pt x="1499" y="1109"/>
                </a:lnTo>
                <a:lnTo>
                  <a:pt x="1510" y="1109"/>
                </a:lnTo>
                <a:lnTo>
                  <a:pt x="1522" y="1097"/>
                </a:lnTo>
                <a:lnTo>
                  <a:pt x="1533" y="1097"/>
                </a:lnTo>
                <a:lnTo>
                  <a:pt x="1545" y="1086"/>
                </a:lnTo>
                <a:lnTo>
                  <a:pt x="1556" y="1097"/>
                </a:lnTo>
                <a:lnTo>
                  <a:pt x="1568" y="1097"/>
                </a:lnTo>
                <a:lnTo>
                  <a:pt x="1602" y="1086"/>
                </a:lnTo>
                <a:lnTo>
                  <a:pt x="1660" y="1039"/>
                </a:lnTo>
                <a:lnTo>
                  <a:pt x="1672" y="1039"/>
                </a:lnTo>
                <a:lnTo>
                  <a:pt x="1672" y="1016"/>
                </a:lnTo>
                <a:lnTo>
                  <a:pt x="1660" y="992"/>
                </a:lnTo>
                <a:lnTo>
                  <a:pt x="1649" y="981"/>
                </a:lnTo>
                <a:lnTo>
                  <a:pt x="1649" y="969"/>
                </a:lnTo>
                <a:lnTo>
                  <a:pt x="1660" y="969"/>
                </a:lnTo>
                <a:lnTo>
                  <a:pt x="1660" y="957"/>
                </a:lnTo>
                <a:lnTo>
                  <a:pt x="1672" y="957"/>
                </a:lnTo>
                <a:lnTo>
                  <a:pt x="1672" y="946"/>
                </a:lnTo>
                <a:lnTo>
                  <a:pt x="1683" y="957"/>
                </a:lnTo>
                <a:lnTo>
                  <a:pt x="1683" y="946"/>
                </a:lnTo>
                <a:lnTo>
                  <a:pt x="1683" y="957"/>
                </a:lnTo>
                <a:lnTo>
                  <a:pt x="1695" y="957"/>
                </a:lnTo>
                <a:lnTo>
                  <a:pt x="1695" y="946"/>
                </a:lnTo>
                <a:lnTo>
                  <a:pt x="1683" y="946"/>
                </a:lnTo>
                <a:lnTo>
                  <a:pt x="1695" y="946"/>
                </a:lnTo>
                <a:lnTo>
                  <a:pt x="1695" y="934"/>
                </a:lnTo>
                <a:lnTo>
                  <a:pt x="1706" y="946"/>
                </a:lnTo>
                <a:lnTo>
                  <a:pt x="1706" y="934"/>
                </a:lnTo>
                <a:lnTo>
                  <a:pt x="1718" y="946"/>
                </a:lnTo>
                <a:lnTo>
                  <a:pt x="1718" y="934"/>
                </a:lnTo>
                <a:lnTo>
                  <a:pt x="1718" y="922"/>
                </a:lnTo>
                <a:lnTo>
                  <a:pt x="1718" y="911"/>
                </a:lnTo>
                <a:lnTo>
                  <a:pt x="1718" y="922"/>
                </a:lnTo>
                <a:lnTo>
                  <a:pt x="1729" y="911"/>
                </a:lnTo>
                <a:lnTo>
                  <a:pt x="1729" y="899"/>
                </a:lnTo>
                <a:lnTo>
                  <a:pt x="1729" y="887"/>
                </a:lnTo>
                <a:lnTo>
                  <a:pt x="1741" y="887"/>
                </a:lnTo>
                <a:lnTo>
                  <a:pt x="1741" y="876"/>
                </a:lnTo>
                <a:lnTo>
                  <a:pt x="1764" y="864"/>
                </a:lnTo>
                <a:lnTo>
                  <a:pt x="1764" y="852"/>
                </a:lnTo>
                <a:lnTo>
                  <a:pt x="1775" y="852"/>
                </a:lnTo>
                <a:lnTo>
                  <a:pt x="1787" y="841"/>
                </a:lnTo>
                <a:lnTo>
                  <a:pt x="1810" y="829"/>
                </a:lnTo>
                <a:lnTo>
                  <a:pt x="1810" y="841"/>
                </a:lnTo>
                <a:lnTo>
                  <a:pt x="1810" y="829"/>
                </a:lnTo>
                <a:lnTo>
                  <a:pt x="1810" y="841"/>
                </a:lnTo>
                <a:lnTo>
                  <a:pt x="1810" y="829"/>
                </a:lnTo>
                <a:lnTo>
                  <a:pt x="1821" y="829"/>
                </a:lnTo>
                <a:lnTo>
                  <a:pt x="1810" y="817"/>
                </a:lnTo>
                <a:lnTo>
                  <a:pt x="1821" y="817"/>
                </a:lnTo>
                <a:lnTo>
                  <a:pt x="1810" y="794"/>
                </a:lnTo>
                <a:lnTo>
                  <a:pt x="1798" y="782"/>
                </a:lnTo>
                <a:lnTo>
                  <a:pt x="1787" y="770"/>
                </a:lnTo>
                <a:lnTo>
                  <a:pt x="1775" y="747"/>
                </a:lnTo>
                <a:lnTo>
                  <a:pt x="1764" y="735"/>
                </a:lnTo>
                <a:lnTo>
                  <a:pt x="1741" y="724"/>
                </a:lnTo>
                <a:lnTo>
                  <a:pt x="1729" y="689"/>
                </a:lnTo>
                <a:lnTo>
                  <a:pt x="1718" y="689"/>
                </a:lnTo>
                <a:lnTo>
                  <a:pt x="1718" y="677"/>
                </a:lnTo>
                <a:lnTo>
                  <a:pt x="1718" y="689"/>
                </a:lnTo>
                <a:lnTo>
                  <a:pt x="1718" y="677"/>
                </a:lnTo>
                <a:lnTo>
                  <a:pt x="1729" y="677"/>
                </a:lnTo>
                <a:lnTo>
                  <a:pt x="1729" y="665"/>
                </a:lnTo>
                <a:lnTo>
                  <a:pt x="1729" y="654"/>
                </a:lnTo>
                <a:lnTo>
                  <a:pt x="1741" y="654"/>
                </a:lnTo>
                <a:lnTo>
                  <a:pt x="1752" y="654"/>
                </a:lnTo>
                <a:lnTo>
                  <a:pt x="1775" y="642"/>
                </a:lnTo>
                <a:lnTo>
                  <a:pt x="1798" y="642"/>
                </a:lnTo>
                <a:lnTo>
                  <a:pt x="1787" y="630"/>
                </a:lnTo>
                <a:lnTo>
                  <a:pt x="1798" y="630"/>
                </a:lnTo>
                <a:lnTo>
                  <a:pt x="1810" y="619"/>
                </a:lnTo>
                <a:lnTo>
                  <a:pt x="1821" y="619"/>
                </a:lnTo>
                <a:lnTo>
                  <a:pt x="1821" y="607"/>
                </a:lnTo>
                <a:lnTo>
                  <a:pt x="1810" y="607"/>
                </a:lnTo>
                <a:lnTo>
                  <a:pt x="1810" y="595"/>
                </a:lnTo>
                <a:lnTo>
                  <a:pt x="1821" y="584"/>
                </a:lnTo>
                <a:lnTo>
                  <a:pt x="1821" y="572"/>
                </a:lnTo>
                <a:lnTo>
                  <a:pt x="1810" y="560"/>
                </a:lnTo>
                <a:lnTo>
                  <a:pt x="1798" y="549"/>
                </a:lnTo>
                <a:lnTo>
                  <a:pt x="1787" y="560"/>
                </a:lnTo>
                <a:lnTo>
                  <a:pt x="1775" y="549"/>
                </a:lnTo>
                <a:lnTo>
                  <a:pt x="1775" y="537"/>
                </a:lnTo>
                <a:lnTo>
                  <a:pt x="1787" y="514"/>
                </a:lnTo>
                <a:lnTo>
                  <a:pt x="1787" y="502"/>
                </a:lnTo>
                <a:lnTo>
                  <a:pt x="1798" y="479"/>
                </a:lnTo>
                <a:lnTo>
                  <a:pt x="1787" y="479"/>
                </a:lnTo>
                <a:lnTo>
                  <a:pt x="1787" y="467"/>
                </a:lnTo>
                <a:lnTo>
                  <a:pt x="1787" y="455"/>
                </a:lnTo>
                <a:lnTo>
                  <a:pt x="1787" y="444"/>
                </a:lnTo>
                <a:lnTo>
                  <a:pt x="1787" y="432"/>
                </a:lnTo>
                <a:lnTo>
                  <a:pt x="1775" y="432"/>
                </a:lnTo>
                <a:lnTo>
                  <a:pt x="1775" y="420"/>
                </a:lnTo>
                <a:lnTo>
                  <a:pt x="1787" y="408"/>
                </a:lnTo>
                <a:lnTo>
                  <a:pt x="1787" y="397"/>
                </a:lnTo>
                <a:lnTo>
                  <a:pt x="1787" y="385"/>
                </a:lnTo>
                <a:lnTo>
                  <a:pt x="1787" y="373"/>
                </a:lnTo>
                <a:lnTo>
                  <a:pt x="1787" y="362"/>
                </a:lnTo>
                <a:lnTo>
                  <a:pt x="1787" y="350"/>
                </a:lnTo>
                <a:lnTo>
                  <a:pt x="1775" y="350"/>
                </a:lnTo>
                <a:lnTo>
                  <a:pt x="1752" y="350"/>
                </a:lnTo>
                <a:lnTo>
                  <a:pt x="1752" y="362"/>
                </a:lnTo>
                <a:lnTo>
                  <a:pt x="1741" y="373"/>
                </a:lnTo>
                <a:lnTo>
                  <a:pt x="1729" y="362"/>
                </a:lnTo>
                <a:lnTo>
                  <a:pt x="1718" y="362"/>
                </a:lnTo>
                <a:lnTo>
                  <a:pt x="1706" y="362"/>
                </a:lnTo>
                <a:lnTo>
                  <a:pt x="1706" y="350"/>
                </a:lnTo>
                <a:lnTo>
                  <a:pt x="1683" y="350"/>
                </a:lnTo>
                <a:lnTo>
                  <a:pt x="1672" y="350"/>
                </a:lnTo>
                <a:lnTo>
                  <a:pt x="1660" y="338"/>
                </a:lnTo>
                <a:lnTo>
                  <a:pt x="1660" y="327"/>
                </a:lnTo>
                <a:lnTo>
                  <a:pt x="1660" y="315"/>
                </a:lnTo>
                <a:lnTo>
                  <a:pt x="1660" y="303"/>
                </a:lnTo>
                <a:lnTo>
                  <a:pt x="1672" y="292"/>
                </a:lnTo>
                <a:lnTo>
                  <a:pt x="1660" y="280"/>
                </a:lnTo>
                <a:lnTo>
                  <a:pt x="1672" y="280"/>
                </a:lnTo>
                <a:lnTo>
                  <a:pt x="1660" y="268"/>
                </a:lnTo>
                <a:lnTo>
                  <a:pt x="1649" y="257"/>
                </a:lnTo>
                <a:lnTo>
                  <a:pt x="1660" y="245"/>
                </a:lnTo>
                <a:lnTo>
                  <a:pt x="1672" y="245"/>
                </a:lnTo>
                <a:lnTo>
                  <a:pt x="1660" y="245"/>
                </a:lnTo>
                <a:lnTo>
                  <a:pt x="1672" y="245"/>
                </a:lnTo>
                <a:lnTo>
                  <a:pt x="1672" y="233"/>
                </a:lnTo>
                <a:lnTo>
                  <a:pt x="1683" y="222"/>
                </a:lnTo>
                <a:lnTo>
                  <a:pt x="1729" y="222"/>
                </a:lnTo>
                <a:lnTo>
                  <a:pt x="1741" y="222"/>
                </a:lnTo>
                <a:lnTo>
                  <a:pt x="1741" y="245"/>
                </a:lnTo>
                <a:lnTo>
                  <a:pt x="1764" y="257"/>
                </a:lnTo>
                <a:lnTo>
                  <a:pt x="1764" y="245"/>
                </a:lnTo>
                <a:lnTo>
                  <a:pt x="1775" y="245"/>
                </a:lnTo>
                <a:lnTo>
                  <a:pt x="1775" y="233"/>
                </a:lnTo>
                <a:lnTo>
                  <a:pt x="1787" y="233"/>
                </a:lnTo>
                <a:lnTo>
                  <a:pt x="1798" y="222"/>
                </a:lnTo>
                <a:lnTo>
                  <a:pt x="1833" y="210"/>
                </a:lnTo>
                <a:lnTo>
                  <a:pt x="1844" y="198"/>
                </a:lnTo>
                <a:lnTo>
                  <a:pt x="1868" y="198"/>
                </a:lnTo>
                <a:lnTo>
                  <a:pt x="1856" y="175"/>
                </a:lnTo>
                <a:lnTo>
                  <a:pt x="1868" y="163"/>
                </a:lnTo>
                <a:lnTo>
                  <a:pt x="1868" y="152"/>
                </a:lnTo>
                <a:lnTo>
                  <a:pt x="1856" y="140"/>
                </a:lnTo>
                <a:lnTo>
                  <a:pt x="1856" y="128"/>
                </a:lnTo>
                <a:lnTo>
                  <a:pt x="1868" y="128"/>
                </a:lnTo>
                <a:lnTo>
                  <a:pt x="1868" y="105"/>
                </a:lnTo>
                <a:lnTo>
                  <a:pt x="1879" y="93"/>
                </a:lnTo>
                <a:lnTo>
                  <a:pt x="1879" y="82"/>
                </a:lnTo>
                <a:lnTo>
                  <a:pt x="1879" y="70"/>
                </a:lnTo>
                <a:lnTo>
                  <a:pt x="1891" y="58"/>
                </a:lnTo>
                <a:lnTo>
                  <a:pt x="1902" y="46"/>
                </a:lnTo>
                <a:lnTo>
                  <a:pt x="1902" y="35"/>
                </a:lnTo>
                <a:lnTo>
                  <a:pt x="1914" y="23"/>
                </a:lnTo>
                <a:lnTo>
                  <a:pt x="1914" y="11"/>
                </a:lnTo>
                <a:lnTo>
                  <a:pt x="1925" y="11"/>
                </a:lnTo>
                <a:lnTo>
                  <a:pt x="1914" y="11"/>
                </a:lnTo>
                <a:lnTo>
                  <a:pt x="1960" y="0"/>
                </a:lnTo>
                <a:lnTo>
                  <a:pt x="1994" y="0"/>
                </a:lnTo>
                <a:lnTo>
                  <a:pt x="1994" y="23"/>
                </a:lnTo>
                <a:lnTo>
                  <a:pt x="1994" y="35"/>
                </a:lnTo>
                <a:lnTo>
                  <a:pt x="2006" y="35"/>
                </a:lnTo>
                <a:lnTo>
                  <a:pt x="2017" y="58"/>
                </a:lnTo>
                <a:lnTo>
                  <a:pt x="2017" y="70"/>
                </a:lnTo>
                <a:lnTo>
                  <a:pt x="2040" y="70"/>
                </a:lnTo>
                <a:lnTo>
                  <a:pt x="2052" y="82"/>
                </a:lnTo>
                <a:lnTo>
                  <a:pt x="2063" y="82"/>
                </a:lnTo>
                <a:lnTo>
                  <a:pt x="2087" y="93"/>
                </a:lnTo>
                <a:lnTo>
                  <a:pt x="2087" y="105"/>
                </a:lnTo>
                <a:lnTo>
                  <a:pt x="2110" y="117"/>
                </a:lnTo>
                <a:lnTo>
                  <a:pt x="2133" y="117"/>
                </a:lnTo>
                <a:lnTo>
                  <a:pt x="2144" y="117"/>
                </a:lnTo>
                <a:lnTo>
                  <a:pt x="2167" y="117"/>
                </a:lnTo>
                <a:lnTo>
                  <a:pt x="2179" y="105"/>
                </a:lnTo>
                <a:lnTo>
                  <a:pt x="2236" y="105"/>
                </a:lnTo>
                <a:lnTo>
                  <a:pt x="2236" y="117"/>
                </a:lnTo>
                <a:lnTo>
                  <a:pt x="2236" y="128"/>
                </a:lnTo>
                <a:lnTo>
                  <a:pt x="2248" y="128"/>
                </a:lnTo>
                <a:lnTo>
                  <a:pt x="2248" y="140"/>
                </a:lnTo>
                <a:lnTo>
                  <a:pt x="2248" y="152"/>
                </a:lnTo>
                <a:lnTo>
                  <a:pt x="2248" y="163"/>
                </a:lnTo>
                <a:lnTo>
                  <a:pt x="2248" y="175"/>
                </a:lnTo>
                <a:lnTo>
                  <a:pt x="2271" y="175"/>
                </a:lnTo>
                <a:lnTo>
                  <a:pt x="2317" y="128"/>
                </a:lnTo>
                <a:lnTo>
                  <a:pt x="2375" y="105"/>
                </a:lnTo>
                <a:lnTo>
                  <a:pt x="2386" y="105"/>
                </a:lnTo>
                <a:lnTo>
                  <a:pt x="2398" y="117"/>
                </a:lnTo>
                <a:lnTo>
                  <a:pt x="2421" y="117"/>
                </a:lnTo>
                <a:lnTo>
                  <a:pt x="2455" y="105"/>
                </a:lnTo>
                <a:lnTo>
                  <a:pt x="2455" y="93"/>
                </a:lnTo>
                <a:lnTo>
                  <a:pt x="2467" y="93"/>
                </a:lnTo>
                <a:lnTo>
                  <a:pt x="2478" y="93"/>
                </a:lnTo>
                <a:lnTo>
                  <a:pt x="2490" y="93"/>
                </a:lnTo>
                <a:lnTo>
                  <a:pt x="2502" y="105"/>
                </a:lnTo>
                <a:lnTo>
                  <a:pt x="2525" y="93"/>
                </a:lnTo>
                <a:lnTo>
                  <a:pt x="2548" y="82"/>
                </a:lnTo>
                <a:lnTo>
                  <a:pt x="2536" y="105"/>
                </a:lnTo>
                <a:lnTo>
                  <a:pt x="2548" y="117"/>
                </a:lnTo>
                <a:lnTo>
                  <a:pt x="2559" y="140"/>
                </a:lnTo>
                <a:lnTo>
                  <a:pt x="2559" y="152"/>
                </a:lnTo>
                <a:lnTo>
                  <a:pt x="2571" y="152"/>
                </a:lnTo>
                <a:lnTo>
                  <a:pt x="2582" y="140"/>
                </a:lnTo>
                <a:lnTo>
                  <a:pt x="2594" y="140"/>
                </a:lnTo>
                <a:lnTo>
                  <a:pt x="2605" y="140"/>
                </a:lnTo>
                <a:lnTo>
                  <a:pt x="2617" y="163"/>
                </a:lnTo>
                <a:lnTo>
                  <a:pt x="2640" y="175"/>
                </a:lnTo>
                <a:lnTo>
                  <a:pt x="2640" y="187"/>
                </a:lnTo>
                <a:lnTo>
                  <a:pt x="2628" y="198"/>
                </a:lnTo>
                <a:lnTo>
                  <a:pt x="2617" y="210"/>
                </a:lnTo>
                <a:lnTo>
                  <a:pt x="2605" y="233"/>
                </a:lnTo>
                <a:lnTo>
                  <a:pt x="2617" y="257"/>
                </a:lnTo>
                <a:lnTo>
                  <a:pt x="2605" y="257"/>
                </a:lnTo>
                <a:lnTo>
                  <a:pt x="2617" y="268"/>
                </a:lnTo>
                <a:lnTo>
                  <a:pt x="2628" y="268"/>
                </a:lnTo>
                <a:lnTo>
                  <a:pt x="2628" y="292"/>
                </a:lnTo>
                <a:lnTo>
                  <a:pt x="2651" y="303"/>
                </a:lnTo>
                <a:lnTo>
                  <a:pt x="2663" y="292"/>
                </a:lnTo>
                <a:lnTo>
                  <a:pt x="2663" y="303"/>
                </a:lnTo>
                <a:lnTo>
                  <a:pt x="2674" y="315"/>
                </a:lnTo>
                <a:lnTo>
                  <a:pt x="2686" y="315"/>
                </a:lnTo>
                <a:lnTo>
                  <a:pt x="2709" y="315"/>
                </a:lnTo>
                <a:lnTo>
                  <a:pt x="2732" y="327"/>
                </a:lnTo>
                <a:lnTo>
                  <a:pt x="2767" y="327"/>
                </a:lnTo>
                <a:lnTo>
                  <a:pt x="2790" y="327"/>
                </a:lnTo>
                <a:lnTo>
                  <a:pt x="2801" y="327"/>
                </a:lnTo>
                <a:lnTo>
                  <a:pt x="2801" y="338"/>
                </a:lnTo>
                <a:lnTo>
                  <a:pt x="2813" y="338"/>
                </a:lnTo>
                <a:lnTo>
                  <a:pt x="2824" y="338"/>
                </a:lnTo>
                <a:lnTo>
                  <a:pt x="2813" y="350"/>
                </a:lnTo>
                <a:lnTo>
                  <a:pt x="2836" y="362"/>
                </a:lnTo>
                <a:lnTo>
                  <a:pt x="2847" y="373"/>
                </a:lnTo>
                <a:lnTo>
                  <a:pt x="2859" y="373"/>
                </a:lnTo>
                <a:lnTo>
                  <a:pt x="2882" y="373"/>
                </a:lnTo>
                <a:lnTo>
                  <a:pt x="2870" y="385"/>
                </a:lnTo>
                <a:lnTo>
                  <a:pt x="2870" y="397"/>
                </a:lnTo>
                <a:lnTo>
                  <a:pt x="2859" y="408"/>
                </a:lnTo>
                <a:lnTo>
                  <a:pt x="2870" y="420"/>
                </a:lnTo>
                <a:lnTo>
                  <a:pt x="2870" y="432"/>
                </a:lnTo>
                <a:lnTo>
                  <a:pt x="2870" y="444"/>
                </a:lnTo>
                <a:lnTo>
                  <a:pt x="2882" y="444"/>
                </a:lnTo>
                <a:lnTo>
                  <a:pt x="2882" y="455"/>
                </a:lnTo>
                <a:lnTo>
                  <a:pt x="2893" y="455"/>
                </a:lnTo>
                <a:lnTo>
                  <a:pt x="2905" y="455"/>
                </a:lnTo>
                <a:lnTo>
                  <a:pt x="2928" y="467"/>
                </a:lnTo>
                <a:lnTo>
                  <a:pt x="2940" y="467"/>
                </a:lnTo>
                <a:lnTo>
                  <a:pt x="2963" y="479"/>
                </a:lnTo>
                <a:lnTo>
                  <a:pt x="2986" y="479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5" name="murcia"/>
          <p:cNvSpPr>
            <a:spLocks noEditPoints="1"/>
          </p:cNvSpPr>
          <p:nvPr/>
        </p:nvSpPr>
        <p:spPr bwMode="auto">
          <a:xfrm>
            <a:off x="5935276" y="4078849"/>
            <a:ext cx="644186" cy="643193"/>
          </a:xfrm>
          <a:custGeom>
            <a:avLst/>
            <a:gdLst>
              <a:gd name="T0" fmla="*/ 2421 w 2559"/>
              <a:gd name="T1" fmla="*/ 2044 h 2721"/>
              <a:gd name="T2" fmla="*/ 830 w 2559"/>
              <a:gd name="T3" fmla="*/ 2569 h 2721"/>
              <a:gd name="T4" fmla="*/ 611 w 2559"/>
              <a:gd name="T5" fmla="*/ 2301 h 2721"/>
              <a:gd name="T6" fmla="*/ 553 w 2559"/>
              <a:gd name="T7" fmla="*/ 2195 h 2721"/>
              <a:gd name="T8" fmla="*/ 519 w 2559"/>
              <a:gd name="T9" fmla="*/ 2079 h 2721"/>
              <a:gd name="T10" fmla="*/ 542 w 2559"/>
              <a:gd name="T11" fmla="*/ 1857 h 2721"/>
              <a:gd name="T12" fmla="*/ 519 w 2559"/>
              <a:gd name="T13" fmla="*/ 1728 h 2721"/>
              <a:gd name="T14" fmla="*/ 404 w 2559"/>
              <a:gd name="T15" fmla="*/ 1752 h 2721"/>
              <a:gd name="T16" fmla="*/ 323 w 2559"/>
              <a:gd name="T17" fmla="*/ 1705 h 2721"/>
              <a:gd name="T18" fmla="*/ 161 w 2559"/>
              <a:gd name="T19" fmla="*/ 1635 h 2721"/>
              <a:gd name="T20" fmla="*/ 0 w 2559"/>
              <a:gd name="T21" fmla="*/ 1448 h 2721"/>
              <a:gd name="T22" fmla="*/ 138 w 2559"/>
              <a:gd name="T23" fmla="*/ 1226 h 2721"/>
              <a:gd name="T24" fmla="*/ 242 w 2559"/>
              <a:gd name="T25" fmla="*/ 1074 h 2721"/>
              <a:gd name="T26" fmla="*/ 473 w 2559"/>
              <a:gd name="T27" fmla="*/ 911 h 2721"/>
              <a:gd name="T28" fmla="*/ 726 w 2559"/>
              <a:gd name="T29" fmla="*/ 876 h 2721"/>
              <a:gd name="T30" fmla="*/ 842 w 2559"/>
              <a:gd name="T31" fmla="*/ 771 h 2721"/>
              <a:gd name="T32" fmla="*/ 922 w 2559"/>
              <a:gd name="T33" fmla="*/ 759 h 2721"/>
              <a:gd name="T34" fmla="*/ 980 w 2559"/>
              <a:gd name="T35" fmla="*/ 771 h 2721"/>
              <a:gd name="T36" fmla="*/ 1026 w 2559"/>
              <a:gd name="T37" fmla="*/ 853 h 2721"/>
              <a:gd name="T38" fmla="*/ 1187 w 2559"/>
              <a:gd name="T39" fmla="*/ 853 h 2721"/>
              <a:gd name="T40" fmla="*/ 1314 w 2559"/>
              <a:gd name="T41" fmla="*/ 654 h 2721"/>
              <a:gd name="T42" fmla="*/ 1349 w 2559"/>
              <a:gd name="T43" fmla="*/ 339 h 2721"/>
              <a:gd name="T44" fmla="*/ 1533 w 2559"/>
              <a:gd name="T45" fmla="*/ 140 h 2721"/>
              <a:gd name="T46" fmla="*/ 1752 w 2559"/>
              <a:gd name="T47" fmla="*/ 0 h 2721"/>
              <a:gd name="T48" fmla="*/ 2040 w 2559"/>
              <a:gd name="T49" fmla="*/ 350 h 2721"/>
              <a:gd name="T50" fmla="*/ 1925 w 2559"/>
              <a:gd name="T51" fmla="*/ 631 h 2721"/>
              <a:gd name="T52" fmla="*/ 2075 w 2559"/>
              <a:gd name="T53" fmla="*/ 864 h 2721"/>
              <a:gd name="T54" fmla="*/ 1994 w 2559"/>
              <a:gd name="T55" fmla="*/ 1203 h 2721"/>
              <a:gd name="T56" fmla="*/ 2121 w 2559"/>
              <a:gd name="T57" fmla="*/ 1471 h 2721"/>
              <a:gd name="T58" fmla="*/ 2386 w 2559"/>
              <a:gd name="T59" fmla="*/ 1763 h 2721"/>
              <a:gd name="T60" fmla="*/ 2455 w 2559"/>
              <a:gd name="T61" fmla="*/ 1880 h 2721"/>
              <a:gd name="T62" fmla="*/ 2398 w 2559"/>
              <a:gd name="T63" fmla="*/ 1833 h 2721"/>
              <a:gd name="T64" fmla="*/ 2340 w 2559"/>
              <a:gd name="T65" fmla="*/ 1950 h 2721"/>
              <a:gd name="T66" fmla="*/ 2329 w 2559"/>
              <a:gd name="T67" fmla="*/ 2079 h 2721"/>
              <a:gd name="T68" fmla="*/ 2467 w 2559"/>
              <a:gd name="T69" fmla="*/ 2184 h 2721"/>
              <a:gd name="T70" fmla="*/ 2502 w 2559"/>
              <a:gd name="T71" fmla="*/ 2125 h 2721"/>
              <a:gd name="T72" fmla="*/ 2478 w 2559"/>
              <a:gd name="T73" fmla="*/ 2067 h 2721"/>
              <a:gd name="T74" fmla="*/ 2467 w 2559"/>
              <a:gd name="T75" fmla="*/ 1962 h 2721"/>
              <a:gd name="T76" fmla="*/ 2467 w 2559"/>
              <a:gd name="T77" fmla="*/ 1904 h 2721"/>
              <a:gd name="T78" fmla="*/ 2490 w 2559"/>
              <a:gd name="T79" fmla="*/ 1962 h 2721"/>
              <a:gd name="T80" fmla="*/ 2513 w 2559"/>
              <a:gd name="T81" fmla="*/ 2125 h 2721"/>
              <a:gd name="T82" fmla="*/ 2536 w 2559"/>
              <a:gd name="T83" fmla="*/ 2184 h 2721"/>
              <a:gd name="T84" fmla="*/ 2444 w 2559"/>
              <a:gd name="T85" fmla="*/ 2254 h 2721"/>
              <a:gd name="T86" fmla="*/ 2329 w 2559"/>
              <a:gd name="T87" fmla="*/ 2301 h 2721"/>
              <a:gd name="T88" fmla="*/ 2271 w 2559"/>
              <a:gd name="T89" fmla="*/ 2301 h 2721"/>
              <a:gd name="T90" fmla="*/ 2202 w 2559"/>
              <a:gd name="T91" fmla="*/ 2347 h 2721"/>
              <a:gd name="T92" fmla="*/ 2156 w 2559"/>
              <a:gd name="T93" fmla="*/ 2312 h 2721"/>
              <a:gd name="T94" fmla="*/ 2110 w 2559"/>
              <a:gd name="T95" fmla="*/ 2289 h 2721"/>
              <a:gd name="T96" fmla="*/ 2087 w 2559"/>
              <a:gd name="T97" fmla="*/ 2265 h 2721"/>
              <a:gd name="T98" fmla="*/ 2063 w 2559"/>
              <a:gd name="T99" fmla="*/ 2301 h 2721"/>
              <a:gd name="T100" fmla="*/ 1971 w 2559"/>
              <a:gd name="T101" fmla="*/ 2301 h 2721"/>
              <a:gd name="T102" fmla="*/ 1891 w 2559"/>
              <a:gd name="T103" fmla="*/ 2347 h 2721"/>
              <a:gd name="T104" fmla="*/ 1856 w 2559"/>
              <a:gd name="T105" fmla="*/ 2371 h 2721"/>
              <a:gd name="T106" fmla="*/ 1810 w 2559"/>
              <a:gd name="T107" fmla="*/ 2336 h 2721"/>
              <a:gd name="T108" fmla="*/ 1695 w 2559"/>
              <a:gd name="T109" fmla="*/ 2312 h 2721"/>
              <a:gd name="T110" fmla="*/ 1591 w 2559"/>
              <a:gd name="T111" fmla="*/ 2336 h 2721"/>
              <a:gd name="T112" fmla="*/ 1476 w 2559"/>
              <a:gd name="T113" fmla="*/ 2417 h 2721"/>
              <a:gd name="T114" fmla="*/ 1383 w 2559"/>
              <a:gd name="T115" fmla="*/ 2487 h 2721"/>
              <a:gd name="T116" fmla="*/ 1337 w 2559"/>
              <a:gd name="T117" fmla="*/ 2569 h 2721"/>
              <a:gd name="T118" fmla="*/ 1280 w 2559"/>
              <a:gd name="T119" fmla="*/ 2604 h 2721"/>
              <a:gd name="T120" fmla="*/ 1210 w 2559"/>
              <a:gd name="T121" fmla="*/ 2651 h 2721"/>
              <a:gd name="T122" fmla="*/ 1130 w 2559"/>
              <a:gd name="T123" fmla="*/ 2698 h 27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59"/>
              <a:gd name="T187" fmla="*/ 0 h 2721"/>
              <a:gd name="T188" fmla="*/ 2559 w 2559"/>
              <a:gd name="T189" fmla="*/ 2721 h 27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59" h="2721">
                <a:moveTo>
                  <a:pt x="2386" y="2055"/>
                </a:moveTo>
                <a:lnTo>
                  <a:pt x="2375" y="2055"/>
                </a:lnTo>
                <a:lnTo>
                  <a:pt x="2375" y="2044"/>
                </a:lnTo>
                <a:lnTo>
                  <a:pt x="2386" y="2044"/>
                </a:lnTo>
                <a:lnTo>
                  <a:pt x="2386" y="2055"/>
                </a:lnTo>
                <a:close/>
                <a:moveTo>
                  <a:pt x="2432" y="2067"/>
                </a:moveTo>
                <a:lnTo>
                  <a:pt x="2421" y="2067"/>
                </a:lnTo>
                <a:lnTo>
                  <a:pt x="2421" y="2055"/>
                </a:lnTo>
                <a:lnTo>
                  <a:pt x="2421" y="2044"/>
                </a:lnTo>
                <a:lnTo>
                  <a:pt x="2432" y="2055"/>
                </a:lnTo>
                <a:lnTo>
                  <a:pt x="2432" y="2067"/>
                </a:lnTo>
                <a:close/>
                <a:moveTo>
                  <a:pt x="1118" y="2721"/>
                </a:moveTo>
                <a:lnTo>
                  <a:pt x="1061" y="2662"/>
                </a:lnTo>
                <a:lnTo>
                  <a:pt x="991" y="2627"/>
                </a:lnTo>
                <a:lnTo>
                  <a:pt x="945" y="2581"/>
                </a:lnTo>
                <a:lnTo>
                  <a:pt x="876" y="2581"/>
                </a:lnTo>
                <a:lnTo>
                  <a:pt x="853" y="2569"/>
                </a:lnTo>
                <a:lnTo>
                  <a:pt x="830" y="2569"/>
                </a:lnTo>
                <a:lnTo>
                  <a:pt x="830" y="2604"/>
                </a:lnTo>
                <a:lnTo>
                  <a:pt x="772" y="2569"/>
                </a:lnTo>
                <a:lnTo>
                  <a:pt x="772" y="2557"/>
                </a:lnTo>
                <a:lnTo>
                  <a:pt x="761" y="2522"/>
                </a:lnTo>
                <a:lnTo>
                  <a:pt x="749" y="2499"/>
                </a:lnTo>
                <a:lnTo>
                  <a:pt x="738" y="2499"/>
                </a:lnTo>
                <a:lnTo>
                  <a:pt x="669" y="2406"/>
                </a:lnTo>
                <a:lnTo>
                  <a:pt x="669" y="2394"/>
                </a:lnTo>
                <a:lnTo>
                  <a:pt x="611" y="2301"/>
                </a:lnTo>
                <a:lnTo>
                  <a:pt x="600" y="2301"/>
                </a:lnTo>
                <a:lnTo>
                  <a:pt x="611" y="2289"/>
                </a:lnTo>
                <a:lnTo>
                  <a:pt x="600" y="2277"/>
                </a:lnTo>
                <a:lnTo>
                  <a:pt x="588" y="2265"/>
                </a:lnTo>
                <a:lnTo>
                  <a:pt x="576" y="2254"/>
                </a:lnTo>
                <a:lnTo>
                  <a:pt x="576" y="2242"/>
                </a:lnTo>
                <a:lnTo>
                  <a:pt x="565" y="2230"/>
                </a:lnTo>
                <a:lnTo>
                  <a:pt x="565" y="2207"/>
                </a:lnTo>
                <a:lnTo>
                  <a:pt x="553" y="2195"/>
                </a:lnTo>
                <a:lnTo>
                  <a:pt x="542" y="2195"/>
                </a:lnTo>
                <a:lnTo>
                  <a:pt x="542" y="2184"/>
                </a:lnTo>
                <a:lnTo>
                  <a:pt x="530" y="2172"/>
                </a:lnTo>
                <a:lnTo>
                  <a:pt x="519" y="2149"/>
                </a:lnTo>
                <a:lnTo>
                  <a:pt x="519" y="2137"/>
                </a:lnTo>
                <a:lnTo>
                  <a:pt x="519" y="2114"/>
                </a:lnTo>
                <a:lnTo>
                  <a:pt x="519" y="2102"/>
                </a:lnTo>
                <a:lnTo>
                  <a:pt x="519" y="2090"/>
                </a:lnTo>
                <a:lnTo>
                  <a:pt x="519" y="2079"/>
                </a:lnTo>
                <a:lnTo>
                  <a:pt x="519" y="2067"/>
                </a:lnTo>
                <a:lnTo>
                  <a:pt x="519" y="2044"/>
                </a:lnTo>
                <a:lnTo>
                  <a:pt x="530" y="2044"/>
                </a:lnTo>
                <a:lnTo>
                  <a:pt x="542" y="2032"/>
                </a:lnTo>
                <a:lnTo>
                  <a:pt x="530" y="1997"/>
                </a:lnTo>
                <a:lnTo>
                  <a:pt x="530" y="1950"/>
                </a:lnTo>
                <a:lnTo>
                  <a:pt x="519" y="1939"/>
                </a:lnTo>
                <a:lnTo>
                  <a:pt x="530" y="1880"/>
                </a:lnTo>
                <a:lnTo>
                  <a:pt x="542" y="1857"/>
                </a:lnTo>
                <a:lnTo>
                  <a:pt x="530" y="1845"/>
                </a:lnTo>
                <a:lnTo>
                  <a:pt x="542" y="1810"/>
                </a:lnTo>
                <a:lnTo>
                  <a:pt x="553" y="1787"/>
                </a:lnTo>
                <a:lnTo>
                  <a:pt x="565" y="1775"/>
                </a:lnTo>
                <a:lnTo>
                  <a:pt x="565" y="1752"/>
                </a:lnTo>
                <a:lnTo>
                  <a:pt x="553" y="1740"/>
                </a:lnTo>
                <a:lnTo>
                  <a:pt x="542" y="1728"/>
                </a:lnTo>
                <a:lnTo>
                  <a:pt x="530" y="1740"/>
                </a:lnTo>
                <a:lnTo>
                  <a:pt x="519" y="1728"/>
                </a:lnTo>
                <a:lnTo>
                  <a:pt x="496" y="1752"/>
                </a:lnTo>
                <a:lnTo>
                  <a:pt x="473" y="1740"/>
                </a:lnTo>
                <a:lnTo>
                  <a:pt x="461" y="1740"/>
                </a:lnTo>
                <a:lnTo>
                  <a:pt x="450" y="1728"/>
                </a:lnTo>
                <a:lnTo>
                  <a:pt x="438" y="1728"/>
                </a:lnTo>
                <a:lnTo>
                  <a:pt x="427" y="1728"/>
                </a:lnTo>
                <a:lnTo>
                  <a:pt x="415" y="1728"/>
                </a:lnTo>
                <a:lnTo>
                  <a:pt x="415" y="1740"/>
                </a:lnTo>
                <a:lnTo>
                  <a:pt x="404" y="1752"/>
                </a:lnTo>
                <a:lnTo>
                  <a:pt x="404" y="1740"/>
                </a:lnTo>
                <a:lnTo>
                  <a:pt x="381" y="1740"/>
                </a:lnTo>
                <a:lnTo>
                  <a:pt x="369" y="1728"/>
                </a:lnTo>
                <a:lnTo>
                  <a:pt x="369" y="1717"/>
                </a:lnTo>
                <a:lnTo>
                  <a:pt x="357" y="1717"/>
                </a:lnTo>
                <a:lnTo>
                  <a:pt x="346" y="1705"/>
                </a:lnTo>
                <a:lnTo>
                  <a:pt x="346" y="1693"/>
                </a:lnTo>
                <a:lnTo>
                  <a:pt x="334" y="1693"/>
                </a:lnTo>
                <a:lnTo>
                  <a:pt x="323" y="1705"/>
                </a:lnTo>
                <a:lnTo>
                  <a:pt x="300" y="1705"/>
                </a:lnTo>
                <a:lnTo>
                  <a:pt x="288" y="1717"/>
                </a:lnTo>
                <a:lnTo>
                  <a:pt x="277" y="1705"/>
                </a:lnTo>
                <a:lnTo>
                  <a:pt x="265" y="1717"/>
                </a:lnTo>
                <a:lnTo>
                  <a:pt x="242" y="1693"/>
                </a:lnTo>
                <a:lnTo>
                  <a:pt x="208" y="1658"/>
                </a:lnTo>
                <a:lnTo>
                  <a:pt x="185" y="1647"/>
                </a:lnTo>
                <a:lnTo>
                  <a:pt x="173" y="1647"/>
                </a:lnTo>
                <a:lnTo>
                  <a:pt x="161" y="1635"/>
                </a:lnTo>
                <a:lnTo>
                  <a:pt x="138" y="1623"/>
                </a:lnTo>
                <a:lnTo>
                  <a:pt x="127" y="1600"/>
                </a:lnTo>
                <a:lnTo>
                  <a:pt x="115" y="1588"/>
                </a:lnTo>
                <a:lnTo>
                  <a:pt x="104" y="1577"/>
                </a:lnTo>
                <a:lnTo>
                  <a:pt x="69" y="1518"/>
                </a:lnTo>
                <a:lnTo>
                  <a:pt x="69" y="1495"/>
                </a:lnTo>
                <a:lnTo>
                  <a:pt x="58" y="1483"/>
                </a:lnTo>
                <a:lnTo>
                  <a:pt x="35" y="1471"/>
                </a:lnTo>
                <a:lnTo>
                  <a:pt x="0" y="1448"/>
                </a:lnTo>
                <a:lnTo>
                  <a:pt x="0" y="1436"/>
                </a:lnTo>
                <a:lnTo>
                  <a:pt x="12" y="1413"/>
                </a:lnTo>
                <a:lnTo>
                  <a:pt x="23" y="1378"/>
                </a:lnTo>
                <a:lnTo>
                  <a:pt x="46" y="1343"/>
                </a:lnTo>
                <a:lnTo>
                  <a:pt x="81" y="1331"/>
                </a:lnTo>
                <a:lnTo>
                  <a:pt x="127" y="1273"/>
                </a:lnTo>
                <a:lnTo>
                  <a:pt x="138" y="1250"/>
                </a:lnTo>
                <a:lnTo>
                  <a:pt x="138" y="1238"/>
                </a:lnTo>
                <a:lnTo>
                  <a:pt x="138" y="1226"/>
                </a:lnTo>
                <a:lnTo>
                  <a:pt x="150" y="1203"/>
                </a:lnTo>
                <a:lnTo>
                  <a:pt x="161" y="1191"/>
                </a:lnTo>
                <a:lnTo>
                  <a:pt x="161" y="1180"/>
                </a:lnTo>
                <a:lnTo>
                  <a:pt x="185" y="1156"/>
                </a:lnTo>
                <a:lnTo>
                  <a:pt x="185" y="1145"/>
                </a:lnTo>
                <a:lnTo>
                  <a:pt x="196" y="1121"/>
                </a:lnTo>
                <a:lnTo>
                  <a:pt x="196" y="1098"/>
                </a:lnTo>
                <a:lnTo>
                  <a:pt x="208" y="1098"/>
                </a:lnTo>
                <a:lnTo>
                  <a:pt x="242" y="1074"/>
                </a:lnTo>
                <a:lnTo>
                  <a:pt x="254" y="1063"/>
                </a:lnTo>
                <a:lnTo>
                  <a:pt x="265" y="1051"/>
                </a:lnTo>
                <a:lnTo>
                  <a:pt x="311" y="1039"/>
                </a:lnTo>
                <a:lnTo>
                  <a:pt x="346" y="1028"/>
                </a:lnTo>
                <a:lnTo>
                  <a:pt x="392" y="981"/>
                </a:lnTo>
                <a:lnTo>
                  <a:pt x="404" y="946"/>
                </a:lnTo>
                <a:lnTo>
                  <a:pt x="427" y="911"/>
                </a:lnTo>
                <a:lnTo>
                  <a:pt x="450" y="899"/>
                </a:lnTo>
                <a:lnTo>
                  <a:pt x="473" y="911"/>
                </a:lnTo>
                <a:lnTo>
                  <a:pt x="484" y="911"/>
                </a:lnTo>
                <a:lnTo>
                  <a:pt x="519" y="934"/>
                </a:lnTo>
                <a:lnTo>
                  <a:pt x="542" y="946"/>
                </a:lnTo>
                <a:lnTo>
                  <a:pt x="553" y="946"/>
                </a:lnTo>
                <a:lnTo>
                  <a:pt x="576" y="934"/>
                </a:lnTo>
                <a:lnTo>
                  <a:pt x="600" y="923"/>
                </a:lnTo>
                <a:lnTo>
                  <a:pt x="657" y="911"/>
                </a:lnTo>
                <a:lnTo>
                  <a:pt x="680" y="899"/>
                </a:lnTo>
                <a:lnTo>
                  <a:pt x="726" y="876"/>
                </a:lnTo>
                <a:lnTo>
                  <a:pt x="738" y="841"/>
                </a:lnTo>
                <a:lnTo>
                  <a:pt x="761" y="841"/>
                </a:lnTo>
                <a:lnTo>
                  <a:pt x="784" y="841"/>
                </a:lnTo>
                <a:lnTo>
                  <a:pt x="795" y="829"/>
                </a:lnTo>
                <a:lnTo>
                  <a:pt x="807" y="806"/>
                </a:lnTo>
                <a:lnTo>
                  <a:pt x="842" y="794"/>
                </a:lnTo>
                <a:lnTo>
                  <a:pt x="853" y="794"/>
                </a:lnTo>
                <a:lnTo>
                  <a:pt x="830" y="771"/>
                </a:lnTo>
                <a:lnTo>
                  <a:pt x="842" y="771"/>
                </a:lnTo>
                <a:lnTo>
                  <a:pt x="853" y="771"/>
                </a:lnTo>
                <a:lnTo>
                  <a:pt x="865" y="771"/>
                </a:lnTo>
                <a:lnTo>
                  <a:pt x="865" y="747"/>
                </a:lnTo>
                <a:lnTo>
                  <a:pt x="876" y="747"/>
                </a:lnTo>
                <a:lnTo>
                  <a:pt x="888" y="747"/>
                </a:lnTo>
                <a:lnTo>
                  <a:pt x="899" y="759"/>
                </a:lnTo>
                <a:lnTo>
                  <a:pt x="899" y="747"/>
                </a:lnTo>
                <a:lnTo>
                  <a:pt x="911" y="747"/>
                </a:lnTo>
                <a:lnTo>
                  <a:pt x="922" y="759"/>
                </a:lnTo>
                <a:lnTo>
                  <a:pt x="934" y="759"/>
                </a:lnTo>
                <a:lnTo>
                  <a:pt x="945" y="771"/>
                </a:lnTo>
                <a:lnTo>
                  <a:pt x="957" y="771"/>
                </a:lnTo>
                <a:lnTo>
                  <a:pt x="945" y="771"/>
                </a:lnTo>
                <a:lnTo>
                  <a:pt x="957" y="783"/>
                </a:lnTo>
                <a:lnTo>
                  <a:pt x="957" y="759"/>
                </a:lnTo>
                <a:lnTo>
                  <a:pt x="968" y="759"/>
                </a:lnTo>
                <a:lnTo>
                  <a:pt x="980" y="759"/>
                </a:lnTo>
                <a:lnTo>
                  <a:pt x="980" y="771"/>
                </a:lnTo>
                <a:lnTo>
                  <a:pt x="991" y="771"/>
                </a:lnTo>
                <a:lnTo>
                  <a:pt x="1003" y="783"/>
                </a:lnTo>
                <a:lnTo>
                  <a:pt x="1003" y="794"/>
                </a:lnTo>
                <a:lnTo>
                  <a:pt x="1003" y="806"/>
                </a:lnTo>
                <a:lnTo>
                  <a:pt x="991" y="806"/>
                </a:lnTo>
                <a:lnTo>
                  <a:pt x="991" y="829"/>
                </a:lnTo>
                <a:lnTo>
                  <a:pt x="1003" y="841"/>
                </a:lnTo>
                <a:lnTo>
                  <a:pt x="1003" y="853"/>
                </a:lnTo>
                <a:lnTo>
                  <a:pt x="1026" y="853"/>
                </a:lnTo>
                <a:lnTo>
                  <a:pt x="1026" y="864"/>
                </a:lnTo>
                <a:lnTo>
                  <a:pt x="1026" y="876"/>
                </a:lnTo>
                <a:lnTo>
                  <a:pt x="1072" y="876"/>
                </a:lnTo>
                <a:lnTo>
                  <a:pt x="1084" y="876"/>
                </a:lnTo>
                <a:lnTo>
                  <a:pt x="1107" y="876"/>
                </a:lnTo>
                <a:lnTo>
                  <a:pt x="1118" y="876"/>
                </a:lnTo>
                <a:lnTo>
                  <a:pt x="1130" y="864"/>
                </a:lnTo>
                <a:lnTo>
                  <a:pt x="1153" y="876"/>
                </a:lnTo>
                <a:lnTo>
                  <a:pt x="1187" y="853"/>
                </a:lnTo>
                <a:lnTo>
                  <a:pt x="1210" y="829"/>
                </a:lnTo>
                <a:lnTo>
                  <a:pt x="1222" y="818"/>
                </a:lnTo>
                <a:lnTo>
                  <a:pt x="1222" y="806"/>
                </a:lnTo>
                <a:lnTo>
                  <a:pt x="1234" y="806"/>
                </a:lnTo>
                <a:lnTo>
                  <a:pt x="1257" y="794"/>
                </a:lnTo>
                <a:lnTo>
                  <a:pt x="1257" y="783"/>
                </a:lnTo>
                <a:lnTo>
                  <a:pt x="1314" y="747"/>
                </a:lnTo>
                <a:lnTo>
                  <a:pt x="1326" y="677"/>
                </a:lnTo>
                <a:lnTo>
                  <a:pt x="1314" y="654"/>
                </a:lnTo>
                <a:lnTo>
                  <a:pt x="1314" y="584"/>
                </a:lnTo>
                <a:lnTo>
                  <a:pt x="1314" y="572"/>
                </a:lnTo>
                <a:lnTo>
                  <a:pt x="1314" y="537"/>
                </a:lnTo>
                <a:lnTo>
                  <a:pt x="1291" y="467"/>
                </a:lnTo>
                <a:lnTo>
                  <a:pt x="1280" y="444"/>
                </a:lnTo>
                <a:lnTo>
                  <a:pt x="1291" y="397"/>
                </a:lnTo>
                <a:lnTo>
                  <a:pt x="1291" y="374"/>
                </a:lnTo>
                <a:lnTo>
                  <a:pt x="1326" y="350"/>
                </a:lnTo>
                <a:lnTo>
                  <a:pt x="1349" y="339"/>
                </a:lnTo>
                <a:lnTo>
                  <a:pt x="1349" y="280"/>
                </a:lnTo>
                <a:lnTo>
                  <a:pt x="1360" y="234"/>
                </a:lnTo>
                <a:lnTo>
                  <a:pt x="1349" y="210"/>
                </a:lnTo>
                <a:lnTo>
                  <a:pt x="1395" y="152"/>
                </a:lnTo>
                <a:lnTo>
                  <a:pt x="1418" y="129"/>
                </a:lnTo>
                <a:lnTo>
                  <a:pt x="1453" y="105"/>
                </a:lnTo>
                <a:lnTo>
                  <a:pt x="1476" y="94"/>
                </a:lnTo>
                <a:lnTo>
                  <a:pt x="1510" y="152"/>
                </a:lnTo>
                <a:lnTo>
                  <a:pt x="1533" y="140"/>
                </a:lnTo>
                <a:lnTo>
                  <a:pt x="1556" y="117"/>
                </a:lnTo>
                <a:lnTo>
                  <a:pt x="1591" y="94"/>
                </a:lnTo>
                <a:lnTo>
                  <a:pt x="1625" y="70"/>
                </a:lnTo>
                <a:lnTo>
                  <a:pt x="1625" y="47"/>
                </a:lnTo>
                <a:lnTo>
                  <a:pt x="1648" y="24"/>
                </a:lnTo>
                <a:lnTo>
                  <a:pt x="1660" y="24"/>
                </a:lnTo>
                <a:lnTo>
                  <a:pt x="1683" y="12"/>
                </a:lnTo>
                <a:lnTo>
                  <a:pt x="1718" y="12"/>
                </a:lnTo>
                <a:lnTo>
                  <a:pt x="1752" y="0"/>
                </a:lnTo>
                <a:lnTo>
                  <a:pt x="1844" y="24"/>
                </a:lnTo>
                <a:lnTo>
                  <a:pt x="1856" y="82"/>
                </a:lnTo>
                <a:lnTo>
                  <a:pt x="1960" y="175"/>
                </a:lnTo>
                <a:lnTo>
                  <a:pt x="1983" y="187"/>
                </a:lnTo>
                <a:lnTo>
                  <a:pt x="1994" y="187"/>
                </a:lnTo>
                <a:lnTo>
                  <a:pt x="1994" y="210"/>
                </a:lnTo>
                <a:lnTo>
                  <a:pt x="2006" y="222"/>
                </a:lnTo>
                <a:lnTo>
                  <a:pt x="2017" y="280"/>
                </a:lnTo>
                <a:lnTo>
                  <a:pt x="2040" y="350"/>
                </a:lnTo>
                <a:lnTo>
                  <a:pt x="2029" y="374"/>
                </a:lnTo>
                <a:lnTo>
                  <a:pt x="2017" y="421"/>
                </a:lnTo>
                <a:lnTo>
                  <a:pt x="1994" y="444"/>
                </a:lnTo>
                <a:lnTo>
                  <a:pt x="2017" y="491"/>
                </a:lnTo>
                <a:lnTo>
                  <a:pt x="1983" y="549"/>
                </a:lnTo>
                <a:lnTo>
                  <a:pt x="1937" y="584"/>
                </a:lnTo>
                <a:lnTo>
                  <a:pt x="1914" y="607"/>
                </a:lnTo>
                <a:lnTo>
                  <a:pt x="1902" y="607"/>
                </a:lnTo>
                <a:lnTo>
                  <a:pt x="1925" y="631"/>
                </a:lnTo>
                <a:lnTo>
                  <a:pt x="1914" y="631"/>
                </a:lnTo>
                <a:lnTo>
                  <a:pt x="1914" y="677"/>
                </a:lnTo>
                <a:lnTo>
                  <a:pt x="1914" y="689"/>
                </a:lnTo>
                <a:lnTo>
                  <a:pt x="1914" y="747"/>
                </a:lnTo>
                <a:lnTo>
                  <a:pt x="1914" y="794"/>
                </a:lnTo>
                <a:lnTo>
                  <a:pt x="1960" y="794"/>
                </a:lnTo>
                <a:lnTo>
                  <a:pt x="2006" y="806"/>
                </a:lnTo>
                <a:lnTo>
                  <a:pt x="2063" y="841"/>
                </a:lnTo>
                <a:lnTo>
                  <a:pt x="2075" y="864"/>
                </a:lnTo>
                <a:lnTo>
                  <a:pt x="2098" y="899"/>
                </a:lnTo>
                <a:lnTo>
                  <a:pt x="2098" y="934"/>
                </a:lnTo>
                <a:lnTo>
                  <a:pt x="2098" y="969"/>
                </a:lnTo>
                <a:lnTo>
                  <a:pt x="2087" y="993"/>
                </a:lnTo>
                <a:lnTo>
                  <a:pt x="2075" y="1074"/>
                </a:lnTo>
                <a:lnTo>
                  <a:pt x="2052" y="1109"/>
                </a:lnTo>
                <a:lnTo>
                  <a:pt x="2052" y="1133"/>
                </a:lnTo>
                <a:lnTo>
                  <a:pt x="2040" y="1145"/>
                </a:lnTo>
                <a:lnTo>
                  <a:pt x="1994" y="1203"/>
                </a:lnTo>
                <a:lnTo>
                  <a:pt x="2006" y="1250"/>
                </a:lnTo>
                <a:lnTo>
                  <a:pt x="2006" y="1285"/>
                </a:lnTo>
                <a:lnTo>
                  <a:pt x="2029" y="1320"/>
                </a:lnTo>
                <a:lnTo>
                  <a:pt x="2040" y="1355"/>
                </a:lnTo>
                <a:lnTo>
                  <a:pt x="2052" y="1366"/>
                </a:lnTo>
                <a:lnTo>
                  <a:pt x="2063" y="1366"/>
                </a:lnTo>
                <a:lnTo>
                  <a:pt x="2087" y="1413"/>
                </a:lnTo>
                <a:lnTo>
                  <a:pt x="2110" y="1448"/>
                </a:lnTo>
                <a:lnTo>
                  <a:pt x="2121" y="1471"/>
                </a:lnTo>
                <a:lnTo>
                  <a:pt x="2167" y="1530"/>
                </a:lnTo>
                <a:lnTo>
                  <a:pt x="2190" y="1577"/>
                </a:lnTo>
                <a:lnTo>
                  <a:pt x="2213" y="1623"/>
                </a:lnTo>
                <a:lnTo>
                  <a:pt x="2283" y="1693"/>
                </a:lnTo>
                <a:lnTo>
                  <a:pt x="2294" y="1693"/>
                </a:lnTo>
                <a:lnTo>
                  <a:pt x="2306" y="1717"/>
                </a:lnTo>
                <a:lnTo>
                  <a:pt x="2329" y="1728"/>
                </a:lnTo>
                <a:lnTo>
                  <a:pt x="2375" y="1740"/>
                </a:lnTo>
                <a:lnTo>
                  <a:pt x="2386" y="1763"/>
                </a:lnTo>
                <a:lnTo>
                  <a:pt x="2409" y="1763"/>
                </a:lnTo>
                <a:lnTo>
                  <a:pt x="2421" y="1775"/>
                </a:lnTo>
                <a:lnTo>
                  <a:pt x="2432" y="1763"/>
                </a:lnTo>
                <a:lnTo>
                  <a:pt x="2444" y="1810"/>
                </a:lnTo>
                <a:lnTo>
                  <a:pt x="2455" y="1810"/>
                </a:lnTo>
                <a:lnTo>
                  <a:pt x="2444" y="1810"/>
                </a:lnTo>
                <a:lnTo>
                  <a:pt x="2444" y="1822"/>
                </a:lnTo>
                <a:lnTo>
                  <a:pt x="2455" y="1868"/>
                </a:lnTo>
                <a:lnTo>
                  <a:pt x="2455" y="1880"/>
                </a:lnTo>
                <a:lnTo>
                  <a:pt x="2455" y="1868"/>
                </a:lnTo>
                <a:lnTo>
                  <a:pt x="2444" y="1880"/>
                </a:lnTo>
                <a:lnTo>
                  <a:pt x="2455" y="1868"/>
                </a:lnTo>
                <a:lnTo>
                  <a:pt x="2444" y="1868"/>
                </a:lnTo>
                <a:lnTo>
                  <a:pt x="2432" y="1868"/>
                </a:lnTo>
                <a:lnTo>
                  <a:pt x="2432" y="1857"/>
                </a:lnTo>
                <a:lnTo>
                  <a:pt x="2409" y="1822"/>
                </a:lnTo>
                <a:lnTo>
                  <a:pt x="2398" y="1822"/>
                </a:lnTo>
                <a:lnTo>
                  <a:pt x="2398" y="1833"/>
                </a:lnTo>
                <a:lnTo>
                  <a:pt x="2386" y="1833"/>
                </a:lnTo>
                <a:lnTo>
                  <a:pt x="2375" y="1868"/>
                </a:lnTo>
                <a:lnTo>
                  <a:pt x="2375" y="1880"/>
                </a:lnTo>
                <a:lnTo>
                  <a:pt x="2375" y="1892"/>
                </a:lnTo>
                <a:lnTo>
                  <a:pt x="2386" y="1892"/>
                </a:lnTo>
                <a:lnTo>
                  <a:pt x="2363" y="1904"/>
                </a:lnTo>
                <a:lnTo>
                  <a:pt x="2363" y="1915"/>
                </a:lnTo>
                <a:lnTo>
                  <a:pt x="2352" y="1927"/>
                </a:lnTo>
                <a:lnTo>
                  <a:pt x="2340" y="1950"/>
                </a:lnTo>
                <a:lnTo>
                  <a:pt x="2317" y="1950"/>
                </a:lnTo>
                <a:lnTo>
                  <a:pt x="2306" y="1962"/>
                </a:lnTo>
                <a:lnTo>
                  <a:pt x="2306" y="1974"/>
                </a:lnTo>
                <a:lnTo>
                  <a:pt x="2306" y="1985"/>
                </a:lnTo>
                <a:lnTo>
                  <a:pt x="2306" y="1997"/>
                </a:lnTo>
                <a:lnTo>
                  <a:pt x="2294" y="2009"/>
                </a:lnTo>
                <a:lnTo>
                  <a:pt x="2294" y="2032"/>
                </a:lnTo>
                <a:lnTo>
                  <a:pt x="2317" y="2055"/>
                </a:lnTo>
                <a:lnTo>
                  <a:pt x="2329" y="2079"/>
                </a:lnTo>
                <a:lnTo>
                  <a:pt x="2340" y="2090"/>
                </a:lnTo>
                <a:lnTo>
                  <a:pt x="2340" y="2102"/>
                </a:lnTo>
                <a:lnTo>
                  <a:pt x="2375" y="2137"/>
                </a:lnTo>
                <a:lnTo>
                  <a:pt x="2398" y="2149"/>
                </a:lnTo>
                <a:lnTo>
                  <a:pt x="2421" y="2149"/>
                </a:lnTo>
                <a:lnTo>
                  <a:pt x="2444" y="2160"/>
                </a:lnTo>
                <a:lnTo>
                  <a:pt x="2455" y="2160"/>
                </a:lnTo>
                <a:lnTo>
                  <a:pt x="2467" y="2172"/>
                </a:lnTo>
                <a:lnTo>
                  <a:pt x="2467" y="2184"/>
                </a:lnTo>
                <a:lnTo>
                  <a:pt x="2478" y="2184"/>
                </a:lnTo>
                <a:lnTo>
                  <a:pt x="2490" y="2184"/>
                </a:lnTo>
                <a:lnTo>
                  <a:pt x="2502" y="2184"/>
                </a:lnTo>
                <a:lnTo>
                  <a:pt x="2502" y="2172"/>
                </a:lnTo>
                <a:lnTo>
                  <a:pt x="2502" y="2160"/>
                </a:lnTo>
                <a:lnTo>
                  <a:pt x="2502" y="2149"/>
                </a:lnTo>
                <a:lnTo>
                  <a:pt x="2513" y="2149"/>
                </a:lnTo>
                <a:lnTo>
                  <a:pt x="2502" y="2137"/>
                </a:lnTo>
                <a:lnTo>
                  <a:pt x="2502" y="2125"/>
                </a:lnTo>
                <a:lnTo>
                  <a:pt x="2478" y="2125"/>
                </a:lnTo>
                <a:lnTo>
                  <a:pt x="2478" y="2137"/>
                </a:lnTo>
                <a:lnTo>
                  <a:pt x="2478" y="2125"/>
                </a:lnTo>
                <a:lnTo>
                  <a:pt x="2490" y="2125"/>
                </a:lnTo>
                <a:lnTo>
                  <a:pt x="2490" y="2114"/>
                </a:lnTo>
                <a:lnTo>
                  <a:pt x="2478" y="2090"/>
                </a:lnTo>
                <a:lnTo>
                  <a:pt x="2478" y="2067"/>
                </a:lnTo>
                <a:lnTo>
                  <a:pt x="2467" y="2067"/>
                </a:lnTo>
                <a:lnTo>
                  <a:pt x="2478" y="2067"/>
                </a:lnTo>
                <a:lnTo>
                  <a:pt x="2467" y="2044"/>
                </a:lnTo>
                <a:lnTo>
                  <a:pt x="2478" y="1997"/>
                </a:lnTo>
                <a:lnTo>
                  <a:pt x="2478" y="1985"/>
                </a:lnTo>
                <a:lnTo>
                  <a:pt x="2467" y="1974"/>
                </a:lnTo>
                <a:lnTo>
                  <a:pt x="2467" y="1962"/>
                </a:lnTo>
                <a:lnTo>
                  <a:pt x="2478" y="1962"/>
                </a:lnTo>
                <a:lnTo>
                  <a:pt x="2467" y="1962"/>
                </a:lnTo>
                <a:lnTo>
                  <a:pt x="2478" y="1962"/>
                </a:lnTo>
                <a:lnTo>
                  <a:pt x="2467" y="1962"/>
                </a:lnTo>
                <a:lnTo>
                  <a:pt x="2467" y="1950"/>
                </a:lnTo>
                <a:lnTo>
                  <a:pt x="2455" y="1939"/>
                </a:lnTo>
                <a:lnTo>
                  <a:pt x="2455" y="1915"/>
                </a:lnTo>
                <a:lnTo>
                  <a:pt x="2455" y="1904"/>
                </a:lnTo>
                <a:lnTo>
                  <a:pt x="2444" y="1892"/>
                </a:lnTo>
                <a:lnTo>
                  <a:pt x="2455" y="1892"/>
                </a:lnTo>
                <a:lnTo>
                  <a:pt x="2467" y="1892"/>
                </a:lnTo>
                <a:lnTo>
                  <a:pt x="2455" y="1892"/>
                </a:lnTo>
                <a:lnTo>
                  <a:pt x="2467" y="1904"/>
                </a:lnTo>
                <a:lnTo>
                  <a:pt x="2467" y="1915"/>
                </a:lnTo>
                <a:lnTo>
                  <a:pt x="2467" y="1927"/>
                </a:lnTo>
                <a:lnTo>
                  <a:pt x="2467" y="1939"/>
                </a:lnTo>
                <a:lnTo>
                  <a:pt x="2478" y="1950"/>
                </a:lnTo>
                <a:lnTo>
                  <a:pt x="2490" y="1950"/>
                </a:lnTo>
                <a:lnTo>
                  <a:pt x="2502" y="1974"/>
                </a:lnTo>
                <a:lnTo>
                  <a:pt x="2490" y="1962"/>
                </a:lnTo>
                <a:lnTo>
                  <a:pt x="2478" y="1962"/>
                </a:lnTo>
                <a:lnTo>
                  <a:pt x="2490" y="1962"/>
                </a:lnTo>
                <a:lnTo>
                  <a:pt x="2478" y="1962"/>
                </a:lnTo>
                <a:lnTo>
                  <a:pt x="2478" y="1974"/>
                </a:lnTo>
                <a:lnTo>
                  <a:pt x="2490" y="1974"/>
                </a:lnTo>
                <a:lnTo>
                  <a:pt x="2478" y="1974"/>
                </a:lnTo>
                <a:lnTo>
                  <a:pt x="2478" y="2020"/>
                </a:lnTo>
                <a:lnTo>
                  <a:pt x="2478" y="2032"/>
                </a:lnTo>
                <a:lnTo>
                  <a:pt x="2478" y="2055"/>
                </a:lnTo>
                <a:lnTo>
                  <a:pt x="2502" y="2114"/>
                </a:lnTo>
                <a:lnTo>
                  <a:pt x="2513" y="2125"/>
                </a:lnTo>
                <a:lnTo>
                  <a:pt x="2502" y="2125"/>
                </a:lnTo>
                <a:lnTo>
                  <a:pt x="2513" y="2137"/>
                </a:lnTo>
                <a:lnTo>
                  <a:pt x="2525" y="2160"/>
                </a:lnTo>
                <a:lnTo>
                  <a:pt x="2536" y="2172"/>
                </a:lnTo>
                <a:lnTo>
                  <a:pt x="2548" y="2184"/>
                </a:lnTo>
                <a:lnTo>
                  <a:pt x="2559" y="2172"/>
                </a:lnTo>
                <a:lnTo>
                  <a:pt x="2559" y="2184"/>
                </a:lnTo>
                <a:lnTo>
                  <a:pt x="2548" y="2184"/>
                </a:lnTo>
                <a:lnTo>
                  <a:pt x="2536" y="2184"/>
                </a:lnTo>
                <a:lnTo>
                  <a:pt x="2536" y="2195"/>
                </a:lnTo>
                <a:lnTo>
                  <a:pt x="2525" y="2207"/>
                </a:lnTo>
                <a:lnTo>
                  <a:pt x="2513" y="2207"/>
                </a:lnTo>
                <a:lnTo>
                  <a:pt x="2513" y="2219"/>
                </a:lnTo>
                <a:lnTo>
                  <a:pt x="2513" y="2230"/>
                </a:lnTo>
                <a:lnTo>
                  <a:pt x="2502" y="2242"/>
                </a:lnTo>
                <a:lnTo>
                  <a:pt x="2490" y="2242"/>
                </a:lnTo>
                <a:lnTo>
                  <a:pt x="2467" y="2254"/>
                </a:lnTo>
                <a:lnTo>
                  <a:pt x="2444" y="2254"/>
                </a:lnTo>
                <a:lnTo>
                  <a:pt x="2432" y="2254"/>
                </a:lnTo>
                <a:lnTo>
                  <a:pt x="2421" y="2265"/>
                </a:lnTo>
                <a:lnTo>
                  <a:pt x="2421" y="2254"/>
                </a:lnTo>
                <a:lnTo>
                  <a:pt x="2409" y="2265"/>
                </a:lnTo>
                <a:lnTo>
                  <a:pt x="2409" y="2277"/>
                </a:lnTo>
                <a:lnTo>
                  <a:pt x="2375" y="2277"/>
                </a:lnTo>
                <a:lnTo>
                  <a:pt x="2363" y="2301"/>
                </a:lnTo>
                <a:lnTo>
                  <a:pt x="2340" y="2289"/>
                </a:lnTo>
                <a:lnTo>
                  <a:pt x="2329" y="2301"/>
                </a:lnTo>
                <a:lnTo>
                  <a:pt x="2329" y="2289"/>
                </a:lnTo>
                <a:lnTo>
                  <a:pt x="2329" y="2277"/>
                </a:lnTo>
                <a:lnTo>
                  <a:pt x="2317" y="2277"/>
                </a:lnTo>
                <a:lnTo>
                  <a:pt x="2306" y="2277"/>
                </a:lnTo>
                <a:lnTo>
                  <a:pt x="2306" y="2289"/>
                </a:lnTo>
                <a:lnTo>
                  <a:pt x="2294" y="2289"/>
                </a:lnTo>
                <a:lnTo>
                  <a:pt x="2283" y="2289"/>
                </a:lnTo>
                <a:lnTo>
                  <a:pt x="2283" y="2301"/>
                </a:lnTo>
                <a:lnTo>
                  <a:pt x="2271" y="2301"/>
                </a:lnTo>
                <a:lnTo>
                  <a:pt x="2259" y="2301"/>
                </a:lnTo>
                <a:lnTo>
                  <a:pt x="2271" y="2312"/>
                </a:lnTo>
                <a:lnTo>
                  <a:pt x="2259" y="2312"/>
                </a:lnTo>
                <a:lnTo>
                  <a:pt x="2248" y="2312"/>
                </a:lnTo>
                <a:lnTo>
                  <a:pt x="2236" y="2312"/>
                </a:lnTo>
                <a:lnTo>
                  <a:pt x="2236" y="2324"/>
                </a:lnTo>
                <a:lnTo>
                  <a:pt x="2225" y="2324"/>
                </a:lnTo>
                <a:lnTo>
                  <a:pt x="2213" y="2336"/>
                </a:lnTo>
                <a:lnTo>
                  <a:pt x="2202" y="2347"/>
                </a:lnTo>
                <a:lnTo>
                  <a:pt x="2190" y="2336"/>
                </a:lnTo>
                <a:lnTo>
                  <a:pt x="2179" y="2336"/>
                </a:lnTo>
                <a:lnTo>
                  <a:pt x="2156" y="2336"/>
                </a:lnTo>
                <a:lnTo>
                  <a:pt x="2144" y="2336"/>
                </a:lnTo>
                <a:lnTo>
                  <a:pt x="2133" y="2336"/>
                </a:lnTo>
                <a:lnTo>
                  <a:pt x="2144" y="2324"/>
                </a:lnTo>
                <a:lnTo>
                  <a:pt x="2156" y="2312"/>
                </a:lnTo>
                <a:lnTo>
                  <a:pt x="2167" y="2312"/>
                </a:lnTo>
                <a:lnTo>
                  <a:pt x="2156" y="2312"/>
                </a:lnTo>
                <a:lnTo>
                  <a:pt x="2144" y="2301"/>
                </a:lnTo>
                <a:lnTo>
                  <a:pt x="2144" y="2312"/>
                </a:lnTo>
                <a:lnTo>
                  <a:pt x="2144" y="2301"/>
                </a:lnTo>
                <a:lnTo>
                  <a:pt x="2133" y="2301"/>
                </a:lnTo>
                <a:lnTo>
                  <a:pt x="2133" y="2312"/>
                </a:lnTo>
                <a:lnTo>
                  <a:pt x="2121" y="2312"/>
                </a:lnTo>
                <a:lnTo>
                  <a:pt x="2121" y="2301"/>
                </a:lnTo>
                <a:lnTo>
                  <a:pt x="2121" y="2289"/>
                </a:lnTo>
                <a:lnTo>
                  <a:pt x="2110" y="2289"/>
                </a:lnTo>
                <a:lnTo>
                  <a:pt x="2121" y="2277"/>
                </a:lnTo>
                <a:lnTo>
                  <a:pt x="2110" y="2277"/>
                </a:lnTo>
                <a:lnTo>
                  <a:pt x="2121" y="2277"/>
                </a:lnTo>
                <a:lnTo>
                  <a:pt x="2121" y="2265"/>
                </a:lnTo>
                <a:lnTo>
                  <a:pt x="2121" y="2254"/>
                </a:lnTo>
                <a:lnTo>
                  <a:pt x="2110" y="2265"/>
                </a:lnTo>
                <a:lnTo>
                  <a:pt x="2098" y="2265"/>
                </a:lnTo>
                <a:lnTo>
                  <a:pt x="2087" y="2254"/>
                </a:lnTo>
                <a:lnTo>
                  <a:pt x="2087" y="2265"/>
                </a:lnTo>
                <a:lnTo>
                  <a:pt x="2098" y="2265"/>
                </a:lnTo>
                <a:lnTo>
                  <a:pt x="2098" y="2277"/>
                </a:lnTo>
                <a:lnTo>
                  <a:pt x="2110" y="2289"/>
                </a:lnTo>
                <a:lnTo>
                  <a:pt x="2098" y="2289"/>
                </a:lnTo>
                <a:lnTo>
                  <a:pt x="2087" y="2289"/>
                </a:lnTo>
                <a:lnTo>
                  <a:pt x="2087" y="2277"/>
                </a:lnTo>
                <a:lnTo>
                  <a:pt x="2087" y="2289"/>
                </a:lnTo>
                <a:lnTo>
                  <a:pt x="2063" y="2289"/>
                </a:lnTo>
                <a:lnTo>
                  <a:pt x="2063" y="2301"/>
                </a:lnTo>
                <a:lnTo>
                  <a:pt x="2063" y="2312"/>
                </a:lnTo>
                <a:lnTo>
                  <a:pt x="2052" y="2312"/>
                </a:lnTo>
                <a:lnTo>
                  <a:pt x="2040" y="2312"/>
                </a:lnTo>
                <a:lnTo>
                  <a:pt x="2029" y="2301"/>
                </a:lnTo>
                <a:lnTo>
                  <a:pt x="2017" y="2301"/>
                </a:lnTo>
                <a:lnTo>
                  <a:pt x="2006" y="2301"/>
                </a:lnTo>
                <a:lnTo>
                  <a:pt x="1994" y="2289"/>
                </a:lnTo>
                <a:lnTo>
                  <a:pt x="1983" y="2301"/>
                </a:lnTo>
                <a:lnTo>
                  <a:pt x="1971" y="2301"/>
                </a:lnTo>
                <a:lnTo>
                  <a:pt x="1971" y="2289"/>
                </a:lnTo>
                <a:lnTo>
                  <a:pt x="1960" y="2289"/>
                </a:lnTo>
                <a:lnTo>
                  <a:pt x="1960" y="2301"/>
                </a:lnTo>
                <a:lnTo>
                  <a:pt x="1937" y="2312"/>
                </a:lnTo>
                <a:lnTo>
                  <a:pt x="1925" y="2324"/>
                </a:lnTo>
                <a:lnTo>
                  <a:pt x="1914" y="2324"/>
                </a:lnTo>
                <a:lnTo>
                  <a:pt x="1902" y="2324"/>
                </a:lnTo>
                <a:lnTo>
                  <a:pt x="1891" y="2336"/>
                </a:lnTo>
                <a:lnTo>
                  <a:pt x="1891" y="2347"/>
                </a:lnTo>
                <a:lnTo>
                  <a:pt x="1879" y="2359"/>
                </a:lnTo>
                <a:lnTo>
                  <a:pt x="1891" y="2359"/>
                </a:lnTo>
                <a:lnTo>
                  <a:pt x="1902" y="2371"/>
                </a:lnTo>
                <a:lnTo>
                  <a:pt x="1914" y="2382"/>
                </a:lnTo>
                <a:lnTo>
                  <a:pt x="1914" y="2394"/>
                </a:lnTo>
                <a:lnTo>
                  <a:pt x="1891" y="2394"/>
                </a:lnTo>
                <a:lnTo>
                  <a:pt x="1891" y="2382"/>
                </a:lnTo>
                <a:lnTo>
                  <a:pt x="1856" y="2382"/>
                </a:lnTo>
                <a:lnTo>
                  <a:pt x="1856" y="2371"/>
                </a:lnTo>
                <a:lnTo>
                  <a:pt x="1844" y="2382"/>
                </a:lnTo>
                <a:lnTo>
                  <a:pt x="1844" y="2371"/>
                </a:lnTo>
                <a:lnTo>
                  <a:pt x="1844" y="2382"/>
                </a:lnTo>
                <a:lnTo>
                  <a:pt x="1821" y="2382"/>
                </a:lnTo>
                <a:lnTo>
                  <a:pt x="1810" y="2371"/>
                </a:lnTo>
                <a:lnTo>
                  <a:pt x="1810" y="2359"/>
                </a:lnTo>
                <a:lnTo>
                  <a:pt x="1821" y="2359"/>
                </a:lnTo>
                <a:lnTo>
                  <a:pt x="1821" y="2347"/>
                </a:lnTo>
                <a:lnTo>
                  <a:pt x="1810" y="2336"/>
                </a:lnTo>
                <a:lnTo>
                  <a:pt x="1798" y="2324"/>
                </a:lnTo>
                <a:lnTo>
                  <a:pt x="1787" y="2324"/>
                </a:lnTo>
                <a:lnTo>
                  <a:pt x="1775" y="2312"/>
                </a:lnTo>
                <a:lnTo>
                  <a:pt x="1764" y="2312"/>
                </a:lnTo>
                <a:lnTo>
                  <a:pt x="1741" y="2312"/>
                </a:lnTo>
                <a:lnTo>
                  <a:pt x="1729" y="2312"/>
                </a:lnTo>
                <a:lnTo>
                  <a:pt x="1718" y="2312"/>
                </a:lnTo>
                <a:lnTo>
                  <a:pt x="1706" y="2312"/>
                </a:lnTo>
                <a:lnTo>
                  <a:pt x="1695" y="2312"/>
                </a:lnTo>
                <a:lnTo>
                  <a:pt x="1683" y="2324"/>
                </a:lnTo>
                <a:lnTo>
                  <a:pt x="1683" y="2336"/>
                </a:lnTo>
                <a:lnTo>
                  <a:pt x="1683" y="2347"/>
                </a:lnTo>
                <a:lnTo>
                  <a:pt x="1672" y="2347"/>
                </a:lnTo>
                <a:lnTo>
                  <a:pt x="1660" y="2347"/>
                </a:lnTo>
                <a:lnTo>
                  <a:pt x="1648" y="2347"/>
                </a:lnTo>
                <a:lnTo>
                  <a:pt x="1637" y="2347"/>
                </a:lnTo>
                <a:lnTo>
                  <a:pt x="1614" y="2347"/>
                </a:lnTo>
                <a:lnTo>
                  <a:pt x="1591" y="2336"/>
                </a:lnTo>
                <a:lnTo>
                  <a:pt x="1591" y="2347"/>
                </a:lnTo>
                <a:lnTo>
                  <a:pt x="1591" y="2336"/>
                </a:lnTo>
                <a:lnTo>
                  <a:pt x="1579" y="2336"/>
                </a:lnTo>
                <a:lnTo>
                  <a:pt x="1568" y="2347"/>
                </a:lnTo>
                <a:lnTo>
                  <a:pt x="1556" y="2347"/>
                </a:lnTo>
                <a:lnTo>
                  <a:pt x="1533" y="2371"/>
                </a:lnTo>
                <a:lnTo>
                  <a:pt x="1499" y="2406"/>
                </a:lnTo>
                <a:lnTo>
                  <a:pt x="1487" y="2417"/>
                </a:lnTo>
                <a:lnTo>
                  <a:pt x="1476" y="2417"/>
                </a:lnTo>
                <a:lnTo>
                  <a:pt x="1464" y="2429"/>
                </a:lnTo>
                <a:lnTo>
                  <a:pt x="1464" y="2441"/>
                </a:lnTo>
                <a:lnTo>
                  <a:pt x="1464" y="2452"/>
                </a:lnTo>
                <a:lnTo>
                  <a:pt x="1441" y="2452"/>
                </a:lnTo>
                <a:lnTo>
                  <a:pt x="1429" y="2464"/>
                </a:lnTo>
                <a:lnTo>
                  <a:pt x="1418" y="2464"/>
                </a:lnTo>
                <a:lnTo>
                  <a:pt x="1406" y="2464"/>
                </a:lnTo>
                <a:lnTo>
                  <a:pt x="1395" y="2476"/>
                </a:lnTo>
                <a:lnTo>
                  <a:pt x="1383" y="2487"/>
                </a:lnTo>
                <a:lnTo>
                  <a:pt x="1372" y="2499"/>
                </a:lnTo>
                <a:lnTo>
                  <a:pt x="1360" y="2499"/>
                </a:lnTo>
                <a:lnTo>
                  <a:pt x="1360" y="2522"/>
                </a:lnTo>
                <a:lnTo>
                  <a:pt x="1360" y="2534"/>
                </a:lnTo>
                <a:lnTo>
                  <a:pt x="1349" y="2534"/>
                </a:lnTo>
                <a:lnTo>
                  <a:pt x="1349" y="2546"/>
                </a:lnTo>
                <a:lnTo>
                  <a:pt x="1349" y="2557"/>
                </a:lnTo>
                <a:lnTo>
                  <a:pt x="1337" y="2557"/>
                </a:lnTo>
                <a:lnTo>
                  <a:pt x="1337" y="2569"/>
                </a:lnTo>
                <a:lnTo>
                  <a:pt x="1337" y="2592"/>
                </a:lnTo>
                <a:lnTo>
                  <a:pt x="1349" y="2592"/>
                </a:lnTo>
                <a:lnTo>
                  <a:pt x="1349" y="2604"/>
                </a:lnTo>
                <a:lnTo>
                  <a:pt x="1337" y="2604"/>
                </a:lnTo>
                <a:lnTo>
                  <a:pt x="1337" y="2616"/>
                </a:lnTo>
                <a:lnTo>
                  <a:pt x="1326" y="2616"/>
                </a:lnTo>
                <a:lnTo>
                  <a:pt x="1314" y="2616"/>
                </a:lnTo>
                <a:lnTo>
                  <a:pt x="1314" y="2604"/>
                </a:lnTo>
                <a:lnTo>
                  <a:pt x="1280" y="2604"/>
                </a:lnTo>
                <a:lnTo>
                  <a:pt x="1268" y="2627"/>
                </a:lnTo>
                <a:lnTo>
                  <a:pt x="1257" y="2627"/>
                </a:lnTo>
                <a:lnTo>
                  <a:pt x="1245" y="2627"/>
                </a:lnTo>
                <a:lnTo>
                  <a:pt x="1245" y="2639"/>
                </a:lnTo>
                <a:lnTo>
                  <a:pt x="1234" y="2639"/>
                </a:lnTo>
                <a:lnTo>
                  <a:pt x="1222" y="2639"/>
                </a:lnTo>
                <a:lnTo>
                  <a:pt x="1222" y="2651"/>
                </a:lnTo>
                <a:lnTo>
                  <a:pt x="1210" y="2662"/>
                </a:lnTo>
                <a:lnTo>
                  <a:pt x="1210" y="2651"/>
                </a:lnTo>
                <a:lnTo>
                  <a:pt x="1199" y="2651"/>
                </a:lnTo>
                <a:lnTo>
                  <a:pt x="1187" y="2662"/>
                </a:lnTo>
                <a:lnTo>
                  <a:pt x="1199" y="2662"/>
                </a:lnTo>
                <a:lnTo>
                  <a:pt x="1187" y="2662"/>
                </a:lnTo>
                <a:lnTo>
                  <a:pt x="1176" y="2662"/>
                </a:lnTo>
                <a:lnTo>
                  <a:pt x="1153" y="2674"/>
                </a:lnTo>
                <a:lnTo>
                  <a:pt x="1141" y="2686"/>
                </a:lnTo>
                <a:lnTo>
                  <a:pt x="1141" y="2698"/>
                </a:lnTo>
                <a:lnTo>
                  <a:pt x="1130" y="2698"/>
                </a:lnTo>
                <a:lnTo>
                  <a:pt x="1130" y="2709"/>
                </a:lnTo>
                <a:lnTo>
                  <a:pt x="1118" y="2709"/>
                </a:lnTo>
                <a:lnTo>
                  <a:pt x="1118" y="2721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6" name="andalucia"/>
          <p:cNvSpPr>
            <a:spLocks/>
          </p:cNvSpPr>
          <p:nvPr/>
        </p:nvSpPr>
        <p:spPr bwMode="auto">
          <a:xfrm>
            <a:off x="3927664" y="4067048"/>
            <a:ext cx="2289051" cy="1262781"/>
          </a:xfrm>
          <a:custGeom>
            <a:avLst/>
            <a:gdLst>
              <a:gd name="T0" fmla="*/ 1199 w 9107"/>
              <a:gd name="T1" fmla="*/ 1156 h 5336"/>
              <a:gd name="T2" fmla="*/ 1441 w 9107"/>
              <a:gd name="T3" fmla="*/ 1191 h 5336"/>
              <a:gd name="T4" fmla="*/ 1660 w 9107"/>
              <a:gd name="T5" fmla="*/ 1342 h 5336"/>
              <a:gd name="T6" fmla="*/ 1983 w 9107"/>
              <a:gd name="T7" fmla="*/ 1436 h 5336"/>
              <a:gd name="T8" fmla="*/ 2306 w 9107"/>
              <a:gd name="T9" fmla="*/ 1401 h 5336"/>
              <a:gd name="T10" fmla="*/ 2490 w 9107"/>
              <a:gd name="T11" fmla="*/ 1202 h 5336"/>
              <a:gd name="T12" fmla="*/ 2767 w 9107"/>
              <a:gd name="T13" fmla="*/ 1050 h 5336"/>
              <a:gd name="T14" fmla="*/ 2801 w 9107"/>
              <a:gd name="T15" fmla="*/ 1132 h 5336"/>
              <a:gd name="T16" fmla="*/ 3089 w 9107"/>
              <a:gd name="T17" fmla="*/ 1050 h 5336"/>
              <a:gd name="T18" fmla="*/ 3066 w 9107"/>
              <a:gd name="T19" fmla="*/ 700 h 5336"/>
              <a:gd name="T20" fmla="*/ 3216 w 9107"/>
              <a:gd name="T21" fmla="*/ 467 h 5336"/>
              <a:gd name="T22" fmla="*/ 3412 w 9107"/>
              <a:gd name="T23" fmla="*/ 280 h 5336"/>
              <a:gd name="T24" fmla="*/ 3631 w 9107"/>
              <a:gd name="T25" fmla="*/ 140 h 5336"/>
              <a:gd name="T26" fmla="*/ 3873 w 9107"/>
              <a:gd name="T27" fmla="*/ 11 h 5336"/>
              <a:gd name="T28" fmla="*/ 4208 w 9107"/>
              <a:gd name="T29" fmla="*/ 268 h 5336"/>
              <a:gd name="T30" fmla="*/ 4565 w 9107"/>
              <a:gd name="T31" fmla="*/ 490 h 5336"/>
              <a:gd name="T32" fmla="*/ 4853 w 9107"/>
              <a:gd name="T33" fmla="*/ 688 h 5336"/>
              <a:gd name="T34" fmla="*/ 5164 w 9107"/>
              <a:gd name="T35" fmla="*/ 688 h 5336"/>
              <a:gd name="T36" fmla="*/ 5648 w 9107"/>
              <a:gd name="T37" fmla="*/ 723 h 5336"/>
              <a:gd name="T38" fmla="*/ 6167 w 9107"/>
              <a:gd name="T39" fmla="*/ 607 h 5336"/>
              <a:gd name="T40" fmla="*/ 6478 w 9107"/>
              <a:gd name="T41" fmla="*/ 525 h 5336"/>
              <a:gd name="T42" fmla="*/ 7020 w 9107"/>
              <a:gd name="T43" fmla="*/ 572 h 5336"/>
              <a:gd name="T44" fmla="*/ 7239 w 9107"/>
              <a:gd name="T45" fmla="*/ 513 h 5336"/>
              <a:gd name="T46" fmla="*/ 7481 w 9107"/>
              <a:gd name="T47" fmla="*/ 490 h 5336"/>
              <a:gd name="T48" fmla="*/ 7712 w 9107"/>
              <a:gd name="T49" fmla="*/ 677 h 5336"/>
              <a:gd name="T50" fmla="*/ 7816 w 9107"/>
              <a:gd name="T51" fmla="*/ 1039 h 5336"/>
              <a:gd name="T52" fmla="*/ 7758 w 9107"/>
              <a:gd name="T53" fmla="*/ 1342 h 5336"/>
              <a:gd name="T54" fmla="*/ 8265 w 9107"/>
              <a:gd name="T55" fmla="*/ 1669 h 5336"/>
              <a:gd name="T56" fmla="*/ 8530 w 9107"/>
              <a:gd name="T57" fmla="*/ 1774 h 5336"/>
              <a:gd name="T58" fmla="*/ 8588 w 9107"/>
              <a:gd name="T59" fmla="*/ 2265 h 5336"/>
              <a:gd name="T60" fmla="*/ 8934 w 9107"/>
              <a:gd name="T61" fmla="*/ 2872 h 5336"/>
              <a:gd name="T62" fmla="*/ 8738 w 9107"/>
              <a:gd name="T63" fmla="*/ 3339 h 5336"/>
              <a:gd name="T64" fmla="*/ 8599 w 9107"/>
              <a:gd name="T65" fmla="*/ 3596 h 5336"/>
              <a:gd name="T66" fmla="*/ 8450 w 9107"/>
              <a:gd name="T67" fmla="*/ 3795 h 5336"/>
              <a:gd name="T68" fmla="*/ 8288 w 9107"/>
              <a:gd name="T69" fmla="*/ 3970 h 5336"/>
              <a:gd name="T70" fmla="*/ 7781 w 9107"/>
              <a:gd name="T71" fmla="*/ 3760 h 5336"/>
              <a:gd name="T72" fmla="*/ 7297 w 9107"/>
              <a:gd name="T73" fmla="*/ 4016 h 5336"/>
              <a:gd name="T74" fmla="*/ 6697 w 9107"/>
              <a:gd name="T75" fmla="*/ 3923 h 5336"/>
              <a:gd name="T76" fmla="*/ 6271 w 9107"/>
              <a:gd name="T77" fmla="*/ 4028 h 5336"/>
              <a:gd name="T78" fmla="*/ 5844 w 9107"/>
              <a:gd name="T79" fmla="*/ 3970 h 5336"/>
              <a:gd name="T80" fmla="*/ 5464 w 9107"/>
              <a:gd name="T81" fmla="*/ 3958 h 5336"/>
              <a:gd name="T82" fmla="*/ 4807 w 9107"/>
              <a:gd name="T83" fmla="*/ 3958 h 5336"/>
              <a:gd name="T84" fmla="*/ 4473 w 9107"/>
              <a:gd name="T85" fmla="*/ 4273 h 5336"/>
              <a:gd name="T86" fmla="*/ 3966 w 9107"/>
              <a:gd name="T87" fmla="*/ 4390 h 5336"/>
              <a:gd name="T88" fmla="*/ 3493 w 9107"/>
              <a:gd name="T89" fmla="*/ 4624 h 5336"/>
              <a:gd name="T90" fmla="*/ 3147 w 9107"/>
              <a:gd name="T91" fmla="*/ 5091 h 5336"/>
              <a:gd name="T92" fmla="*/ 3066 w 9107"/>
              <a:gd name="T93" fmla="*/ 5242 h 5336"/>
              <a:gd name="T94" fmla="*/ 2594 w 9107"/>
              <a:gd name="T95" fmla="*/ 5172 h 5336"/>
              <a:gd name="T96" fmla="*/ 2110 w 9107"/>
              <a:gd name="T97" fmla="*/ 4752 h 5336"/>
              <a:gd name="T98" fmla="*/ 1787 w 9107"/>
              <a:gd name="T99" fmla="*/ 4273 h 5336"/>
              <a:gd name="T100" fmla="*/ 1891 w 9107"/>
              <a:gd name="T101" fmla="*/ 4390 h 5336"/>
              <a:gd name="T102" fmla="*/ 1914 w 9107"/>
              <a:gd name="T103" fmla="*/ 4273 h 5336"/>
              <a:gd name="T104" fmla="*/ 1637 w 9107"/>
              <a:gd name="T105" fmla="*/ 3946 h 5336"/>
              <a:gd name="T106" fmla="*/ 1499 w 9107"/>
              <a:gd name="T107" fmla="*/ 3374 h 5336"/>
              <a:gd name="T108" fmla="*/ 692 w 9107"/>
              <a:gd name="T109" fmla="*/ 2895 h 5336"/>
              <a:gd name="T110" fmla="*/ 115 w 9107"/>
              <a:gd name="T111" fmla="*/ 2755 h 5336"/>
              <a:gd name="T112" fmla="*/ 58 w 9107"/>
              <a:gd name="T113" fmla="*/ 2288 h 5336"/>
              <a:gd name="T114" fmla="*/ 92 w 9107"/>
              <a:gd name="T115" fmla="*/ 1996 h 5336"/>
              <a:gd name="T116" fmla="*/ 242 w 9107"/>
              <a:gd name="T117" fmla="*/ 1739 h 5336"/>
              <a:gd name="T118" fmla="*/ 450 w 9107"/>
              <a:gd name="T119" fmla="*/ 1436 h 5336"/>
              <a:gd name="T120" fmla="*/ 646 w 9107"/>
              <a:gd name="T121" fmla="*/ 1307 h 5336"/>
              <a:gd name="T122" fmla="*/ 819 w 9107"/>
              <a:gd name="T123" fmla="*/ 1296 h 5336"/>
              <a:gd name="T124" fmla="*/ 911 w 9107"/>
              <a:gd name="T125" fmla="*/ 1039 h 5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07"/>
              <a:gd name="T190" fmla="*/ 0 h 5336"/>
              <a:gd name="T191" fmla="*/ 9107 w 9107"/>
              <a:gd name="T192" fmla="*/ 5336 h 53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07" h="5336">
                <a:moveTo>
                  <a:pt x="991" y="945"/>
                </a:moveTo>
                <a:lnTo>
                  <a:pt x="1003" y="945"/>
                </a:lnTo>
                <a:lnTo>
                  <a:pt x="1015" y="945"/>
                </a:lnTo>
                <a:lnTo>
                  <a:pt x="1015" y="957"/>
                </a:lnTo>
                <a:lnTo>
                  <a:pt x="1026" y="957"/>
                </a:lnTo>
                <a:lnTo>
                  <a:pt x="1038" y="969"/>
                </a:lnTo>
                <a:lnTo>
                  <a:pt x="1072" y="992"/>
                </a:lnTo>
                <a:lnTo>
                  <a:pt x="1095" y="992"/>
                </a:lnTo>
                <a:lnTo>
                  <a:pt x="1130" y="1004"/>
                </a:lnTo>
                <a:lnTo>
                  <a:pt x="1153" y="992"/>
                </a:lnTo>
                <a:lnTo>
                  <a:pt x="1176" y="992"/>
                </a:lnTo>
                <a:lnTo>
                  <a:pt x="1176" y="1004"/>
                </a:lnTo>
                <a:lnTo>
                  <a:pt x="1176" y="1027"/>
                </a:lnTo>
                <a:lnTo>
                  <a:pt x="1176" y="1039"/>
                </a:lnTo>
                <a:lnTo>
                  <a:pt x="1164" y="1039"/>
                </a:lnTo>
                <a:lnTo>
                  <a:pt x="1164" y="1062"/>
                </a:lnTo>
                <a:lnTo>
                  <a:pt x="1141" y="1085"/>
                </a:lnTo>
                <a:lnTo>
                  <a:pt x="1141" y="1109"/>
                </a:lnTo>
                <a:lnTo>
                  <a:pt x="1141" y="1132"/>
                </a:lnTo>
                <a:lnTo>
                  <a:pt x="1164" y="1121"/>
                </a:lnTo>
                <a:lnTo>
                  <a:pt x="1164" y="1132"/>
                </a:lnTo>
                <a:lnTo>
                  <a:pt x="1176" y="1132"/>
                </a:lnTo>
                <a:lnTo>
                  <a:pt x="1187" y="1132"/>
                </a:lnTo>
                <a:lnTo>
                  <a:pt x="1199" y="1132"/>
                </a:lnTo>
                <a:lnTo>
                  <a:pt x="1210" y="1132"/>
                </a:lnTo>
                <a:lnTo>
                  <a:pt x="1199" y="1144"/>
                </a:lnTo>
                <a:lnTo>
                  <a:pt x="1210" y="1144"/>
                </a:lnTo>
                <a:lnTo>
                  <a:pt x="1199" y="1156"/>
                </a:lnTo>
                <a:lnTo>
                  <a:pt x="1222" y="1156"/>
                </a:lnTo>
                <a:lnTo>
                  <a:pt x="1222" y="1167"/>
                </a:lnTo>
                <a:lnTo>
                  <a:pt x="1234" y="1167"/>
                </a:lnTo>
                <a:lnTo>
                  <a:pt x="1245" y="1167"/>
                </a:lnTo>
                <a:lnTo>
                  <a:pt x="1257" y="1179"/>
                </a:lnTo>
                <a:lnTo>
                  <a:pt x="1268" y="1167"/>
                </a:lnTo>
                <a:lnTo>
                  <a:pt x="1257" y="1167"/>
                </a:lnTo>
                <a:lnTo>
                  <a:pt x="1268" y="1156"/>
                </a:lnTo>
                <a:lnTo>
                  <a:pt x="1268" y="1167"/>
                </a:lnTo>
                <a:lnTo>
                  <a:pt x="1280" y="1167"/>
                </a:lnTo>
                <a:lnTo>
                  <a:pt x="1280" y="1156"/>
                </a:lnTo>
                <a:lnTo>
                  <a:pt x="1291" y="1156"/>
                </a:lnTo>
                <a:lnTo>
                  <a:pt x="1291" y="1167"/>
                </a:lnTo>
                <a:lnTo>
                  <a:pt x="1303" y="1167"/>
                </a:lnTo>
                <a:lnTo>
                  <a:pt x="1326" y="1167"/>
                </a:lnTo>
                <a:lnTo>
                  <a:pt x="1326" y="1156"/>
                </a:lnTo>
                <a:lnTo>
                  <a:pt x="1337" y="1167"/>
                </a:lnTo>
                <a:lnTo>
                  <a:pt x="1349" y="1167"/>
                </a:lnTo>
                <a:lnTo>
                  <a:pt x="1372" y="1179"/>
                </a:lnTo>
                <a:lnTo>
                  <a:pt x="1372" y="1167"/>
                </a:lnTo>
                <a:lnTo>
                  <a:pt x="1383" y="1167"/>
                </a:lnTo>
                <a:lnTo>
                  <a:pt x="1383" y="1179"/>
                </a:lnTo>
                <a:lnTo>
                  <a:pt x="1395" y="1179"/>
                </a:lnTo>
                <a:lnTo>
                  <a:pt x="1395" y="1167"/>
                </a:lnTo>
                <a:lnTo>
                  <a:pt x="1406" y="1167"/>
                </a:lnTo>
                <a:lnTo>
                  <a:pt x="1418" y="1167"/>
                </a:lnTo>
                <a:lnTo>
                  <a:pt x="1429" y="1167"/>
                </a:lnTo>
                <a:lnTo>
                  <a:pt x="1441" y="1191"/>
                </a:lnTo>
                <a:lnTo>
                  <a:pt x="1453" y="1191"/>
                </a:lnTo>
                <a:lnTo>
                  <a:pt x="1453" y="1214"/>
                </a:lnTo>
                <a:lnTo>
                  <a:pt x="1464" y="1214"/>
                </a:lnTo>
                <a:lnTo>
                  <a:pt x="1476" y="1226"/>
                </a:lnTo>
                <a:lnTo>
                  <a:pt x="1487" y="1261"/>
                </a:lnTo>
                <a:lnTo>
                  <a:pt x="1487" y="1272"/>
                </a:lnTo>
                <a:lnTo>
                  <a:pt x="1487" y="1296"/>
                </a:lnTo>
                <a:lnTo>
                  <a:pt x="1476" y="1307"/>
                </a:lnTo>
                <a:lnTo>
                  <a:pt x="1487" y="1307"/>
                </a:lnTo>
                <a:lnTo>
                  <a:pt x="1476" y="1319"/>
                </a:lnTo>
                <a:lnTo>
                  <a:pt x="1487" y="1319"/>
                </a:lnTo>
                <a:lnTo>
                  <a:pt x="1499" y="1319"/>
                </a:lnTo>
                <a:lnTo>
                  <a:pt x="1510" y="1319"/>
                </a:lnTo>
                <a:lnTo>
                  <a:pt x="1499" y="1319"/>
                </a:lnTo>
                <a:lnTo>
                  <a:pt x="1510" y="1307"/>
                </a:lnTo>
                <a:lnTo>
                  <a:pt x="1533" y="1307"/>
                </a:lnTo>
                <a:lnTo>
                  <a:pt x="1545" y="1307"/>
                </a:lnTo>
                <a:lnTo>
                  <a:pt x="1579" y="1319"/>
                </a:lnTo>
                <a:lnTo>
                  <a:pt x="1625" y="1331"/>
                </a:lnTo>
                <a:lnTo>
                  <a:pt x="1614" y="1342"/>
                </a:lnTo>
                <a:lnTo>
                  <a:pt x="1625" y="1342"/>
                </a:lnTo>
                <a:lnTo>
                  <a:pt x="1625" y="1354"/>
                </a:lnTo>
                <a:lnTo>
                  <a:pt x="1637" y="1354"/>
                </a:lnTo>
                <a:lnTo>
                  <a:pt x="1649" y="1354"/>
                </a:lnTo>
                <a:lnTo>
                  <a:pt x="1660" y="1354"/>
                </a:lnTo>
                <a:lnTo>
                  <a:pt x="1660" y="1342"/>
                </a:lnTo>
                <a:lnTo>
                  <a:pt x="1672" y="1342"/>
                </a:lnTo>
                <a:lnTo>
                  <a:pt x="1660" y="1342"/>
                </a:lnTo>
                <a:lnTo>
                  <a:pt x="1649" y="1319"/>
                </a:lnTo>
                <a:lnTo>
                  <a:pt x="1660" y="1307"/>
                </a:lnTo>
                <a:lnTo>
                  <a:pt x="1672" y="1296"/>
                </a:lnTo>
                <a:lnTo>
                  <a:pt x="1683" y="1284"/>
                </a:lnTo>
                <a:lnTo>
                  <a:pt x="1695" y="1284"/>
                </a:lnTo>
                <a:lnTo>
                  <a:pt x="1706" y="1272"/>
                </a:lnTo>
                <a:lnTo>
                  <a:pt x="1683" y="1261"/>
                </a:lnTo>
                <a:lnTo>
                  <a:pt x="1706" y="1249"/>
                </a:lnTo>
                <a:lnTo>
                  <a:pt x="1718" y="1261"/>
                </a:lnTo>
                <a:lnTo>
                  <a:pt x="1752" y="1261"/>
                </a:lnTo>
                <a:lnTo>
                  <a:pt x="1764" y="1272"/>
                </a:lnTo>
                <a:lnTo>
                  <a:pt x="1787" y="1284"/>
                </a:lnTo>
                <a:lnTo>
                  <a:pt x="1821" y="1272"/>
                </a:lnTo>
                <a:lnTo>
                  <a:pt x="1821" y="1284"/>
                </a:lnTo>
                <a:lnTo>
                  <a:pt x="1821" y="1296"/>
                </a:lnTo>
                <a:lnTo>
                  <a:pt x="1833" y="1319"/>
                </a:lnTo>
                <a:lnTo>
                  <a:pt x="1833" y="1342"/>
                </a:lnTo>
                <a:lnTo>
                  <a:pt x="1833" y="1366"/>
                </a:lnTo>
                <a:lnTo>
                  <a:pt x="1844" y="1366"/>
                </a:lnTo>
                <a:lnTo>
                  <a:pt x="1868" y="1377"/>
                </a:lnTo>
                <a:lnTo>
                  <a:pt x="1879" y="1389"/>
                </a:lnTo>
                <a:lnTo>
                  <a:pt x="1891" y="1401"/>
                </a:lnTo>
                <a:lnTo>
                  <a:pt x="1902" y="1401"/>
                </a:lnTo>
                <a:lnTo>
                  <a:pt x="1914" y="1424"/>
                </a:lnTo>
                <a:lnTo>
                  <a:pt x="1937" y="1424"/>
                </a:lnTo>
                <a:lnTo>
                  <a:pt x="1948" y="1436"/>
                </a:lnTo>
                <a:lnTo>
                  <a:pt x="1971" y="1436"/>
                </a:lnTo>
                <a:lnTo>
                  <a:pt x="1983" y="1436"/>
                </a:lnTo>
                <a:lnTo>
                  <a:pt x="1994" y="1436"/>
                </a:lnTo>
                <a:lnTo>
                  <a:pt x="1994" y="1447"/>
                </a:lnTo>
                <a:lnTo>
                  <a:pt x="1994" y="1459"/>
                </a:lnTo>
                <a:lnTo>
                  <a:pt x="2006" y="1459"/>
                </a:lnTo>
                <a:lnTo>
                  <a:pt x="2017" y="1459"/>
                </a:lnTo>
                <a:lnTo>
                  <a:pt x="2052" y="1459"/>
                </a:lnTo>
                <a:lnTo>
                  <a:pt x="2063" y="1459"/>
                </a:lnTo>
                <a:lnTo>
                  <a:pt x="2075" y="1471"/>
                </a:lnTo>
                <a:lnTo>
                  <a:pt x="2075" y="1483"/>
                </a:lnTo>
                <a:lnTo>
                  <a:pt x="2087" y="1494"/>
                </a:lnTo>
                <a:lnTo>
                  <a:pt x="2098" y="1506"/>
                </a:lnTo>
                <a:lnTo>
                  <a:pt x="2098" y="1494"/>
                </a:lnTo>
                <a:lnTo>
                  <a:pt x="2121" y="1483"/>
                </a:lnTo>
                <a:lnTo>
                  <a:pt x="2121" y="1471"/>
                </a:lnTo>
                <a:lnTo>
                  <a:pt x="2133" y="1471"/>
                </a:lnTo>
                <a:lnTo>
                  <a:pt x="2144" y="1459"/>
                </a:lnTo>
                <a:lnTo>
                  <a:pt x="2144" y="1447"/>
                </a:lnTo>
                <a:lnTo>
                  <a:pt x="2156" y="1459"/>
                </a:lnTo>
                <a:lnTo>
                  <a:pt x="2167" y="1436"/>
                </a:lnTo>
                <a:lnTo>
                  <a:pt x="2179" y="1436"/>
                </a:lnTo>
                <a:lnTo>
                  <a:pt x="2202" y="1424"/>
                </a:lnTo>
                <a:lnTo>
                  <a:pt x="2213" y="1424"/>
                </a:lnTo>
                <a:lnTo>
                  <a:pt x="2236" y="1424"/>
                </a:lnTo>
                <a:lnTo>
                  <a:pt x="2248" y="1412"/>
                </a:lnTo>
                <a:lnTo>
                  <a:pt x="2259" y="1424"/>
                </a:lnTo>
                <a:lnTo>
                  <a:pt x="2283" y="1412"/>
                </a:lnTo>
                <a:lnTo>
                  <a:pt x="2294" y="1401"/>
                </a:lnTo>
                <a:lnTo>
                  <a:pt x="2306" y="1401"/>
                </a:lnTo>
                <a:lnTo>
                  <a:pt x="2317" y="1401"/>
                </a:lnTo>
                <a:lnTo>
                  <a:pt x="2329" y="1401"/>
                </a:lnTo>
                <a:lnTo>
                  <a:pt x="2340" y="1401"/>
                </a:lnTo>
                <a:lnTo>
                  <a:pt x="2352" y="1412"/>
                </a:lnTo>
                <a:lnTo>
                  <a:pt x="2363" y="1401"/>
                </a:lnTo>
                <a:lnTo>
                  <a:pt x="2363" y="1412"/>
                </a:lnTo>
                <a:lnTo>
                  <a:pt x="2386" y="1389"/>
                </a:lnTo>
                <a:lnTo>
                  <a:pt x="2398" y="1401"/>
                </a:lnTo>
                <a:lnTo>
                  <a:pt x="2409" y="1401"/>
                </a:lnTo>
                <a:lnTo>
                  <a:pt x="2432" y="1401"/>
                </a:lnTo>
                <a:lnTo>
                  <a:pt x="2444" y="1401"/>
                </a:lnTo>
                <a:lnTo>
                  <a:pt x="2467" y="1377"/>
                </a:lnTo>
                <a:lnTo>
                  <a:pt x="2467" y="1366"/>
                </a:lnTo>
                <a:lnTo>
                  <a:pt x="2478" y="1354"/>
                </a:lnTo>
                <a:lnTo>
                  <a:pt x="2478" y="1342"/>
                </a:lnTo>
                <a:lnTo>
                  <a:pt x="2478" y="1331"/>
                </a:lnTo>
                <a:lnTo>
                  <a:pt x="2478" y="1319"/>
                </a:lnTo>
                <a:lnTo>
                  <a:pt x="2478" y="1307"/>
                </a:lnTo>
                <a:lnTo>
                  <a:pt x="2490" y="1296"/>
                </a:lnTo>
                <a:lnTo>
                  <a:pt x="2502" y="1296"/>
                </a:lnTo>
                <a:lnTo>
                  <a:pt x="2513" y="1284"/>
                </a:lnTo>
                <a:lnTo>
                  <a:pt x="2513" y="1272"/>
                </a:lnTo>
                <a:lnTo>
                  <a:pt x="2525" y="1272"/>
                </a:lnTo>
                <a:lnTo>
                  <a:pt x="2525" y="1261"/>
                </a:lnTo>
                <a:lnTo>
                  <a:pt x="2525" y="1249"/>
                </a:lnTo>
                <a:lnTo>
                  <a:pt x="2490" y="1226"/>
                </a:lnTo>
                <a:lnTo>
                  <a:pt x="2490" y="1214"/>
                </a:lnTo>
                <a:lnTo>
                  <a:pt x="2490" y="1202"/>
                </a:lnTo>
                <a:lnTo>
                  <a:pt x="2502" y="1191"/>
                </a:lnTo>
                <a:lnTo>
                  <a:pt x="2513" y="1167"/>
                </a:lnTo>
                <a:lnTo>
                  <a:pt x="2525" y="1156"/>
                </a:lnTo>
                <a:lnTo>
                  <a:pt x="2548" y="1144"/>
                </a:lnTo>
                <a:lnTo>
                  <a:pt x="2571" y="1144"/>
                </a:lnTo>
                <a:lnTo>
                  <a:pt x="2571" y="1132"/>
                </a:lnTo>
                <a:lnTo>
                  <a:pt x="2571" y="1109"/>
                </a:lnTo>
                <a:lnTo>
                  <a:pt x="2571" y="1097"/>
                </a:lnTo>
                <a:lnTo>
                  <a:pt x="2582" y="1085"/>
                </a:lnTo>
                <a:lnTo>
                  <a:pt x="2605" y="1085"/>
                </a:lnTo>
                <a:lnTo>
                  <a:pt x="2605" y="1062"/>
                </a:lnTo>
                <a:lnTo>
                  <a:pt x="2617" y="1062"/>
                </a:lnTo>
                <a:lnTo>
                  <a:pt x="2628" y="1062"/>
                </a:lnTo>
                <a:lnTo>
                  <a:pt x="2640" y="1062"/>
                </a:lnTo>
                <a:lnTo>
                  <a:pt x="2663" y="1074"/>
                </a:lnTo>
                <a:lnTo>
                  <a:pt x="2663" y="1062"/>
                </a:lnTo>
                <a:lnTo>
                  <a:pt x="2674" y="1050"/>
                </a:lnTo>
                <a:lnTo>
                  <a:pt x="2674" y="1062"/>
                </a:lnTo>
                <a:lnTo>
                  <a:pt x="2674" y="1050"/>
                </a:lnTo>
                <a:lnTo>
                  <a:pt x="2674" y="1062"/>
                </a:lnTo>
                <a:lnTo>
                  <a:pt x="2686" y="1050"/>
                </a:lnTo>
                <a:lnTo>
                  <a:pt x="2697" y="1062"/>
                </a:lnTo>
                <a:lnTo>
                  <a:pt x="2709" y="1050"/>
                </a:lnTo>
                <a:lnTo>
                  <a:pt x="2721" y="1039"/>
                </a:lnTo>
                <a:lnTo>
                  <a:pt x="2732" y="1039"/>
                </a:lnTo>
                <a:lnTo>
                  <a:pt x="2744" y="1039"/>
                </a:lnTo>
                <a:lnTo>
                  <a:pt x="2755" y="1050"/>
                </a:lnTo>
                <a:lnTo>
                  <a:pt x="2767" y="1050"/>
                </a:lnTo>
                <a:lnTo>
                  <a:pt x="2767" y="1039"/>
                </a:lnTo>
                <a:lnTo>
                  <a:pt x="2778" y="1027"/>
                </a:lnTo>
                <a:lnTo>
                  <a:pt x="2778" y="1039"/>
                </a:lnTo>
                <a:lnTo>
                  <a:pt x="2790" y="1027"/>
                </a:lnTo>
                <a:lnTo>
                  <a:pt x="2801" y="1027"/>
                </a:lnTo>
                <a:lnTo>
                  <a:pt x="2801" y="1015"/>
                </a:lnTo>
                <a:lnTo>
                  <a:pt x="2813" y="1027"/>
                </a:lnTo>
                <a:lnTo>
                  <a:pt x="2824" y="1039"/>
                </a:lnTo>
                <a:lnTo>
                  <a:pt x="2836" y="1039"/>
                </a:lnTo>
                <a:lnTo>
                  <a:pt x="2847" y="1039"/>
                </a:lnTo>
                <a:lnTo>
                  <a:pt x="2847" y="1050"/>
                </a:lnTo>
                <a:lnTo>
                  <a:pt x="2859" y="1039"/>
                </a:lnTo>
                <a:lnTo>
                  <a:pt x="2859" y="1050"/>
                </a:lnTo>
                <a:lnTo>
                  <a:pt x="2847" y="1050"/>
                </a:lnTo>
                <a:lnTo>
                  <a:pt x="2870" y="1050"/>
                </a:lnTo>
                <a:lnTo>
                  <a:pt x="2870" y="1074"/>
                </a:lnTo>
                <a:lnTo>
                  <a:pt x="2870" y="1097"/>
                </a:lnTo>
                <a:lnTo>
                  <a:pt x="2870" y="1085"/>
                </a:lnTo>
                <a:lnTo>
                  <a:pt x="2859" y="1074"/>
                </a:lnTo>
                <a:lnTo>
                  <a:pt x="2847" y="1074"/>
                </a:lnTo>
                <a:lnTo>
                  <a:pt x="2836" y="1074"/>
                </a:lnTo>
                <a:lnTo>
                  <a:pt x="2836" y="1085"/>
                </a:lnTo>
                <a:lnTo>
                  <a:pt x="2859" y="1109"/>
                </a:lnTo>
                <a:lnTo>
                  <a:pt x="2836" y="1121"/>
                </a:lnTo>
                <a:lnTo>
                  <a:pt x="2836" y="1132"/>
                </a:lnTo>
                <a:lnTo>
                  <a:pt x="2824" y="1144"/>
                </a:lnTo>
                <a:lnTo>
                  <a:pt x="2813" y="1144"/>
                </a:lnTo>
                <a:lnTo>
                  <a:pt x="2801" y="1132"/>
                </a:lnTo>
                <a:lnTo>
                  <a:pt x="2790" y="1144"/>
                </a:lnTo>
                <a:lnTo>
                  <a:pt x="2778" y="1156"/>
                </a:lnTo>
                <a:lnTo>
                  <a:pt x="2790" y="1179"/>
                </a:lnTo>
                <a:lnTo>
                  <a:pt x="2790" y="1191"/>
                </a:lnTo>
                <a:lnTo>
                  <a:pt x="2790" y="1214"/>
                </a:lnTo>
                <a:lnTo>
                  <a:pt x="2790" y="1226"/>
                </a:lnTo>
                <a:lnTo>
                  <a:pt x="2790" y="1237"/>
                </a:lnTo>
                <a:lnTo>
                  <a:pt x="2813" y="1237"/>
                </a:lnTo>
                <a:lnTo>
                  <a:pt x="2824" y="1249"/>
                </a:lnTo>
                <a:lnTo>
                  <a:pt x="2859" y="1249"/>
                </a:lnTo>
                <a:lnTo>
                  <a:pt x="2893" y="1214"/>
                </a:lnTo>
                <a:lnTo>
                  <a:pt x="2893" y="1191"/>
                </a:lnTo>
                <a:lnTo>
                  <a:pt x="2928" y="1167"/>
                </a:lnTo>
                <a:lnTo>
                  <a:pt x="2928" y="1156"/>
                </a:lnTo>
                <a:lnTo>
                  <a:pt x="2951" y="1144"/>
                </a:lnTo>
                <a:lnTo>
                  <a:pt x="3020" y="1156"/>
                </a:lnTo>
                <a:lnTo>
                  <a:pt x="3020" y="1132"/>
                </a:lnTo>
                <a:lnTo>
                  <a:pt x="3043" y="1121"/>
                </a:lnTo>
                <a:lnTo>
                  <a:pt x="3055" y="1121"/>
                </a:lnTo>
                <a:lnTo>
                  <a:pt x="3066" y="1121"/>
                </a:lnTo>
                <a:lnTo>
                  <a:pt x="3066" y="1109"/>
                </a:lnTo>
                <a:lnTo>
                  <a:pt x="3078" y="1097"/>
                </a:lnTo>
                <a:lnTo>
                  <a:pt x="3089" y="1097"/>
                </a:lnTo>
                <a:lnTo>
                  <a:pt x="3101" y="1085"/>
                </a:lnTo>
                <a:lnTo>
                  <a:pt x="3089" y="1085"/>
                </a:lnTo>
                <a:lnTo>
                  <a:pt x="3089" y="1074"/>
                </a:lnTo>
                <a:lnTo>
                  <a:pt x="3089" y="1062"/>
                </a:lnTo>
                <a:lnTo>
                  <a:pt x="3089" y="1050"/>
                </a:lnTo>
                <a:lnTo>
                  <a:pt x="3101" y="1039"/>
                </a:lnTo>
                <a:lnTo>
                  <a:pt x="3101" y="1027"/>
                </a:lnTo>
                <a:lnTo>
                  <a:pt x="3112" y="1015"/>
                </a:lnTo>
                <a:lnTo>
                  <a:pt x="3124" y="1004"/>
                </a:lnTo>
                <a:lnTo>
                  <a:pt x="3124" y="992"/>
                </a:lnTo>
                <a:lnTo>
                  <a:pt x="3124" y="980"/>
                </a:lnTo>
                <a:lnTo>
                  <a:pt x="3124" y="969"/>
                </a:lnTo>
                <a:lnTo>
                  <a:pt x="3124" y="922"/>
                </a:lnTo>
                <a:lnTo>
                  <a:pt x="3112" y="910"/>
                </a:lnTo>
                <a:lnTo>
                  <a:pt x="3124" y="899"/>
                </a:lnTo>
                <a:lnTo>
                  <a:pt x="3112" y="887"/>
                </a:lnTo>
                <a:lnTo>
                  <a:pt x="3101" y="875"/>
                </a:lnTo>
                <a:lnTo>
                  <a:pt x="3101" y="864"/>
                </a:lnTo>
                <a:lnTo>
                  <a:pt x="3089" y="864"/>
                </a:lnTo>
                <a:lnTo>
                  <a:pt x="3101" y="852"/>
                </a:lnTo>
                <a:lnTo>
                  <a:pt x="3089" y="852"/>
                </a:lnTo>
                <a:lnTo>
                  <a:pt x="3089" y="829"/>
                </a:lnTo>
                <a:lnTo>
                  <a:pt x="3078" y="817"/>
                </a:lnTo>
                <a:lnTo>
                  <a:pt x="3089" y="817"/>
                </a:lnTo>
                <a:lnTo>
                  <a:pt x="3078" y="805"/>
                </a:lnTo>
                <a:lnTo>
                  <a:pt x="3078" y="794"/>
                </a:lnTo>
                <a:lnTo>
                  <a:pt x="3055" y="782"/>
                </a:lnTo>
                <a:lnTo>
                  <a:pt x="3043" y="770"/>
                </a:lnTo>
                <a:lnTo>
                  <a:pt x="3055" y="759"/>
                </a:lnTo>
                <a:lnTo>
                  <a:pt x="3055" y="747"/>
                </a:lnTo>
                <a:lnTo>
                  <a:pt x="3066" y="723"/>
                </a:lnTo>
                <a:lnTo>
                  <a:pt x="3055" y="712"/>
                </a:lnTo>
                <a:lnTo>
                  <a:pt x="3066" y="700"/>
                </a:lnTo>
                <a:lnTo>
                  <a:pt x="3078" y="700"/>
                </a:lnTo>
                <a:lnTo>
                  <a:pt x="3078" y="688"/>
                </a:lnTo>
                <a:lnTo>
                  <a:pt x="3066" y="688"/>
                </a:lnTo>
                <a:lnTo>
                  <a:pt x="3066" y="677"/>
                </a:lnTo>
                <a:lnTo>
                  <a:pt x="3055" y="665"/>
                </a:lnTo>
                <a:lnTo>
                  <a:pt x="3043" y="665"/>
                </a:lnTo>
                <a:lnTo>
                  <a:pt x="3032" y="653"/>
                </a:lnTo>
                <a:lnTo>
                  <a:pt x="3043" y="630"/>
                </a:lnTo>
                <a:lnTo>
                  <a:pt x="3055" y="583"/>
                </a:lnTo>
                <a:lnTo>
                  <a:pt x="3055" y="572"/>
                </a:lnTo>
                <a:lnTo>
                  <a:pt x="3066" y="560"/>
                </a:lnTo>
                <a:lnTo>
                  <a:pt x="3078" y="560"/>
                </a:lnTo>
                <a:lnTo>
                  <a:pt x="3089" y="537"/>
                </a:lnTo>
                <a:lnTo>
                  <a:pt x="3101" y="525"/>
                </a:lnTo>
                <a:lnTo>
                  <a:pt x="3101" y="537"/>
                </a:lnTo>
                <a:lnTo>
                  <a:pt x="3124" y="525"/>
                </a:lnTo>
                <a:lnTo>
                  <a:pt x="3136" y="513"/>
                </a:lnTo>
                <a:lnTo>
                  <a:pt x="3136" y="502"/>
                </a:lnTo>
                <a:lnTo>
                  <a:pt x="3147" y="502"/>
                </a:lnTo>
                <a:lnTo>
                  <a:pt x="3159" y="525"/>
                </a:lnTo>
                <a:lnTo>
                  <a:pt x="3170" y="513"/>
                </a:lnTo>
                <a:lnTo>
                  <a:pt x="3182" y="513"/>
                </a:lnTo>
                <a:lnTo>
                  <a:pt x="3182" y="502"/>
                </a:lnTo>
                <a:lnTo>
                  <a:pt x="3193" y="502"/>
                </a:lnTo>
                <a:lnTo>
                  <a:pt x="3205" y="490"/>
                </a:lnTo>
                <a:lnTo>
                  <a:pt x="3205" y="478"/>
                </a:lnTo>
                <a:lnTo>
                  <a:pt x="3205" y="467"/>
                </a:lnTo>
                <a:lnTo>
                  <a:pt x="3216" y="467"/>
                </a:lnTo>
                <a:lnTo>
                  <a:pt x="3228" y="455"/>
                </a:lnTo>
                <a:lnTo>
                  <a:pt x="3239" y="443"/>
                </a:lnTo>
                <a:lnTo>
                  <a:pt x="3251" y="443"/>
                </a:lnTo>
                <a:lnTo>
                  <a:pt x="3251" y="432"/>
                </a:lnTo>
                <a:lnTo>
                  <a:pt x="3274" y="432"/>
                </a:lnTo>
                <a:lnTo>
                  <a:pt x="3285" y="408"/>
                </a:lnTo>
                <a:lnTo>
                  <a:pt x="3297" y="408"/>
                </a:lnTo>
                <a:lnTo>
                  <a:pt x="3297" y="397"/>
                </a:lnTo>
                <a:lnTo>
                  <a:pt x="3308" y="397"/>
                </a:lnTo>
                <a:lnTo>
                  <a:pt x="3308" y="385"/>
                </a:lnTo>
                <a:lnTo>
                  <a:pt x="3297" y="373"/>
                </a:lnTo>
                <a:lnTo>
                  <a:pt x="3320" y="373"/>
                </a:lnTo>
                <a:lnTo>
                  <a:pt x="3320" y="350"/>
                </a:lnTo>
                <a:lnTo>
                  <a:pt x="3331" y="350"/>
                </a:lnTo>
                <a:lnTo>
                  <a:pt x="3343" y="362"/>
                </a:lnTo>
                <a:lnTo>
                  <a:pt x="3355" y="362"/>
                </a:lnTo>
                <a:lnTo>
                  <a:pt x="3355" y="350"/>
                </a:lnTo>
                <a:lnTo>
                  <a:pt x="3343" y="338"/>
                </a:lnTo>
                <a:lnTo>
                  <a:pt x="3343" y="326"/>
                </a:lnTo>
                <a:lnTo>
                  <a:pt x="3355" y="326"/>
                </a:lnTo>
                <a:lnTo>
                  <a:pt x="3343" y="315"/>
                </a:lnTo>
                <a:lnTo>
                  <a:pt x="3355" y="303"/>
                </a:lnTo>
                <a:lnTo>
                  <a:pt x="3366" y="303"/>
                </a:lnTo>
                <a:lnTo>
                  <a:pt x="3378" y="280"/>
                </a:lnTo>
                <a:lnTo>
                  <a:pt x="3366" y="280"/>
                </a:lnTo>
                <a:lnTo>
                  <a:pt x="3378" y="268"/>
                </a:lnTo>
                <a:lnTo>
                  <a:pt x="3389" y="268"/>
                </a:lnTo>
                <a:lnTo>
                  <a:pt x="3412" y="280"/>
                </a:lnTo>
                <a:lnTo>
                  <a:pt x="3424" y="291"/>
                </a:lnTo>
                <a:lnTo>
                  <a:pt x="3435" y="291"/>
                </a:lnTo>
                <a:lnTo>
                  <a:pt x="3447" y="280"/>
                </a:lnTo>
                <a:lnTo>
                  <a:pt x="3470" y="291"/>
                </a:lnTo>
                <a:lnTo>
                  <a:pt x="3470" y="280"/>
                </a:lnTo>
                <a:lnTo>
                  <a:pt x="3470" y="268"/>
                </a:lnTo>
                <a:lnTo>
                  <a:pt x="3470" y="256"/>
                </a:lnTo>
                <a:lnTo>
                  <a:pt x="3481" y="245"/>
                </a:lnTo>
                <a:lnTo>
                  <a:pt x="3493" y="233"/>
                </a:lnTo>
                <a:lnTo>
                  <a:pt x="3504" y="221"/>
                </a:lnTo>
                <a:lnTo>
                  <a:pt x="3516" y="221"/>
                </a:lnTo>
                <a:lnTo>
                  <a:pt x="3527" y="221"/>
                </a:lnTo>
                <a:lnTo>
                  <a:pt x="3527" y="210"/>
                </a:lnTo>
                <a:lnTo>
                  <a:pt x="3551" y="198"/>
                </a:lnTo>
                <a:lnTo>
                  <a:pt x="3551" y="186"/>
                </a:lnTo>
                <a:lnTo>
                  <a:pt x="3562" y="186"/>
                </a:lnTo>
                <a:lnTo>
                  <a:pt x="3562" y="175"/>
                </a:lnTo>
                <a:lnTo>
                  <a:pt x="3574" y="175"/>
                </a:lnTo>
                <a:lnTo>
                  <a:pt x="3585" y="163"/>
                </a:lnTo>
                <a:lnTo>
                  <a:pt x="3597" y="151"/>
                </a:lnTo>
                <a:lnTo>
                  <a:pt x="3597" y="140"/>
                </a:lnTo>
                <a:lnTo>
                  <a:pt x="3608" y="140"/>
                </a:lnTo>
                <a:lnTo>
                  <a:pt x="3608" y="151"/>
                </a:lnTo>
                <a:lnTo>
                  <a:pt x="3620" y="151"/>
                </a:lnTo>
                <a:lnTo>
                  <a:pt x="3620" y="140"/>
                </a:lnTo>
                <a:lnTo>
                  <a:pt x="3620" y="116"/>
                </a:lnTo>
                <a:lnTo>
                  <a:pt x="3631" y="116"/>
                </a:lnTo>
                <a:lnTo>
                  <a:pt x="3631" y="140"/>
                </a:lnTo>
                <a:lnTo>
                  <a:pt x="3643" y="140"/>
                </a:lnTo>
                <a:lnTo>
                  <a:pt x="3643" y="128"/>
                </a:lnTo>
                <a:lnTo>
                  <a:pt x="3643" y="116"/>
                </a:lnTo>
                <a:lnTo>
                  <a:pt x="3654" y="128"/>
                </a:lnTo>
                <a:lnTo>
                  <a:pt x="3666" y="116"/>
                </a:lnTo>
                <a:lnTo>
                  <a:pt x="3654" y="116"/>
                </a:lnTo>
                <a:lnTo>
                  <a:pt x="3654" y="105"/>
                </a:lnTo>
                <a:lnTo>
                  <a:pt x="3666" y="105"/>
                </a:lnTo>
                <a:lnTo>
                  <a:pt x="3689" y="105"/>
                </a:lnTo>
                <a:lnTo>
                  <a:pt x="3689" y="93"/>
                </a:lnTo>
                <a:lnTo>
                  <a:pt x="3677" y="81"/>
                </a:lnTo>
                <a:lnTo>
                  <a:pt x="3677" y="58"/>
                </a:lnTo>
                <a:lnTo>
                  <a:pt x="3666" y="46"/>
                </a:lnTo>
                <a:lnTo>
                  <a:pt x="3666" y="35"/>
                </a:lnTo>
                <a:lnTo>
                  <a:pt x="3666" y="11"/>
                </a:lnTo>
                <a:lnTo>
                  <a:pt x="3689" y="23"/>
                </a:lnTo>
                <a:lnTo>
                  <a:pt x="3689" y="35"/>
                </a:lnTo>
                <a:lnTo>
                  <a:pt x="3689" y="23"/>
                </a:lnTo>
                <a:lnTo>
                  <a:pt x="3712" y="23"/>
                </a:lnTo>
                <a:lnTo>
                  <a:pt x="3723" y="23"/>
                </a:lnTo>
                <a:lnTo>
                  <a:pt x="3758" y="23"/>
                </a:lnTo>
                <a:lnTo>
                  <a:pt x="3770" y="35"/>
                </a:lnTo>
                <a:lnTo>
                  <a:pt x="3793" y="46"/>
                </a:lnTo>
                <a:lnTo>
                  <a:pt x="3804" y="35"/>
                </a:lnTo>
                <a:lnTo>
                  <a:pt x="3816" y="23"/>
                </a:lnTo>
                <a:lnTo>
                  <a:pt x="3839" y="23"/>
                </a:lnTo>
                <a:lnTo>
                  <a:pt x="3850" y="11"/>
                </a:lnTo>
                <a:lnTo>
                  <a:pt x="3873" y="11"/>
                </a:lnTo>
                <a:lnTo>
                  <a:pt x="3873" y="0"/>
                </a:lnTo>
                <a:lnTo>
                  <a:pt x="3896" y="11"/>
                </a:lnTo>
                <a:lnTo>
                  <a:pt x="3908" y="11"/>
                </a:lnTo>
                <a:lnTo>
                  <a:pt x="3919" y="23"/>
                </a:lnTo>
                <a:lnTo>
                  <a:pt x="3931" y="35"/>
                </a:lnTo>
                <a:lnTo>
                  <a:pt x="3942" y="46"/>
                </a:lnTo>
                <a:lnTo>
                  <a:pt x="3942" y="58"/>
                </a:lnTo>
                <a:lnTo>
                  <a:pt x="3942" y="70"/>
                </a:lnTo>
                <a:lnTo>
                  <a:pt x="3931" y="70"/>
                </a:lnTo>
                <a:lnTo>
                  <a:pt x="4000" y="93"/>
                </a:lnTo>
                <a:lnTo>
                  <a:pt x="4035" y="105"/>
                </a:lnTo>
                <a:lnTo>
                  <a:pt x="4058" y="93"/>
                </a:lnTo>
                <a:lnTo>
                  <a:pt x="4069" y="93"/>
                </a:lnTo>
                <a:lnTo>
                  <a:pt x="4092" y="93"/>
                </a:lnTo>
                <a:lnTo>
                  <a:pt x="4104" y="93"/>
                </a:lnTo>
                <a:lnTo>
                  <a:pt x="4115" y="93"/>
                </a:lnTo>
                <a:lnTo>
                  <a:pt x="4127" y="93"/>
                </a:lnTo>
                <a:lnTo>
                  <a:pt x="4138" y="105"/>
                </a:lnTo>
                <a:lnTo>
                  <a:pt x="4138" y="116"/>
                </a:lnTo>
                <a:lnTo>
                  <a:pt x="4138" y="140"/>
                </a:lnTo>
                <a:lnTo>
                  <a:pt x="4138" y="163"/>
                </a:lnTo>
                <a:lnTo>
                  <a:pt x="4150" y="186"/>
                </a:lnTo>
                <a:lnTo>
                  <a:pt x="4138" y="198"/>
                </a:lnTo>
                <a:lnTo>
                  <a:pt x="4150" y="221"/>
                </a:lnTo>
                <a:lnTo>
                  <a:pt x="4150" y="233"/>
                </a:lnTo>
                <a:lnTo>
                  <a:pt x="4161" y="233"/>
                </a:lnTo>
                <a:lnTo>
                  <a:pt x="4185" y="245"/>
                </a:lnTo>
                <a:lnTo>
                  <a:pt x="4208" y="268"/>
                </a:lnTo>
                <a:lnTo>
                  <a:pt x="4219" y="268"/>
                </a:lnTo>
                <a:lnTo>
                  <a:pt x="4242" y="268"/>
                </a:lnTo>
                <a:lnTo>
                  <a:pt x="4265" y="268"/>
                </a:lnTo>
                <a:lnTo>
                  <a:pt x="4288" y="291"/>
                </a:lnTo>
                <a:lnTo>
                  <a:pt x="4311" y="291"/>
                </a:lnTo>
                <a:lnTo>
                  <a:pt x="4323" y="303"/>
                </a:lnTo>
                <a:lnTo>
                  <a:pt x="4334" y="303"/>
                </a:lnTo>
                <a:lnTo>
                  <a:pt x="4346" y="315"/>
                </a:lnTo>
                <a:lnTo>
                  <a:pt x="4369" y="326"/>
                </a:lnTo>
                <a:lnTo>
                  <a:pt x="4380" y="326"/>
                </a:lnTo>
                <a:lnTo>
                  <a:pt x="4380" y="338"/>
                </a:lnTo>
                <a:lnTo>
                  <a:pt x="4392" y="338"/>
                </a:lnTo>
                <a:lnTo>
                  <a:pt x="4392" y="350"/>
                </a:lnTo>
                <a:lnTo>
                  <a:pt x="4380" y="350"/>
                </a:lnTo>
                <a:lnTo>
                  <a:pt x="4392" y="362"/>
                </a:lnTo>
                <a:lnTo>
                  <a:pt x="4404" y="362"/>
                </a:lnTo>
                <a:lnTo>
                  <a:pt x="4427" y="373"/>
                </a:lnTo>
                <a:lnTo>
                  <a:pt x="4438" y="373"/>
                </a:lnTo>
                <a:lnTo>
                  <a:pt x="4473" y="397"/>
                </a:lnTo>
                <a:lnTo>
                  <a:pt x="4484" y="397"/>
                </a:lnTo>
                <a:lnTo>
                  <a:pt x="4496" y="420"/>
                </a:lnTo>
                <a:lnTo>
                  <a:pt x="4507" y="420"/>
                </a:lnTo>
                <a:lnTo>
                  <a:pt x="4507" y="432"/>
                </a:lnTo>
                <a:lnTo>
                  <a:pt x="4519" y="443"/>
                </a:lnTo>
                <a:lnTo>
                  <a:pt x="4530" y="467"/>
                </a:lnTo>
                <a:lnTo>
                  <a:pt x="4530" y="478"/>
                </a:lnTo>
                <a:lnTo>
                  <a:pt x="4553" y="490"/>
                </a:lnTo>
                <a:lnTo>
                  <a:pt x="4565" y="490"/>
                </a:lnTo>
                <a:lnTo>
                  <a:pt x="4565" y="478"/>
                </a:lnTo>
                <a:lnTo>
                  <a:pt x="4576" y="478"/>
                </a:lnTo>
                <a:lnTo>
                  <a:pt x="4588" y="490"/>
                </a:lnTo>
                <a:lnTo>
                  <a:pt x="4599" y="490"/>
                </a:lnTo>
                <a:lnTo>
                  <a:pt x="4599" y="502"/>
                </a:lnTo>
                <a:lnTo>
                  <a:pt x="4611" y="513"/>
                </a:lnTo>
                <a:lnTo>
                  <a:pt x="4623" y="513"/>
                </a:lnTo>
                <a:lnTo>
                  <a:pt x="4634" y="502"/>
                </a:lnTo>
                <a:lnTo>
                  <a:pt x="4646" y="525"/>
                </a:lnTo>
                <a:lnTo>
                  <a:pt x="4657" y="537"/>
                </a:lnTo>
                <a:lnTo>
                  <a:pt x="4669" y="537"/>
                </a:lnTo>
                <a:lnTo>
                  <a:pt x="4680" y="548"/>
                </a:lnTo>
                <a:lnTo>
                  <a:pt x="4692" y="560"/>
                </a:lnTo>
                <a:lnTo>
                  <a:pt x="4692" y="572"/>
                </a:lnTo>
                <a:lnTo>
                  <a:pt x="4703" y="583"/>
                </a:lnTo>
                <a:lnTo>
                  <a:pt x="4715" y="583"/>
                </a:lnTo>
                <a:lnTo>
                  <a:pt x="4715" y="595"/>
                </a:lnTo>
                <a:lnTo>
                  <a:pt x="4738" y="618"/>
                </a:lnTo>
                <a:lnTo>
                  <a:pt x="4749" y="630"/>
                </a:lnTo>
                <a:lnTo>
                  <a:pt x="4749" y="642"/>
                </a:lnTo>
                <a:lnTo>
                  <a:pt x="4761" y="653"/>
                </a:lnTo>
                <a:lnTo>
                  <a:pt x="4761" y="665"/>
                </a:lnTo>
                <a:lnTo>
                  <a:pt x="4772" y="665"/>
                </a:lnTo>
                <a:lnTo>
                  <a:pt x="4795" y="665"/>
                </a:lnTo>
                <a:lnTo>
                  <a:pt x="4795" y="677"/>
                </a:lnTo>
                <a:lnTo>
                  <a:pt x="4819" y="677"/>
                </a:lnTo>
                <a:lnTo>
                  <a:pt x="4830" y="700"/>
                </a:lnTo>
                <a:lnTo>
                  <a:pt x="4853" y="688"/>
                </a:lnTo>
                <a:lnTo>
                  <a:pt x="4865" y="700"/>
                </a:lnTo>
                <a:lnTo>
                  <a:pt x="4945" y="735"/>
                </a:lnTo>
                <a:lnTo>
                  <a:pt x="4945" y="747"/>
                </a:lnTo>
                <a:lnTo>
                  <a:pt x="4957" y="735"/>
                </a:lnTo>
                <a:lnTo>
                  <a:pt x="4957" y="747"/>
                </a:lnTo>
                <a:lnTo>
                  <a:pt x="4968" y="747"/>
                </a:lnTo>
                <a:lnTo>
                  <a:pt x="4968" y="759"/>
                </a:lnTo>
                <a:lnTo>
                  <a:pt x="4980" y="747"/>
                </a:lnTo>
                <a:lnTo>
                  <a:pt x="4980" y="759"/>
                </a:lnTo>
                <a:lnTo>
                  <a:pt x="4991" y="770"/>
                </a:lnTo>
                <a:lnTo>
                  <a:pt x="5003" y="770"/>
                </a:lnTo>
                <a:lnTo>
                  <a:pt x="5014" y="770"/>
                </a:lnTo>
                <a:lnTo>
                  <a:pt x="5014" y="782"/>
                </a:lnTo>
                <a:lnTo>
                  <a:pt x="5026" y="770"/>
                </a:lnTo>
                <a:lnTo>
                  <a:pt x="5038" y="770"/>
                </a:lnTo>
                <a:lnTo>
                  <a:pt x="5049" y="770"/>
                </a:lnTo>
                <a:lnTo>
                  <a:pt x="5038" y="759"/>
                </a:lnTo>
                <a:lnTo>
                  <a:pt x="5038" y="747"/>
                </a:lnTo>
                <a:lnTo>
                  <a:pt x="5038" y="735"/>
                </a:lnTo>
                <a:lnTo>
                  <a:pt x="5038" y="723"/>
                </a:lnTo>
                <a:lnTo>
                  <a:pt x="5026" y="712"/>
                </a:lnTo>
                <a:lnTo>
                  <a:pt x="5038" y="700"/>
                </a:lnTo>
                <a:lnTo>
                  <a:pt x="5038" y="688"/>
                </a:lnTo>
                <a:lnTo>
                  <a:pt x="5049" y="677"/>
                </a:lnTo>
                <a:lnTo>
                  <a:pt x="5061" y="665"/>
                </a:lnTo>
                <a:lnTo>
                  <a:pt x="5084" y="677"/>
                </a:lnTo>
                <a:lnTo>
                  <a:pt x="5118" y="677"/>
                </a:lnTo>
                <a:lnTo>
                  <a:pt x="5164" y="688"/>
                </a:lnTo>
                <a:lnTo>
                  <a:pt x="5187" y="700"/>
                </a:lnTo>
                <a:lnTo>
                  <a:pt x="5222" y="712"/>
                </a:lnTo>
                <a:lnTo>
                  <a:pt x="5234" y="700"/>
                </a:lnTo>
                <a:lnTo>
                  <a:pt x="5257" y="700"/>
                </a:lnTo>
                <a:lnTo>
                  <a:pt x="5257" y="712"/>
                </a:lnTo>
                <a:lnTo>
                  <a:pt x="5280" y="712"/>
                </a:lnTo>
                <a:lnTo>
                  <a:pt x="5314" y="712"/>
                </a:lnTo>
                <a:lnTo>
                  <a:pt x="5326" y="723"/>
                </a:lnTo>
                <a:lnTo>
                  <a:pt x="5337" y="723"/>
                </a:lnTo>
                <a:lnTo>
                  <a:pt x="5349" y="712"/>
                </a:lnTo>
                <a:lnTo>
                  <a:pt x="5372" y="712"/>
                </a:lnTo>
                <a:lnTo>
                  <a:pt x="5372" y="723"/>
                </a:lnTo>
                <a:lnTo>
                  <a:pt x="5383" y="723"/>
                </a:lnTo>
                <a:lnTo>
                  <a:pt x="5406" y="723"/>
                </a:lnTo>
                <a:lnTo>
                  <a:pt x="5429" y="735"/>
                </a:lnTo>
                <a:lnTo>
                  <a:pt x="5441" y="735"/>
                </a:lnTo>
                <a:lnTo>
                  <a:pt x="5453" y="735"/>
                </a:lnTo>
                <a:lnTo>
                  <a:pt x="5464" y="735"/>
                </a:lnTo>
                <a:lnTo>
                  <a:pt x="5476" y="735"/>
                </a:lnTo>
                <a:lnTo>
                  <a:pt x="5487" y="735"/>
                </a:lnTo>
                <a:lnTo>
                  <a:pt x="5510" y="747"/>
                </a:lnTo>
                <a:lnTo>
                  <a:pt x="5533" y="735"/>
                </a:lnTo>
                <a:lnTo>
                  <a:pt x="5545" y="735"/>
                </a:lnTo>
                <a:lnTo>
                  <a:pt x="5556" y="735"/>
                </a:lnTo>
                <a:lnTo>
                  <a:pt x="5591" y="735"/>
                </a:lnTo>
                <a:lnTo>
                  <a:pt x="5602" y="735"/>
                </a:lnTo>
                <a:lnTo>
                  <a:pt x="5614" y="735"/>
                </a:lnTo>
                <a:lnTo>
                  <a:pt x="5648" y="723"/>
                </a:lnTo>
                <a:lnTo>
                  <a:pt x="5660" y="723"/>
                </a:lnTo>
                <a:lnTo>
                  <a:pt x="5672" y="723"/>
                </a:lnTo>
                <a:lnTo>
                  <a:pt x="5672" y="735"/>
                </a:lnTo>
                <a:lnTo>
                  <a:pt x="5683" y="723"/>
                </a:lnTo>
                <a:lnTo>
                  <a:pt x="5706" y="700"/>
                </a:lnTo>
                <a:lnTo>
                  <a:pt x="5718" y="688"/>
                </a:lnTo>
                <a:lnTo>
                  <a:pt x="5706" y="677"/>
                </a:lnTo>
                <a:lnTo>
                  <a:pt x="5718" y="653"/>
                </a:lnTo>
                <a:lnTo>
                  <a:pt x="5729" y="642"/>
                </a:lnTo>
                <a:lnTo>
                  <a:pt x="5741" y="642"/>
                </a:lnTo>
                <a:lnTo>
                  <a:pt x="5752" y="630"/>
                </a:lnTo>
                <a:lnTo>
                  <a:pt x="5764" y="642"/>
                </a:lnTo>
                <a:lnTo>
                  <a:pt x="5787" y="630"/>
                </a:lnTo>
                <a:lnTo>
                  <a:pt x="5810" y="630"/>
                </a:lnTo>
                <a:lnTo>
                  <a:pt x="5856" y="653"/>
                </a:lnTo>
                <a:lnTo>
                  <a:pt x="5867" y="630"/>
                </a:lnTo>
                <a:lnTo>
                  <a:pt x="5914" y="653"/>
                </a:lnTo>
                <a:lnTo>
                  <a:pt x="5983" y="665"/>
                </a:lnTo>
                <a:lnTo>
                  <a:pt x="6040" y="688"/>
                </a:lnTo>
                <a:lnTo>
                  <a:pt x="6063" y="677"/>
                </a:lnTo>
                <a:lnTo>
                  <a:pt x="6063" y="688"/>
                </a:lnTo>
                <a:lnTo>
                  <a:pt x="6087" y="665"/>
                </a:lnTo>
                <a:lnTo>
                  <a:pt x="6087" y="618"/>
                </a:lnTo>
                <a:lnTo>
                  <a:pt x="6098" y="583"/>
                </a:lnTo>
                <a:lnTo>
                  <a:pt x="6121" y="583"/>
                </a:lnTo>
                <a:lnTo>
                  <a:pt x="6144" y="595"/>
                </a:lnTo>
                <a:lnTo>
                  <a:pt x="6156" y="595"/>
                </a:lnTo>
                <a:lnTo>
                  <a:pt x="6167" y="607"/>
                </a:lnTo>
                <a:lnTo>
                  <a:pt x="6167" y="618"/>
                </a:lnTo>
                <a:lnTo>
                  <a:pt x="6167" y="630"/>
                </a:lnTo>
                <a:lnTo>
                  <a:pt x="6167" y="653"/>
                </a:lnTo>
                <a:lnTo>
                  <a:pt x="6179" y="653"/>
                </a:lnTo>
                <a:lnTo>
                  <a:pt x="6179" y="665"/>
                </a:lnTo>
                <a:lnTo>
                  <a:pt x="6213" y="665"/>
                </a:lnTo>
                <a:lnTo>
                  <a:pt x="6225" y="677"/>
                </a:lnTo>
                <a:lnTo>
                  <a:pt x="6236" y="677"/>
                </a:lnTo>
                <a:lnTo>
                  <a:pt x="6248" y="677"/>
                </a:lnTo>
                <a:lnTo>
                  <a:pt x="6259" y="688"/>
                </a:lnTo>
                <a:lnTo>
                  <a:pt x="6294" y="677"/>
                </a:lnTo>
                <a:lnTo>
                  <a:pt x="6306" y="677"/>
                </a:lnTo>
                <a:lnTo>
                  <a:pt x="6317" y="677"/>
                </a:lnTo>
                <a:lnTo>
                  <a:pt x="6317" y="665"/>
                </a:lnTo>
                <a:lnTo>
                  <a:pt x="6329" y="665"/>
                </a:lnTo>
                <a:lnTo>
                  <a:pt x="6340" y="665"/>
                </a:lnTo>
                <a:lnTo>
                  <a:pt x="6352" y="630"/>
                </a:lnTo>
                <a:lnTo>
                  <a:pt x="6363" y="630"/>
                </a:lnTo>
                <a:lnTo>
                  <a:pt x="6386" y="618"/>
                </a:lnTo>
                <a:lnTo>
                  <a:pt x="6409" y="607"/>
                </a:lnTo>
                <a:lnTo>
                  <a:pt x="6409" y="595"/>
                </a:lnTo>
                <a:lnTo>
                  <a:pt x="6398" y="595"/>
                </a:lnTo>
                <a:lnTo>
                  <a:pt x="6398" y="583"/>
                </a:lnTo>
                <a:lnTo>
                  <a:pt x="6409" y="560"/>
                </a:lnTo>
                <a:lnTo>
                  <a:pt x="6409" y="548"/>
                </a:lnTo>
                <a:lnTo>
                  <a:pt x="6409" y="537"/>
                </a:lnTo>
                <a:lnTo>
                  <a:pt x="6467" y="525"/>
                </a:lnTo>
                <a:lnTo>
                  <a:pt x="6478" y="525"/>
                </a:lnTo>
                <a:lnTo>
                  <a:pt x="6490" y="525"/>
                </a:lnTo>
                <a:lnTo>
                  <a:pt x="6513" y="525"/>
                </a:lnTo>
                <a:lnTo>
                  <a:pt x="6525" y="548"/>
                </a:lnTo>
                <a:lnTo>
                  <a:pt x="6536" y="548"/>
                </a:lnTo>
                <a:lnTo>
                  <a:pt x="6548" y="560"/>
                </a:lnTo>
                <a:lnTo>
                  <a:pt x="6559" y="560"/>
                </a:lnTo>
                <a:lnTo>
                  <a:pt x="6582" y="572"/>
                </a:lnTo>
                <a:lnTo>
                  <a:pt x="6594" y="572"/>
                </a:lnTo>
                <a:lnTo>
                  <a:pt x="6605" y="572"/>
                </a:lnTo>
                <a:lnTo>
                  <a:pt x="6628" y="572"/>
                </a:lnTo>
                <a:lnTo>
                  <a:pt x="6651" y="583"/>
                </a:lnTo>
                <a:lnTo>
                  <a:pt x="6709" y="583"/>
                </a:lnTo>
                <a:lnTo>
                  <a:pt x="6755" y="607"/>
                </a:lnTo>
                <a:lnTo>
                  <a:pt x="6778" y="607"/>
                </a:lnTo>
                <a:lnTo>
                  <a:pt x="6801" y="583"/>
                </a:lnTo>
                <a:lnTo>
                  <a:pt x="6882" y="525"/>
                </a:lnTo>
                <a:lnTo>
                  <a:pt x="6974" y="653"/>
                </a:lnTo>
                <a:lnTo>
                  <a:pt x="6974" y="665"/>
                </a:lnTo>
                <a:lnTo>
                  <a:pt x="6986" y="665"/>
                </a:lnTo>
                <a:lnTo>
                  <a:pt x="6974" y="653"/>
                </a:lnTo>
                <a:lnTo>
                  <a:pt x="6986" y="653"/>
                </a:lnTo>
                <a:lnTo>
                  <a:pt x="6986" y="642"/>
                </a:lnTo>
                <a:lnTo>
                  <a:pt x="6997" y="630"/>
                </a:lnTo>
                <a:lnTo>
                  <a:pt x="6986" y="618"/>
                </a:lnTo>
                <a:lnTo>
                  <a:pt x="6997" y="607"/>
                </a:lnTo>
                <a:lnTo>
                  <a:pt x="6986" y="595"/>
                </a:lnTo>
                <a:lnTo>
                  <a:pt x="6997" y="583"/>
                </a:lnTo>
                <a:lnTo>
                  <a:pt x="7020" y="572"/>
                </a:lnTo>
                <a:lnTo>
                  <a:pt x="7032" y="560"/>
                </a:lnTo>
                <a:lnTo>
                  <a:pt x="7032" y="548"/>
                </a:lnTo>
                <a:lnTo>
                  <a:pt x="7043" y="548"/>
                </a:lnTo>
                <a:lnTo>
                  <a:pt x="7066" y="548"/>
                </a:lnTo>
                <a:lnTo>
                  <a:pt x="7078" y="537"/>
                </a:lnTo>
                <a:lnTo>
                  <a:pt x="7089" y="548"/>
                </a:lnTo>
                <a:lnTo>
                  <a:pt x="7112" y="548"/>
                </a:lnTo>
                <a:lnTo>
                  <a:pt x="7124" y="548"/>
                </a:lnTo>
                <a:lnTo>
                  <a:pt x="7136" y="560"/>
                </a:lnTo>
                <a:lnTo>
                  <a:pt x="7147" y="572"/>
                </a:lnTo>
                <a:lnTo>
                  <a:pt x="7159" y="583"/>
                </a:lnTo>
                <a:lnTo>
                  <a:pt x="7159" y="572"/>
                </a:lnTo>
                <a:lnTo>
                  <a:pt x="7170" y="572"/>
                </a:lnTo>
                <a:lnTo>
                  <a:pt x="7159" y="560"/>
                </a:lnTo>
                <a:lnTo>
                  <a:pt x="7170" y="560"/>
                </a:lnTo>
                <a:lnTo>
                  <a:pt x="7182" y="548"/>
                </a:lnTo>
                <a:lnTo>
                  <a:pt x="7193" y="537"/>
                </a:lnTo>
                <a:lnTo>
                  <a:pt x="7193" y="548"/>
                </a:lnTo>
                <a:lnTo>
                  <a:pt x="7193" y="537"/>
                </a:lnTo>
                <a:lnTo>
                  <a:pt x="7205" y="537"/>
                </a:lnTo>
                <a:lnTo>
                  <a:pt x="7205" y="525"/>
                </a:lnTo>
                <a:lnTo>
                  <a:pt x="7216" y="525"/>
                </a:lnTo>
                <a:lnTo>
                  <a:pt x="7228" y="537"/>
                </a:lnTo>
                <a:lnTo>
                  <a:pt x="7228" y="525"/>
                </a:lnTo>
                <a:lnTo>
                  <a:pt x="7228" y="513"/>
                </a:lnTo>
                <a:lnTo>
                  <a:pt x="7239" y="537"/>
                </a:lnTo>
                <a:lnTo>
                  <a:pt x="7239" y="525"/>
                </a:lnTo>
                <a:lnTo>
                  <a:pt x="7239" y="513"/>
                </a:lnTo>
                <a:lnTo>
                  <a:pt x="7251" y="513"/>
                </a:lnTo>
                <a:lnTo>
                  <a:pt x="7262" y="502"/>
                </a:lnTo>
                <a:lnTo>
                  <a:pt x="7262" y="490"/>
                </a:lnTo>
                <a:lnTo>
                  <a:pt x="7274" y="502"/>
                </a:lnTo>
                <a:lnTo>
                  <a:pt x="7274" y="490"/>
                </a:lnTo>
                <a:lnTo>
                  <a:pt x="7274" y="478"/>
                </a:lnTo>
                <a:lnTo>
                  <a:pt x="7285" y="490"/>
                </a:lnTo>
                <a:lnTo>
                  <a:pt x="7285" y="478"/>
                </a:lnTo>
                <a:lnTo>
                  <a:pt x="7297" y="478"/>
                </a:lnTo>
                <a:lnTo>
                  <a:pt x="7297" y="467"/>
                </a:lnTo>
                <a:lnTo>
                  <a:pt x="7308" y="467"/>
                </a:lnTo>
                <a:lnTo>
                  <a:pt x="7308" y="455"/>
                </a:lnTo>
                <a:lnTo>
                  <a:pt x="7320" y="467"/>
                </a:lnTo>
                <a:lnTo>
                  <a:pt x="7320" y="455"/>
                </a:lnTo>
                <a:lnTo>
                  <a:pt x="7320" y="443"/>
                </a:lnTo>
                <a:lnTo>
                  <a:pt x="7331" y="443"/>
                </a:lnTo>
                <a:lnTo>
                  <a:pt x="7331" y="432"/>
                </a:lnTo>
                <a:lnTo>
                  <a:pt x="7331" y="420"/>
                </a:lnTo>
                <a:lnTo>
                  <a:pt x="7343" y="420"/>
                </a:lnTo>
                <a:lnTo>
                  <a:pt x="7355" y="432"/>
                </a:lnTo>
                <a:lnTo>
                  <a:pt x="7366" y="432"/>
                </a:lnTo>
                <a:lnTo>
                  <a:pt x="7378" y="443"/>
                </a:lnTo>
                <a:lnTo>
                  <a:pt x="7389" y="455"/>
                </a:lnTo>
                <a:lnTo>
                  <a:pt x="7401" y="467"/>
                </a:lnTo>
                <a:lnTo>
                  <a:pt x="7424" y="478"/>
                </a:lnTo>
                <a:lnTo>
                  <a:pt x="7435" y="478"/>
                </a:lnTo>
                <a:lnTo>
                  <a:pt x="7447" y="490"/>
                </a:lnTo>
                <a:lnTo>
                  <a:pt x="7481" y="490"/>
                </a:lnTo>
                <a:lnTo>
                  <a:pt x="7493" y="478"/>
                </a:lnTo>
                <a:lnTo>
                  <a:pt x="7504" y="478"/>
                </a:lnTo>
                <a:lnTo>
                  <a:pt x="7527" y="467"/>
                </a:lnTo>
                <a:lnTo>
                  <a:pt x="7539" y="467"/>
                </a:lnTo>
                <a:lnTo>
                  <a:pt x="7562" y="467"/>
                </a:lnTo>
                <a:lnTo>
                  <a:pt x="7585" y="455"/>
                </a:lnTo>
                <a:lnTo>
                  <a:pt x="7597" y="455"/>
                </a:lnTo>
                <a:lnTo>
                  <a:pt x="7597" y="467"/>
                </a:lnTo>
                <a:lnTo>
                  <a:pt x="7608" y="467"/>
                </a:lnTo>
                <a:lnTo>
                  <a:pt x="7608" y="478"/>
                </a:lnTo>
                <a:lnTo>
                  <a:pt x="7620" y="478"/>
                </a:lnTo>
                <a:lnTo>
                  <a:pt x="7643" y="502"/>
                </a:lnTo>
                <a:lnTo>
                  <a:pt x="7631" y="513"/>
                </a:lnTo>
                <a:lnTo>
                  <a:pt x="7631" y="537"/>
                </a:lnTo>
                <a:lnTo>
                  <a:pt x="7631" y="548"/>
                </a:lnTo>
                <a:lnTo>
                  <a:pt x="7643" y="560"/>
                </a:lnTo>
                <a:lnTo>
                  <a:pt x="7643" y="572"/>
                </a:lnTo>
                <a:lnTo>
                  <a:pt x="7631" y="595"/>
                </a:lnTo>
                <a:lnTo>
                  <a:pt x="7643" y="595"/>
                </a:lnTo>
                <a:lnTo>
                  <a:pt x="7631" y="607"/>
                </a:lnTo>
                <a:lnTo>
                  <a:pt x="7631" y="618"/>
                </a:lnTo>
                <a:lnTo>
                  <a:pt x="7631" y="630"/>
                </a:lnTo>
                <a:lnTo>
                  <a:pt x="7631" y="653"/>
                </a:lnTo>
                <a:lnTo>
                  <a:pt x="7654" y="665"/>
                </a:lnTo>
                <a:lnTo>
                  <a:pt x="7666" y="677"/>
                </a:lnTo>
                <a:lnTo>
                  <a:pt x="7677" y="665"/>
                </a:lnTo>
                <a:lnTo>
                  <a:pt x="7689" y="665"/>
                </a:lnTo>
                <a:lnTo>
                  <a:pt x="7712" y="677"/>
                </a:lnTo>
                <a:lnTo>
                  <a:pt x="7723" y="677"/>
                </a:lnTo>
                <a:lnTo>
                  <a:pt x="7758" y="688"/>
                </a:lnTo>
                <a:lnTo>
                  <a:pt x="7770" y="688"/>
                </a:lnTo>
                <a:lnTo>
                  <a:pt x="7770" y="700"/>
                </a:lnTo>
                <a:lnTo>
                  <a:pt x="7758" y="735"/>
                </a:lnTo>
                <a:lnTo>
                  <a:pt x="7758" y="747"/>
                </a:lnTo>
                <a:lnTo>
                  <a:pt x="7758" y="759"/>
                </a:lnTo>
                <a:lnTo>
                  <a:pt x="7770" y="770"/>
                </a:lnTo>
                <a:lnTo>
                  <a:pt x="7781" y="782"/>
                </a:lnTo>
                <a:lnTo>
                  <a:pt x="7770" y="817"/>
                </a:lnTo>
                <a:lnTo>
                  <a:pt x="7781" y="817"/>
                </a:lnTo>
                <a:lnTo>
                  <a:pt x="7770" y="829"/>
                </a:lnTo>
                <a:lnTo>
                  <a:pt x="7770" y="840"/>
                </a:lnTo>
                <a:lnTo>
                  <a:pt x="7770" y="852"/>
                </a:lnTo>
                <a:lnTo>
                  <a:pt x="7770" y="875"/>
                </a:lnTo>
                <a:lnTo>
                  <a:pt x="7770" y="887"/>
                </a:lnTo>
                <a:lnTo>
                  <a:pt x="7827" y="899"/>
                </a:lnTo>
                <a:lnTo>
                  <a:pt x="7839" y="910"/>
                </a:lnTo>
                <a:lnTo>
                  <a:pt x="7839" y="934"/>
                </a:lnTo>
                <a:lnTo>
                  <a:pt x="7839" y="957"/>
                </a:lnTo>
                <a:lnTo>
                  <a:pt x="7827" y="969"/>
                </a:lnTo>
                <a:lnTo>
                  <a:pt x="7839" y="980"/>
                </a:lnTo>
                <a:lnTo>
                  <a:pt x="7827" y="992"/>
                </a:lnTo>
                <a:lnTo>
                  <a:pt x="7839" y="992"/>
                </a:lnTo>
                <a:lnTo>
                  <a:pt x="7839" y="1004"/>
                </a:lnTo>
                <a:lnTo>
                  <a:pt x="7839" y="1015"/>
                </a:lnTo>
                <a:lnTo>
                  <a:pt x="7827" y="1039"/>
                </a:lnTo>
                <a:lnTo>
                  <a:pt x="7816" y="1039"/>
                </a:lnTo>
                <a:lnTo>
                  <a:pt x="7816" y="1050"/>
                </a:lnTo>
                <a:lnTo>
                  <a:pt x="7827" y="1062"/>
                </a:lnTo>
                <a:lnTo>
                  <a:pt x="7827" y="1097"/>
                </a:lnTo>
                <a:lnTo>
                  <a:pt x="7827" y="1109"/>
                </a:lnTo>
                <a:lnTo>
                  <a:pt x="7816" y="1109"/>
                </a:lnTo>
                <a:lnTo>
                  <a:pt x="7816" y="1121"/>
                </a:lnTo>
                <a:lnTo>
                  <a:pt x="7804" y="1132"/>
                </a:lnTo>
                <a:lnTo>
                  <a:pt x="7793" y="1132"/>
                </a:lnTo>
                <a:lnTo>
                  <a:pt x="7793" y="1144"/>
                </a:lnTo>
                <a:lnTo>
                  <a:pt x="7781" y="1156"/>
                </a:lnTo>
                <a:lnTo>
                  <a:pt x="7781" y="1167"/>
                </a:lnTo>
                <a:lnTo>
                  <a:pt x="7770" y="1167"/>
                </a:lnTo>
                <a:lnTo>
                  <a:pt x="7770" y="1179"/>
                </a:lnTo>
                <a:lnTo>
                  <a:pt x="7746" y="1202"/>
                </a:lnTo>
                <a:lnTo>
                  <a:pt x="7723" y="1214"/>
                </a:lnTo>
                <a:lnTo>
                  <a:pt x="7723" y="1226"/>
                </a:lnTo>
                <a:lnTo>
                  <a:pt x="7723" y="1237"/>
                </a:lnTo>
                <a:lnTo>
                  <a:pt x="7712" y="1261"/>
                </a:lnTo>
                <a:lnTo>
                  <a:pt x="7689" y="1272"/>
                </a:lnTo>
                <a:lnTo>
                  <a:pt x="7689" y="1284"/>
                </a:lnTo>
                <a:lnTo>
                  <a:pt x="7677" y="1296"/>
                </a:lnTo>
                <a:lnTo>
                  <a:pt x="7666" y="1307"/>
                </a:lnTo>
                <a:lnTo>
                  <a:pt x="7677" y="1307"/>
                </a:lnTo>
                <a:lnTo>
                  <a:pt x="7689" y="1319"/>
                </a:lnTo>
                <a:lnTo>
                  <a:pt x="7700" y="1319"/>
                </a:lnTo>
                <a:lnTo>
                  <a:pt x="7712" y="1331"/>
                </a:lnTo>
                <a:lnTo>
                  <a:pt x="7746" y="1331"/>
                </a:lnTo>
                <a:lnTo>
                  <a:pt x="7758" y="1342"/>
                </a:lnTo>
                <a:lnTo>
                  <a:pt x="7781" y="1354"/>
                </a:lnTo>
                <a:lnTo>
                  <a:pt x="7781" y="1366"/>
                </a:lnTo>
                <a:lnTo>
                  <a:pt x="7793" y="1354"/>
                </a:lnTo>
                <a:lnTo>
                  <a:pt x="7804" y="1366"/>
                </a:lnTo>
                <a:lnTo>
                  <a:pt x="7827" y="1366"/>
                </a:lnTo>
                <a:lnTo>
                  <a:pt x="7850" y="1377"/>
                </a:lnTo>
                <a:lnTo>
                  <a:pt x="7862" y="1401"/>
                </a:lnTo>
                <a:lnTo>
                  <a:pt x="7885" y="1401"/>
                </a:lnTo>
                <a:lnTo>
                  <a:pt x="7896" y="1401"/>
                </a:lnTo>
                <a:lnTo>
                  <a:pt x="7908" y="1401"/>
                </a:lnTo>
                <a:lnTo>
                  <a:pt x="7942" y="1424"/>
                </a:lnTo>
                <a:lnTo>
                  <a:pt x="7965" y="1424"/>
                </a:lnTo>
                <a:lnTo>
                  <a:pt x="7989" y="1412"/>
                </a:lnTo>
                <a:lnTo>
                  <a:pt x="8023" y="1436"/>
                </a:lnTo>
                <a:lnTo>
                  <a:pt x="8046" y="1447"/>
                </a:lnTo>
                <a:lnTo>
                  <a:pt x="8058" y="1459"/>
                </a:lnTo>
                <a:lnTo>
                  <a:pt x="8058" y="1483"/>
                </a:lnTo>
                <a:lnTo>
                  <a:pt x="8092" y="1541"/>
                </a:lnTo>
                <a:lnTo>
                  <a:pt x="8104" y="1553"/>
                </a:lnTo>
                <a:lnTo>
                  <a:pt x="8115" y="1564"/>
                </a:lnTo>
                <a:lnTo>
                  <a:pt x="8127" y="1588"/>
                </a:lnTo>
                <a:lnTo>
                  <a:pt x="8150" y="1599"/>
                </a:lnTo>
                <a:lnTo>
                  <a:pt x="8161" y="1611"/>
                </a:lnTo>
                <a:lnTo>
                  <a:pt x="8173" y="1611"/>
                </a:lnTo>
                <a:lnTo>
                  <a:pt x="8196" y="1623"/>
                </a:lnTo>
                <a:lnTo>
                  <a:pt x="8231" y="1658"/>
                </a:lnTo>
                <a:lnTo>
                  <a:pt x="8254" y="1681"/>
                </a:lnTo>
                <a:lnTo>
                  <a:pt x="8265" y="1669"/>
                </a:lnTo>
                <a:lnTo>
                  <a:pt x="8277" y="1681"/>
                </a:lnTo>
                <a:lnTo>
                  <a:pt x="8288" y="1669"/>
                </a:lnTo>
                <a:lnTo>
                  <a:pt x="8311" y="1669"/>
                </a:lnTo>
                <a:lnTo>
                  <a:pt x="8323" y="1658"/>
                </a:lnTo>
                <a:lnTo>
                  <a:pt x="8334" y="1658"/>
                </a:lnTo>
                <a:lnTo>
                  <a:pt x="8334" y="1669"/>
                </a:lnTo>
                <a:lnTo>
                  <a:pt x="8346" y="1681"/>
                </a:lnTo>
                <a:lnTo>
                  <a:pt x="8357" y="1681"/>
                </a:lnTo>
                <a:lnTo>
                  <a:pt x="8357" y="1693"/>
                </a:lnTo>
                <a:lnTo>
                  <a:pt x="8369" y="1704"/>
                </a:lnTo>
                <a:lnTo>
                  <a:pt x="8392" y="1704"/>
                </a:lnTo>
                <a:lnTo>
                  <a:pt x="8392" y="1716"/>
                </a:lnTo>
                <a:lnTo>
                  <a:pt x="8404" y="1704"/>
                </a:lnTo>
                <a:lnTo>
                  <a:pt x="8404" y="1693"/>
                </a:lnTo>
                <a:lnTo>
                  <a:pt x="8415" y="1693"/>
                </a:lnTo>
                <a:lnTo>
                  <a:pt x="8427" y="1693"/>
                </a:lnTo>
                <a:lnTo>
                  <a:pt x="8438" y="1693"/>
                </a:lnTo>
                <a:lnTo>
                  <a:pt x="8450" y="1704"/>
                </a:lnTo>
                <a:lnTo>
                  <a:pt x="8461" y="1704"/>
                </a:lnTo>
                <a:lnTo>
                  <a:pt x="8484" y="1716"/>
                </a:lnTo>
                <a:lnTo>
                  <a:pt x="8507" y="1693"/>
                </a:lnTo>
                <a:lnTo>
                  <a:pt x="8519" y="1704"/>
                </a:lnTo>
                <a:lnTo>
                  <a:pt x="8530" y="1693"/>
                </a:lnTo>
                <a:lnTo>
                  <a:pt x="8542" y="1704"/>
                </a:lnTo>
                <a:lnTo>
                  <a:pt x="8553" y="1716"/>
                </a:lnTo>
                <a:lnTo>
                  <a:pt x="8553" y="1739"/>
                </a:lnTo>
                <a:lnTo>
                  <a:pt x="8542" y="1751"/>
                </a:lnTo>
                <a:lnTo>
                  <a:pt x="8530" y="1774"/>
                </a:lnTo>
                <a:lnTo>
                  <a:pt x="8519" y="1809"/>
                </a:lnTo>
                <a:lnTo>
                  <a:pt x="8530" y="1821"/>
                </a:lnTo>
                <a:lnTo>
                  <a:pt x="8519" y="1845"/>
                </a:lnTo>
                <a:lnTo>
                  <a:pt x="8507" y="1903"/>
                </a:lnTo>
                <a:lnTo>
                  <a:pt x="8519" y="1915"/>
                </a:lnTo>
                <a:lnTo>
                  <a:pt x="8519" y="1961"/>
                </a:lnTo>
                <a:lnTo>
                  <a:pt x="8530" y="1996"/>
                </a:lnTo>
                <a:lnTo>
                  <a:pt x="8519" y="2008"/>
                </a:lnTo>
                <a:lnTo>
                  <a:pt x="8507" y="2008"/>
                </a:lnTo>
                <a:lnTo>
                  <a:pt x="8507" y="2031"/>
                </a:lnTo>
                <a:lnTo>
                  <a:pt x="8507" y="2043"/>
                </a:lnTo>
                <a:lnTo>
                  <a:pt x="8507" y="2055"/>
                </a:lnTo>
                <a:lnTo>
                  <a:pt x="8507" y="2066"/>
                </a:lnTo>
                <a:lnTo>
                  <a:pt x="8507" y="2078"/>
                </a:lnTo>
                <a:lnTo>
                  <a:pt x="8507" y="2101"/>
                </a:lnTo>
                <a:lnTo>
                  <a:pt x="8507" y="2113"/>
                </a:lnTo>
                <a:lnTo>
                  <a:pt x="8519" y="2136"/>
                </a:lnTo>
                <a:lnTo>
                  <a:pt x="8530" y="2148"/>
                </a:lnTo>
                <a:lnTo>
                  <a:pt x="8530" y="2160"/>
                </a:lnTo>
                <a:lnTo>
                  <a:pt x="8542" y="2160"/>
                </a:lnTo>
                <a:lnTo>
                  <a:pt x="8553" y="2171"/>
                </a:lnTo>
                <a:lnTo>
                  <a:pt x="8553" y="2195"/>
                </a:lnTo>
                <a:lnTo>
                  <a:pt x="8565" y="2206"/>
                </a:lnTo>
                <a:lnTo>
                  <a:pt x="8565" y="2218"/>
                </a:lnTo>
                <a:lnTo>
                  <a:pt x="8576" y="2230"/>
                </a:lnTo>
                <a:lnTo>
                  <a:pt x="8588" y="2241"/>
                </a:lnTo>
                <a:lnTo>
                  <a:pt x="8599" y="2253"/>
                </a:lnTo>
                <a:lnTo>
                  <a:pt x="8588" y="2265"/>
                </a:lnTo>
                <a:lnTo>
                  <a:pt x="8599" y="2265"/>
                </a:lnTo>
                <a:lnTo>
                  <a:pt x="8657" y="2358"/>
                </a:lnTo>
                <a:lnTo>
                  <a:pt x="8657" y="2370"/>
                </a:lnTo>
                <a:lnTo>
                  <a:pt x="8726" y="2463"/>
                </a:lnTo>
                <a:lnTo>
                  <a:pt x="8738" y="2463"/>
                </a:lnTo>
                <a:lnTo>
                  <a:pt x="8749" y="2487"/>
                </a:lnTo>
                <a:lnTo>
                  <a:pt x="8761" y="2522"/>
                </a:lnTo>
                <a:lnTo>
                  <a:pt x="8761" y="2533"/>
                </a:lnTo>
                <a:lnTo>
                  <a:pt x="8818" y="2568"/>
                </a:lnTo>
                <a:lnTo>
                  <a:pt x="8818" y="2533"/>
                </a:lnTo>
                <a:lnTo>
                  <a:pt x="8842" y="2533"/>
                </a:lnTo>
                <a:lnTo>
                  <a:pt x="8865" y="2545"/>
                </a:lnTo>
                <a:lnTo>
                  <a:pt x="8934" y="2545"/>
                </a:lnTo>
                <a:lnTo>
                  <a:pt x="8980" y="2592"/>
                </a:lnTo>
                <a:lnTo>
                  <a:pt x="9049" y="2627"/>
                </a:lnTo>
                <a:lnTo>
                  <a:pt x="9107" y="2685"/>
                </a:lnTo>
                <a:lnTo>
                  <a:pt x="9095" y="2685"/>
                </a:lnTo>
                <a:lnTo>
                  <a:pt x="9084" y="2685"/>
                </a:lnTo>
                <a:lnTo>
                  <a:pt x="9072" y="2720"/>
                </a:lnTo>
                <a:lnTo>
                  <a:pt x="9061" y="2720"/>
                </a:lnTo>
                <a:lnTo>
                  <a:pt x="9049" y="2720"/>
                </a:lnTo>
                <a:lnTo>
                  <a:pt x="9038" y="2720"/>
                </a:lnTo>
                <a:lnTo>
                  <a:pt x="9003" y="2755"/>
                </a:lnTo>
                <a:lnTo>
                  <a:pt x="8980" y="2825"/>
                </a:lnTo>
                <a:lnTo>
                  <a:pt x="8957" y="2837"/>
                </a:lnTo>
                <a:lnTo>
                  <a:pt x="8957" y="2849"/>
                </a:lnTo>
                <a:lnTo>
                  <a:pt x="8945" y="2860"/>
                </a:lnTo>
                <a:lnTo>
                  <a:pt x="8934" y="2872"/>
                </a:lnTo>
                <a:lnTo>
                  <a:pt x="8922" y="2884"/>
                </a:lnTo>
                <a:lnTo>
                  <a:pt x="8922" y="2895"/>
                </a:lnTo>
                <a:lnTo>
                  <a:pt x="8899" y="2907"/>
                </a:lnTo>
                <a:lnTo>
                  <a:pt x="8899" y="2919"/>
                </a:lnTo>
                <a:lnTo>
                  <a:pt x="8888" y="2930"/>
                </a:lnTo>
                <a:lnTo>
                  <a:pt x="8888" y="2942"/>
                </a:lnTo>
                <a:lnTo>
                  <a:pt x="8888" y="2954"/>
                </a:lnTo>
                <a:lnTo>
                  <a:pt x="8865" y="2965"/>
                </a:lnTo>
                <a:lnTo>
                  <a:pt x="8853" y="2965"/>
                </a:lnTo>
                <a:lnTo>
                  <a:pt x="8842" y="2989"/>
                </a:lnTo>
                <a:lnTo>
                  <a:pt x="8818" y="3059"/>
                </a:lnTo>
                <a:lnTo>
                  <a:pt x="8818" y="3071"/>
                </a:lnTo>
                <a:lnTo>
                  <a:pt x="8818" y="3059"/>
                </a:lnTo>
                <a:lnTo>
                  <a:pt x="8807" y="3059"/>
                </a:lnTo>
                <a:lnTo>
                  <a:pt x="8807" y="3082"/>
                </a:lnTo>
                <a:lnTo>
                  <a:pt x="8807" y="3094"/>
                </a:lnTo>
                <a:lnTo>
                  <a:pt x="8807" y="3129"/>
                </a:lnTo>
                <a:lnTo>
                  <a:pt x="8795" y="3176"/>
                </a:lnTo>
                <a:lnTo>
                  <a:pt x="8795" y="3187"/>
                </a:lnTo>
                <a:lnTo>
                  <a:pt x="8784" y="3199"/>
                </a:lnTo>
                <a:lnTo>
                  <a:pt x="8772" y="3211"/>
                </a:lnTo>
                <a:lnTo>
                  <a:pt x="8772" y="3246"/>
                </a:lnTo>
                <a:lnTo>
                  <a:pt x="8772" y="3292"/>
                </a:lnTo>
                <a:lnTo>
                  <a:pt x="8761" y="3292"/>
                </a:lnTo>
                <a:lnTo>
                  <a:pt x="8761" y="3304"/>
                </a:lnTo>
                <a:lnTo>
                  <a:pt x="8749" y="3316"/>
                </a:lnTo>
                <a:lnTo>
                  <a:pt x="8749" y="3327"/>
                </a:lnTo>
                <a:lnTo>
                  <a:pt x="8738" y="3339"/>
                </a:lnTo>
                <a:lnTo>
                  <a:pt x="8726" y="3351"/>
                </a:lnTo>
                <a:lnTo>
                  <a:pt x="8726" y="3374"/>
                </a:lnTo>
                <a:lnTo>
                  <a:pt x="8715" y="3374"/>
                </a:lnTo>
                <a:lnTo>
                  <a:pt x="8726" y="3374"/>
                </a:lnTo>
                <a:lnTo>
                  <a:pt x="8726" y="3398"/>
                </a:lnTo>
                <a:lnTo>
                  <a:pt x="8715" y="3409"/>
                </a:lnTo>
                <a:lnTo>
                  <a:pt x="8703" y="3433"/>
                </a:lnTo>
                <a:lnTo>
                  <a:pt x="8692" y="3444"/>
                </a:lnTo>
                <a:lnTo>
                  <a:pt x="8692" y="3468"/>
                </a:lnTo>
                <a:lnTo>
                  <a:pt x="8703" y="3468"/>
                </a:lnTo>
                <a:lnTo>
                  <a:pt x="8703" y="3479"/>
                </a:lnTo>
                <a:lnTo>
                  <a:pt x="8692" y="3468"/>
                </a:lnTo>
                <a:lnTo>
                  <a:pt x="8692" y="3491"/>
                </a:lnTo>
                <a:lnTo>
                  <a:pt x="8692" y="3479"/>
                </a:lnTo>
                <a:lnTo>
                  <a:pt x="8692" y="3491"/>
                </a:lnTo>
                <a:lnTo>
                  <a:pt x="8703" y="3491"/>
                </a:lnTo>
                <a:lnTo>
                  <a:pt x="8692" y="3491"/>
                </a:lnTo>
                <a:lnTo>
                  <a:pt x="8692" y="3514"/>
                </a:lnTo>
                <a:lnTo>
                  <a:pt x="8703" y="3526"/>
                </a:lnTo>
                <a:lnTo>
                  <a:pt x="8692" y="3538"/>
                </a:lnTo>
                <a:lnTo>
                  <a:pt x="8692" y="3549"/>
                </a:lnTo>
                <a:lnTo>
                  <a:pt x="8669" y="3549"/>
                </a:lnTo>
                <a:lnTo>
                  <a:pt x="8657" y="3549"/>
                </a:lnTo>
                <a:lnTo>
                  <a:pt x="8634" y="3549"/>
                </a:lnTo>
                <a:lnTo>
                  <a:pt x="8623" y="3561"/>
                </a:lnTo>
                <a:lnTo>
                  <a:pt x="8611" y="3573"/>
                </a:lnTo>
                <a:lnTo>
                  <a:pt x="8611" y="3584"/>
                </a:lnTo>
                <a:lnTo>
                  <a:pt x="8599" y="3596"/>
                </a:lnTo>
                <a:lnTo>
                  <a:pt x="8599" y="3608"/>
                </a:lnTo>
                <a:lnTo>
                  <a:pt x="8588" y="3608"/>
                </a:lnTo>
                <a:lnTo>
                  <a:pt x="8588" y="3619"/>
                </a:lnTo>
                <a:lnTo>
                  <a:pt x="8576" y="3619"/>
                </a:lnTo>
                <a:lnTo>
                  <a:pt x="8565" y="3619"/>
                </a:lnTo>
                <a:lnTo>
                  <a:pt x="8553" y="3631"/>
                </a:lnTo>
                <a:lnTo>
                  <a:pt x="8553" y="3643"/>
                </a:lnTo>
                <a:lnTo>
                  <a:pt x="8542" y="3654"/>
                </a:lnTo>
                <a:lnTo>
                  <a:pt x="8530" y="3654"/>
                </a:lnTo>
                <a:lnTo>
                  <a:pt x="8530" y="3666"/>
                </a:lnTo>
                <a:lnTo>
                  <a:pt x="8530" y="3678"/>
                </a:lnTo>
                <a:lnTo>
                  <a:pt x="8542" y="3678"/>
                </a:lnTo>
                <a:lnTo>
                  <a:pt x="8530" y="3689"/>
                </a:lnTo>
                <a:lnTo>
                  <a:pt x="8530" y="3701"/>
                </a:lnTo>
                <a:lnTo>
                  <a:pt x="8542" y="3701"/>
                </a:lnTo>
                <a:lnTo>
                  <a:pt x="8542" y="3713"/>
                </a:lnTo>
                <a:lnTo>
                  <a:pt x="8542" y="3724"/>
                </a:lnTo>
                <a:lnTo>
                  <a:pt x="8542" y="3736"/>
                </a:lnTo>
                <a:lnTo>
                  <a:pt x="8530" y="3748"/>
                </a:lnTo>
                <a:lnTo>
                  <a:pt x="8519" y="3748"/>
                </a:lnTo>
                <a:lnTo>
                  <a:pt x="8496" y="3748"/>
                </a:lnTo>
                <a:lnTo>
                  <a:pt x="8496" y="3760"/>
                </a:lnTo>
                <a:lnTo>
                  <a:pt x="8484" y="3760"/>
                </a:lnTo>
                <a:lnTo>
                  <a:pt x="8473" y="3771"/>
                </a:lnTo>
                <a:lnTo>
                  <a:pt x="8473" y="3783"/>
                </a:lnTo>
                <a:lnTo>
                  <a:pt x="8461" y="3783"/>
                </a:lnTo>
                <a:lnTo>
                  <a:pt x="8461" y="3795"/>
                </a:lnTo>
                <a:lnTo>
                  <a:pt x="8450" y="3795"/>
                </a:lnTo>
                <a:lnTo>
                  <a:pt x="8438" y="3806"/>
                </a:lnTo>
                <a:lnTo>
                  <a:pt x="8438" y="3818"/>
                </a:lnTo>
                <a:lnTo>
                  <a:pt x="8450" y="3830"/>
                </a:lnTo>
                <a:lnTo>
                  <a:pt x="8438" y="3830"/>
                </a:lnTo>
                <a:lnTo>
                  <a:pt x="8450" y="3841"/>
                </a:lnTo>
                <a:lnTo>
                  <a:pt x="8438" y="3841"/>
                </a:lnTo>
                <a:lnTo>
                  <a:pt x="8450" y="3841"/>
                </a:lnTo>
                <a:lnTo>
                  <a:pt x="8438" y="3853"/>
                </a:lnTo>
                <a:lnTo>
                  <a:pt x="8450" y="3865"/>
                </a:lnTo>
                <a:lnTo>
                  <a:pt x="8438" y="3865"/>
                </a:lnTo>
                <a:lnTo>
                  <a:pt x="8427" y="3865"/>
                </a:lnTo>
                <a:lnTo>
                  <a:pt x="8427" y="3876"/>
                </a:lnTo>
                <a:lnTo>
                  <a:pt x="8415" y="3876"/>
                </a:lnTo>
                <a:lnTo>
                  <a:pt x="8415" y="3888"/>
                </a:lnTo>
                <a:lnTo>
                  <a:pt x="8404" y="3888"/>
                </a:lnTo>
                <a:lnTo>
                  <a:pt x="8392" y="3888"/>
                </a:lnTo>
                <a:lnTo>
                  <a:pt x="8380" y="3888"/>
                </a:lnTo>
                <a:lnTo>
                  <a:pt x="8369" y="3900"/>
                </a:lnTo>
                <a:lnTo>
                  <a:pt x="8369" y="3911"/>
                </a:lnTo>
                <a:lnTo>
                  <a:pt x="8380" y="3911"/>
                </a:lnTo>
                <a:lnTo>
                  <a:pt x="8357" y="3923"/>
                </a:lnTo>
                <a:lnTo>
                  <a:pt x="8357" y="3935"/>
                </a:lnTo>
                <a:lnTo>
                  <a:pt x="8346" y="3958"/>
                </a:lnTo>
                <a:lnTo>
                  <a:pt x="8346" y="3946"/>
                </a:lnTo>
                <a:lnTo>
                  <a:pt x="8334" y="3958"/>
                </a:lnTo>
                <a:lnTo>
                  <a:pt x="8323" y="3958"/>
                </a:lnTo>
                <a:lnTo>
                  <a:pt x="8311" y="3958"/>
                </a:lnTo>
                <a:lnTo>
                  <a:pt x="8288" y="3970"/>
                </a:lnTo>
                <a:lnTo>
                  <a:pt x="8277" y="3970"/>
                </a:lnTo>
                <a:lnTo>
                  <a:pt x="8265" y="3970"/>
                </a:lnTo>
                <a:lnTo>
                  <a:pt x="8254" y="3981"/>
                </a:lnTo>
                <a:lnTo>
                  <a:pt x="8254" y="3970"/>
                </a:lnTo>
                <a:lnTo>
                  <a:pt x="8242" y="3970"/>
                </a:lnTo>
                <a:lnTo>
                  <a:pt x="8231" y="3970"/>
                </a:lnTo>
                <a:lnTo>
                  <a:pt x="8231" y="3958"/>
                </a:lnTo>
                <a:lnTo>
                  <a:pt x="8173" y="3888"/>
                </a:lnTo>
                <a:lnTo>
                  <a:pt x="8138" y="3841"/>
                </a:lnTo>
                <a:lnTo>
                  <a:pt x="8081" y="3783"/>
                </a:lnTo>
                <a:lnTo>
                  <a:pt x="8046" y="3760"/>
                </a:lnTo>
                <a:lnTo>
                  <a:pt x="7989" y="3748"/>
                </a:lnTo>
                <a:lnTo>
                  <a:pt x="7965" y="3736"/>
                </a:lnTo>
                <a:lnTo>
                  <a:pt x="7908" y="3771"/>
                </a:lnTo>
                <a:lnTo>
                  <a:pt x="7896" y="3783"/>
                </a:lnTo>
                <a:lnTo>
                  <a:pt x="7885" y="3795"/>
                </a:lnTo>
                <a:lnTo>
                  <a:pt x="7873" y="3806"/>
                </a:lnTo>
                <a:lnTo>
                  <a:pt x="7850" y="3783"/>
                </a:lnTo>
                <a:lnTo>
                  <a:pt x="7827" y="3760"/>
                </a:lnTo>
                <a:lnTo>
                  <a:pt x="7816" y="3760"/>
                </a:lnTo>
                <a:lnTo>
                  <a:pt x="7804" y="3748"/>
                </a:lnTo>
                <a:lnTo>
                  <a:pt x="7793" y="3748"/>
                </a:lnTo>
                <a:lnTo>
                  <a:pt x="7816" y="3771"/>
                </a:lnTo>
                <a:lnTo>
                  <a:pt x="7793" y="3760"/>
                </a:lnTo>
                <a:lnTo>
                  <a:pt x="7781" y="3760"/>
                </a:lnTo>
                <a:lnTo>
                  <a:pt x="7793" y="3760"/>
                </a:lnTo>
                <a:lnTo>
                  <a:pt x="7793" y="3748"/>
                </a:lnTo>
                <a:lnTo>
                  <a:pt x="7781" y="3760"/>
                </a:lnTo>
                <a:lnTo>
                  <a:pt x="7770" y="3771"/>
                </a:lnTo>
                <a:lnTo>
                  <a:pt x="7758" y="3771"/>
                </a:lnTo>
                <a:lnTo>
                  <a:pt x="7723" y="3771"/>
                </a:lnTo>
                <a:lnTo>
                  <a:pt x="7712" y="3783"/>
                </a:lnTo>
                <a:lnTo>
                  <a:pt x="7677" y="3795"/>
                </a:lnTo>
                <a:lnTo>
                  <a:pt x="7666" y="3795"/>
                </a:lnTo>
                <a:lnTo>
                  <a:pt x="7654" y="3806"/>
                </a:lnTo>
                <a:lnTo>
                  <a:pt x="7608" y="3876"/>
                </a:lnTo>
                <a:lnTo>
                  <a:pt x="7597" y="3911"/>
                </a:lnTo>
                <a:lnTo>
                  <a:pt x="7585" y="3958"/>
                </a:lnTo>
                <a:lnTo>
                  <a:pt x="7574" y="3970"/>
                </a:lnTo>
                <a:lnTo>
                  <a:pt x="7527" y="4016"/>
                </a:lnTo>
                <a:lnTo>
                  <a:pt x="7516" y="4028"/>
                </a:lnTo>
                <a:lnTo>
                  <a:pt x="7504" y="4028"/>
                </a:lnTo>
                <a:lnTo>
                  <a:pt x="7481" y="4040"/>
                </a:lnTo>
                <a:lnTo>
                  <a:pt x="7470" y="4040"/>
                </a:lnTo>
                <a:lnTo>
                  <a:pt x="7447" y="4051"/>
                </a:lnTo>
                <a:lnTo>
                  <a:pt x="7412" y="4051"/>
                </a:lnTo>
                <a:lnTo>
                  <a:pt x="7389" y="4051"/>
                </a:lnTo>
                <a:lnTo>
                  <a:pt x="7355" y="4063"/>
                </a:lnTo>
                <a:lnTo>
                  <a:pt x="7343" y="4051"/>
                </a:lnTo>
                <a:lnTo>
                  <a:pt x="7343" y="4063"/>
                </a:lnTo>
                <a:lnTo>
                  <a:pt x="7308" y="4028"/>
                </a:lnTo>
                <a:lnTo>
                  <a:pt x="7308" y="4040"/>
                </a:lnTo>
                <a:lnTo>
                  <a:pt x="7297" y="4028"/>
                </a:lnTo>
                <a:lnTo>
                  <a:pt x="7308" y="4028"/>
                </a:lnTo>
                <a:lnTo>
                  <a:pt x="7297" y="4028"/>
                </a:lnTo>
                <a:lnTo>
                  <a:pt x="7297" y="4016"/>
                </a:lnTo>
                <a:lnTo>
                  <a:pt x="7274" y="4005"/>
                </a:lnTo>
                <a:lnTo>
                  <a:pt x="7239" y="4016"/>
                </a:lnTo>
                <a:lnTo>
                  <a:pt x="7216" y="4028"/>
                </a:lnTo>
                <a:lnTo>
                  <a:pt x="7205" y="4028"/>
                </a:lnTo>
                <a:lnTo>
                  <a:pt x="7159" y="3970"/>
                </a:lnTo>
                <a:lnTo>
                  <a:pt x="7136" y="3946"/>
                </a:lnTo>
                <a:lnTo>
                  <a:pt x="7124" y="3935"/>
                </a:lnTo>
                <a:lnTo>
                  <a:pt x="7101" y="3923"/>
                </a:lnTo>
                <a:lnTo>
                  <a:pt x="7089" y="3923"/>
                </a:lnTo>
                <a:lnTo>
                  <a:pt x="7066" y="3923"/>
                </a:lnTo>
                <a:lnTo>
                  <a:pt x="7032" y="3946"/>
                </a:lnTo>
                <a:lnTo>
                  <a:pt x="7020" y="3946"/>
                </a:lnTo>
                <a:lnTo>
                  <a:pt x="6997" y="3935"/>
                </a:lnTo>
                <a:lnTo>
                  <a:pt x="6974" y="3935"/>
                </a:lnTo>
                <a:lnTo>
                  <a:pt x="6951" y="3935"/>
                </a:lnTo>
                <a:lnTo>
                  <a:pt x="6951" y="3946"/>
                </a:lnTo>
                <a:lnTo>
                  <a:pt x="6940" y="3935"/>
                </a:lnTo>
                <a:lnTo>
                  <a:pt x="6928" y="3935"/>
                </a:lnTo>
                <a:lnTo>
                  <a:pt x="6882" y="3935"/>
                </a:lnTo>
                <a:lnTo>
                  <a:pt x="6870" y="3935"/>
                </a:lnTo>
                <a:lnTo>
                  <a:pt x="6813" y="3923"/>
                </a:lnTo>
                <a:lnTo>
                  <a:pt x="6778" y="3923"/>
                </a:lnTo>
                <a:lnTo>
                  <a:pt x="6767" y="3923"/>
                </a:lnTo>
                <a:lnTo>
                  <a:pt x="6755" y="3935"/>
                </a:lnTo>
                <a:lnTo>
                  <a:pt x="6732" y="3923"/>
                </a:lnTo>
                <a:lnTo>
                  <a:pt x="6721" y="3935"/>
                </a:lnTo>
                <a:lnTo>
                  <a:pt x="6709" y="3923"/>
                </a:lnTo>
                <a:lnTo>
                  <a:pt x="6697" y="3923"/>
                </a:lnTo>
                <a:lnTo>
                  <a:pt x="6686" y="3923"/>
                </a:lnTo>
                <a:lnTo>
                  <a:pt x="6663" y="3923"/>
                </a:lnTo>
                <a:lnTo>
                  <a:pt x="6651" y="3935"/>
                </a:lnTo>
                <a:lnTo>
                  <a:pt x="6628" y="3923"/>
                </a:lnTo>
                <a:lnTo>
                  <a:pt x="6617" y="3923"/>
                </a:lnTo>
                <a:lnTo>
                  <a:pt x="6594" y="3911"/>
                </a:lnTo>
                <a:lnTo>
                  <a:pt x="6571" y="3923"/>
                </a:lnTo>
                <a:lnTo>
                  <a:pt x="6559" y="3923"/>
                </a:lnTo>
                <a:lnTo>
                  <a:pt x="6536" y="3935"/>
                </a:lnTo>
                <a:lnTo>
                  <a:pt x="6502" y="3946"/>
                </a:lnTo>
                <a:lnTo>
                  <a:pt x="6490" y="3935"/>
                </a:lnTo>
                <a:lnTo>
                  <a:pt x="6467" y="3946"/>
                </a:lnTo>
                <a:lnTo>
                  <a:pt x="6455" y="3946"/>
                </a:lnTo>
                <a:lnTo>
                  <a:pt x="6444" y="3958"/>
                </a:lnTo>
                <a:lnTo>
                  <a:pt x="6432" y="3958"/>
                </a:lnTo>
                <a:lnTo>
                  <a:pt x="6421" y="3981"/>
                </a:lnTo>
                <a:lnTo>
                  <a:pt x="6421" y="3993"/>
                </a:lnTo>
                <a:lnTo>
                  <a:pt x="6409" y="3993"/>
                </a:lnTo>
                <a:lnTo>
                  <a:pt x="6398" y="3993"/>
                </a:lnTo>
                <a:lnTo>
                  <a:pt x="6386" y="3993"/>
                </a:lnTo>
                <a:lnTo>
                  <a:pt x="6375" y="3993"/>
                </a:lnTo>
                <a:lnTo>
                  <a:pt x="6375" y="4005"/>
                </a:lnTo>
                <a:lnTo>
                  <a:pt x="6363" y="4005"/>
                </a:lnTo>
                <a:lnTo>
                  <a:pt x="6352" y="4005"/>
                </a:lnTo>
                <a:lnTo>
                  <a:pt x="6340" y="4016"/>
                </a:lnTo>
                <a:lnTo>
                  <a:pt x="6329" y="4028"/>
                </a:lnTo>
                <a:lnTo>
                  <a:pt x="6317" y="4028"/>
                </a:lnTo>
                <a:lnTo>
                  <a:pt x="6271" y="4028"/>
                </a:lnTo>
                <a:lnTo>
                  <a:pt x="6259" y="4028"/>
                </a:lnTo>
                <a:lnTo>
                  <a:pt x="6248" y="4028"/>
                </a:lnTo>
                <a:lnTo>
                  <a:pt x="6225" y="4028"/>
                </a:lnTo>
                <a:lnTo>
                  <a:pt x="6179" y="3981"/>
                </a:lnTo>
                <a:lnTo>
                  <a:pt x="6167" y="3981"/>
                </a:lnTo>
                <a:lnTo>
                  <a:pt x="6167" y="3970"/>
                </a:lnTo>
                <a:lnTo>
                  <a:pt x="6156" y="3970"/>
                </a:lnTo>
                <a:lnTo>
                  <a:pt x="6156" y="3981"/>
                </a:lnTo>
                <a:lnTo>
                  <a:pt x="6167" y="3981"/>
                </a:lnTo>
                <a:lnTo>
                  <a:pt x="6144" y="3970"/>
                </a:lnTo>
                <a:lnTo>
                  <a:pt x="6121" y="3993"/>
                </a:lnTo>
                <a:lnTo>
                  <a:pt x="6098" y="3981"/>
                </a:lnTo>
                <a:lnTo>
                  <a:pt x="6075" y="3970"/>
                </a:lnTo>
                <a:lnTo>
                  <a:pt x="6040" y="3935"/>
                </a:lnTo>
                <a:lnTo>
                  <a:pt x="6017" y="3935"/>
                </a:lnTo>
                <a:lnTo>
                  <a:pt x="5983" y="3935"/>
                </a:lnTo>
                <a:lnTo>
                  <a:pt x="5971" y="3935"/>
                </a:lnTo>
                <a:lnTo>
                  <a:pt x="5960" y="3923"/>
                </a:lnTo>
                <a:lnTo>
                  <a:pt x="5948" y="3935"/>
                </a:lnTo>
                <a:lnTo>
                  <a:pt x="5937" y="3946"/>
                </a:lnTo>
                <a:lnTo>
                  <a:pt x="5925" y="3958"/>
                </a:lnTo>
                <a:lnTo>
                  <a:pt x="5902" y="3958"/>
                </a:lnTo>
                <a:lnTo>
                  <a:pt x="5879" y="3946"/>
                </a:lnTo>
                <a:lnTo>
                  <a:pt x="5879" y="3958"/>
                </a:lnTo>
                <a:lnTo>
                  <a:pt x="5867" y="3958"/>
                </a:lnTo>
                <a:lnTo>
                  <a:pt x="5856" y="3958"/>
                </a:lnTo>
                <a:lnTo>
                  <a:pt x="5844" y="3958"/>
                </a:lnTo>
                <a:lnTo>
                  <a:pt x="5844" y="3970"/>
                </a:lnTo>
                <a:lnTo>
                  <a:pt x="5844" y="3981"/>
                </a:lnTo>
                <a:lnTo>
                  <a:pt x="5833" y="3981"/>
                </a:lnTo>
                <a:lnTo>
                  <a:pt x="5833" y="3970"/>
                </a:lnTo>
                <a:lnTo>
                  <a:pt x="5833" y="3958"/>
                </a:lnTo>
                <a:lnTo>
                  <a:pt x="5810" y="3946"/>
                </a:lnTo>
                <a:lnTo>
                  <a:pt x="5787" y="3946"/>
                </a:lnTo>
                <a:lnTo>
                  <a:pt x="5787" y="3958"/>
                </a:lnTo>
                <a:lnTo>
                  <a:pt x="5775" y="3958"/>
                </a:lnTo>
                <a:lnTo>
                  <a:pt x="5775" y="3946"/>
                </a:lnTo>
                <a:lnTo>
                  <a:pt x="5764" y="3946"/>
                </a:lnTo>
                <a:lnTo>
                  <a:pt x="5752" y="3935"/>
                </a:lnTo>
                <a:lnTo>
                  <a:pt x="5752" y="3923"/>
                </a:lnTo>
                <a:lnTo>
                  <a:pt x="5741" y="3923"/>
                </a:lnTo>
                <a:lnTo>
                  <a:pt x="5718" y="3923"/>
                </a:lnTo>
                <a:lnTo>
                  <a:pt x="5695" y="3911"/>
                </a:lnTo>
                <a:lnTo>
                  <a:pt x="5683" y="3911"/>
                </a:lnTo>
                <a:lnTo>
                  <a:pt x="5672" y="3911"/>
                </a:lnTo>
                <a:lnTo>
                  <a:pt x="5660" y="3911"/>
                </a:lnTo>
                <a:lnTo>
                  <a:pt x="5625" y="3911"/>
                </a:lnTo>
                <a:lnTo>
                  <a:pt x="5614" y="3935"/>
                </a:lnTo>
                <a:lnTo>
                  <a:pt x="5602" y="3935"/>
                </a:lnTo>
                <a:lnTo>
                  <a:pt x="5568" y="3935"/>
                </a:lnTo>
                <a:lnTo>
                  <a:pt x="5556" y="3935"/>
                </a:lnTo>
                <a:lnTo>
                  <a:pt x="5545" y="3935"/>
                </a:lnTo>
                <a:lnTo>
                  <a:pt x="5533" y="3946"/>
                </a:lnTo>
                <a:lnTo>
                  <a:pt x="5487" y="3958"/>
                </a:lnTo>
                <a:lnTo>
                  <a:pt x="5476" y="3958"/>
                </a:lnTo>
                <a:lnTo>
                  <a:pt x="5464" y="3958"/>
                </a:lnTo>
                <a:lnTo>
                  <a:pt x="5429" y="3935"/>
                </a:lnTo>
                <a:lnTo>
                  <a:pt x="5418" y="3935"/>
                </a:lnTo>
                <a:lnTo>
                  <a:pt x="5406" y="3935"/>
                </a:lnTo>
                <a:lnTo>
                  <a:pt x="5395" y="3935"/>
                </a:lnTo>
                <a:lnTo>
                  <a:pt x="5383" y="3923"/>
                </a:lnTo>
                <a:lnTo>
                  <a:pt x="5372" y="3935"/>
                </a:lnTo>
                <a:lnTo>
                  <a:pt x="5360" y="3923"/>
                </a:lnTo>
                <a:lnTo>
                  <a:pt x="5337" y="3923"/>
                </a:lnTo>
                <a:lnTo>
                  <a:pt x="5326" y="3923"/>
                </a:lnTo>
                <a:lnTo>
                  <a:pt x="5314" y="3911"/>
                </a:lnTo>
                <a:lnTo>
                  <a:pt x="5291" y="3923"/>
                </a:lnTo>
                <a:lnTo>
                  <a:pt x="5257" y="3970"/>
                </a:lnTo>
                <a:lnTo>
                  <a:pt x="5245" y="3970"/>
                </a:lnTo>
                <a:lnTo>
                  <a:pt x="5222" y="3958"/>
                </a:lnTo>
                <a:lnTo>
                  <a:pt x="5210" y="3970"/>
                </a:lnTo>
                <a:lnTo>
                  <a:pt x="5153" y="3981"/>
                </a:lnTo>
                <a:lnTo>
                  <a:pt x="5061" y="3981"/>
                </a:lnTo>
                <a:lnTo>
                  <a:pt x="5038" y="3993"/>
                </a:lnTo>
                <a:lnTo>
                  <a:pt x="4968" y="3981"/>
                </a:lnTo>
                <a:lnTo>
                  <a:pt x="4957" y="3981"/>
                </a:lnTo>
                <a:lnTo>
                  <a:pt x="4945" y="3981"/>
                </a:lnTo>
                <a:lnTo>
                  <a:pt x="4934" y="3981"/>
                </a:lnTo>
                <a:lnTo>
                  <a:pt x="4911" y="3981"/>
                </a:lnTo>
                <a:lnTo>
                  <a:pt x="4899" y="3981"/>
                </a:lnTo>
                <a:lnTo>
                  <a:pt x="4888" y="3981"/>
                </a:lnTo>
                <a:lnTo>
                  <a:pt x="4876" y="3970"/>
                </a:lnTo>
                <a:lnTo>
                  <a:pt x="4853" y="3970"/>
                </a:lnTo>
                <a:lnTo>
                  <a:pt x="4807" y="3958"/>
                </a:lnTo>
                <a:lnTo>
                  <a:pt x="4784" y="3970"/>
                </a:lnTo>
                <a:lnTo>
                  <a:pt x="4772" y="3981"/>
                </a:lnTo>
                <a:lnTo>
                  <a:pt x="4772" y="3993"/>
                </a:lnTo>
                <a:lnTo>
                  <a:pt x="4772" y="3981"/>
                </a:lnTo>
                <a:lnTo>
                  <a:pt x="4772" y="3970"/>
                </a:lnTo>
                <a:lnTo>
                  <a:pt x="4761" y="3981"/>
                </a:lnTo>
                <a:lnTo>
                  <a:pt x="4772" y="3981"/>
                </a:lnTo>
                <a:lnTo>
                  <a:pt x="4761" y="3981"/>
                </a:lnTo>
                <a:lnTo>
                  <a:pt x="4772" y="3981"/>
                </a:lnTo>
                <a:lnTo>
                  <a:pt x="4761" y="3993"/>
                </a:lnTo>
                <a:lnTo>
                  <a:pt x="4761" y="3981"/>
                </a:lnTo>
                <a:lnTo>
                  <a:pt x="4749" y="3993"/>
                </a:lnTo>
                <a:lnTo>
                  <a:pt x="4738" y="4016"/>
                </a:lnTo>
                <a:lnTo>
                  <a:pt x="4715" y="4075"/>
                </a:lnTo>
                <a:lnTo>
                  <a:pt x="4692" y="4086"/>
                </a:lnTo>
                <a:lnTo>
                  <a:pt x="4680" y="4110"/>
                </a:lnTo>
                <a:lnTo>
                  <a:pt x="4646" y="4168"/>
                </a:lnTo>
                <a:lnTo>
                  <a:pt x="4623" y="4203"/>
                </a:lnTo>
                <a:lnTo>
                  <a:pt x="4588" y="4227"/>
                </a:lnTo>
                <a:lnTo>
                  <a:pt x="4588" y="4238"/>
                </a:lnTo>
                <a:lnTo>
                  <a:pt x="4576" y="4238"/>
                </a:lnTo>
                <a:lnTo>
                  <a:pt x="4565" y="4238"/>
                </a:lnTo>
                <a:lnTo>
                  <a:pt x="4542" y="4238"/>
                </a:lnTo>
                <a:lnTo>
                  <a:pt x="4530" y="4238"/>
                </a:lnTo>
                <a:lnTo>
                  <a:pt x="4519" y="4238"/>
                </a:lnTo>
                <a:lnTo>
                  <a:pt x="4496" y="4250"/>
                </a:lnTo>
                <a:lnTo>
                  <a:pt x="4484" y="4262"/>
                </a:lnTo>
                <a:lnTo>
                  <a:pt x="4473" y="4273"/>
                </a:lnTo>
                <a:lnTo>
                  <a:pt x="4461" y="4285"/>
                </a:lnTo>
                <a:lnTo>
                  <a:pt x="4450" y="4308"/>
                </a:lnTo>
                <a:lnTo>
                  <a:pt x="4450" y="4320"/>
                </a:lnTo>
                <a:lnTo>
                  <a:pt x="4461" y="4308"/>
                </a:lnTo>
                <a:lnTo>
                  <a:pt x="4450" y="4320"/>
                </a:lnTo>
                <a:lnTo>
                  <a:pt x="4427" y="4355"/>
                </a:lnTo>
                <a:lnTo>
                  <a:pt x="4415" y="4378"/>
                </a:lnTo>
                <a:lnTo>
                  <a:pt x="4404" y="4378"/>
                </a:lnTo>
                <a:lnTo>
                  <a:pt x="4392" y="4378"/>
                </a:lnTo>
                <a:lnTo>
                  <a:pt x="4380" y="4378"/>
                </a:lnTo>
                <a:lnTo>
                  <a:pt x="4369" y="4390"/>
                </a:lnTo>
                <a:lnTo>
                  <a:pt x="4357" y="4378"/>
                </a:lnTo>
                <a:lnTo>
                  <a:pt x="4334" y="4413"/>
                </a:lnTo>
                <a:lnTo>
                  <a:pt x="4323" y="4413"/>
                </a:lnTo>
                <a:lnTo>
                  <a:pt x="4311" y="4413"/>
                </a:lnTo>
                <a:lnTo>
                  <a:pt x="4300" y="4413"/>
                </a:lnTo>
                <a:lnTo>
                  <a:pt x="4288" y="4413"/>
                </a:lnTo>
                <a:lnTo>
                  <a:pt x="4265" y="4413"/>
                </a:lnTo>
                <a:lnTo>
                  <a:pt x="4254" y="4425"/>
                </a:lnTo>
                <a:lnTo>
                  <a:pt x="4242" y="4413"/>
                </a:lnTo>
                <a:lnTo>
                  <a:pt x="4161" y="4390"/>
                </a:lnTo>
                <a:lnTo>
                  <a:pt x="4104" y="4378"/>
                </a:lnTo>
                <a:lnTo>
                  <a:pt x="4081" y="4378"/>
                </a:lnTo>
                <a:lnTo>
                  <a:pt x="4046" y="4367"/>
                </a:lnTo>
                <a:lnTo>
                  <a:pt x="4023" y="4378"/>
                </a:lnTo>
                <a:lnTo>
                  <a:pt x="4012" y="4367"/>
                </a:lnTo>
                <a:lnTo>
                  <a:pt x="3989" y="4378"/>
                </a:lnTo>
                <a:lnTo>
                  <a:pt x="3966" y="4390"/>
                </a:lnTo>
                <a:lnTo>
                  <a:pt x="3954" y="4378"/>
                </a:lnTo>
                <a:lnTo>
                  <a:pt x="3919" y="4413"/>
                </a:lnTo>
                <a:lnTo>
                  <a:pt x="3908" y="4413"/>
                </a:lnTo>
                <a:lnTo>
                  <a:pt x="3896" y="4425"/>
                </a:lnTo>
                <a:lnTo>
                  <a:pt x="3885" y="4425"/>
                </a:lnTo>
                <a:lnTo>
                  <a:pt x="3850" y="4448"/>
                </a:lnTo>
                <a:lnTo>
                  <a:pt x="3839" y="4460"/>
                </a:lnTo>
                <a:lnTo>
                  <a:pt x="3816" y="4460"/>
                </a:lnTo>
                <a:lnTo>
                  <a:pt x="3793" y="4460"/>
                </a:lnTo>
                <a:lnTo>
                  <a:pt x="3770" y="4472"/>
                </a:lnTo>
                <a:lnTo>
                  <a:pt x="3758" y="4472"/>
                </a:lnTo>
                <a:lnTo>
                  <a:pt x="3746" y="4472"/>
                </a:lnTo>
                <a:lnTo>
                  <a:pt x="3735" y="4472"/>
                </a:lnTo>
                <a:lnTo>
                  <a:pt x="3723" y="4472"/>
                </a:lnTo>
                <a:lnTo>
                  <a:pt x="3677" y="4507"/>
                </a:lnTo>
                <a:lnTo>
                  <a:pt x="3654" y="4518"/>
                </a:lnTo>
                <a:lnTo>
                  <a:pt x="3631" y="4518"/>
                </a:lnTo>
                <a:lnTo>
                  <a:pt x="3620" y="4530"/>
                </a:lnTo>
                <a:lnTo>
                  <a:pt x="3608" y="4542"/>
                </a:lnTo>
                <a:lnTo>
                  <a:pt x="3597" y="4542"/>
                </a:lnTo>
                <a:lnTo>
                  <a:pt x="3574" y="4542"/>
                </a:lnTo>
                <a:lnTo>
                  <a:pt x="3562" y="4554"/>
                </a:lnTo>
                <a:lnTo>
                  <a:pt x="3539" y="4589"/>
                </a:lnTo>
                <a:lnTo>
                  <a:pt x="3527" y="4589"/>
                </a:lnTo>
                <a:lnTo>
                  <a:pt x="3527" y="4600"/>
                </a:lnTo>
                <a:lnTo>
                  <a:pt x="3516" y="4612"/>
                </a:lnTo>
                <a:lnTo>
                  <a:pt x="3504" y="4612"/>
                </a:lnTo>
                <a:lnTo>
                  <a:pt x="3493" y="4624"/>
                </a:lnTo>
                <a:lnTo>
                  <a:pt x="3458" y="4729"/>
                </a:lnTo>
                <a:lnTo>
                  <a:pt x="3458" y="4740"/>
                </a:lnTo>
                <a:lnTo>
                  <a:pt x="3447" y="4740"/>
                </a:lnTo>
                <a:lnTo>
                  <a:pt x="3435" y="4752"/>
                </a:lnTo>
                <a:lnTo>
                  <a:pt x="3424" y="4764"/>
                </a:lnTo>
                <a:lnTo>
                  <a:pt x="3401" y="4810"/>
                </a:lnTo>
                <a:lnTo>
                  <a:pt x="3366" y="4880"/>
                </a:lnTo>
                <a:lnTo>
                  <a:pt x="3355" y="4880"/>
                </a:lnTo>
                <a:lnTo>
                  <a:pt x="3343" y="4904"/>
                </a:lnTo>
                <a:lnTo>
                  <a:pt x="3331" y="4939"/>
                </a:lnTo>
                <a:lnTo>
                  <a:pt x="3308" y="4986"/>
                </a:lnTo>
                <a:lnTo>
                  <a:pt x="3308" y="5056"/>
                </a:lnTo>
                <a:lnTo>
                  <a:pt x="3285" y="5044"/>
                </a:lnTo>
                <a:lnTo>
                  <a:pt x="3274" y="5032"/>
                </a:lnTo>
                <a:lnTo>
                  <a:pt x="3251" y="5021"/>
                </a:lnTo>
                <a:lnTo>
                  <a:pt x="3239" y="5009"/>
                </a:lnTo>
                <a:lnTo>
                  <a:pt x="3239" y="4997"/>
                </a:lnTo>
                <a:lnTo>
                  <a:pt x="3216" y="4997"/>
                </a:lnTo>
                <a:lnTo>
                  <a:pt x="3205" y="4997"/>
                </a:lnTo>
                <a:lnTo>
                  <a:pt x="3193" y="4997"/>
                </a:lnTo>
                <a:lnTo>
                  <a:pt x="3182" y="4997"/>
                </a:lnTo>
                <a:lnTo>
                  <a:pt x="3170" y="4997"/>
                </a:lnTo>
                <a:lnTo>
                  <a:pt x="3159" y="5009"/>
                </a:lnTo>
                <a:lnTo>
                  <a:pt x="3136" y="5044"/>
                </a:lnTo>
                <a:lnTo>
                  <a:pt x="3136" y="5056"/>
                </a:lnTo>
                <a:lnTo>
                  <a:pt x="3136" y="5079"/>
                </a:lnTo>
                <a:lnTo>
                  <a:pt x="3136" y="5091"/>
                </a:lnTo>
                <a:lnTo>
                  <a:pt x="3147" y="5091"/>
                </a:lnTo>
                <a:lnTo>
                  <a:pt x="3136" y="5079"/>
                </a:lnTo>
                <a:lnTo>
                  <a:pt x="3147" y="5091"/>
                </a:lnTo>
                <a:lnTo>
                  <a:pt x="3136" y="5102"/>
                </a:lnTo>
                <a:lnTo>
                  <a:pt x="3147" y="5102"/>
                </a:lnTo>
                <a:lnTo>
                  <a:pt x="3147" y="5091"/>
                </a:lnTo>
                <a:lnTo>
                  <a:pt x="3147" y="5102"/>
                </a:lnTo>
                <a:lnTo>
                  <a:pt x="3159" y="5102"/>
                </a:lnTo>
                <a:lnTo>
                  <a:pt x="3159" y="5079"/>
                </a:lnTo>
                <a:lnTo>
                  <a:pt x="3159" y="5114"/>
                </a:lnTo>
                <a:lnTo>
                  <a:pt x="3147" y="5114"/>
                </a:lnTo>
                <a:lnTo>
                  <a:pt x="3147" y="5102"/>
                </a:lnTo>
                <a:lnTo>
                  <a:pt x="3136" y="5102"/>
                </a:lnTo>
                <a:lnTo>
                  <a:pt x="3147" y="5114"/>
                </a:lnTo>
                <a:lnTo>
                  <a:pt x="3147" y="5126"/>
                </a:lnTo>
                <a:lnTo>
                  <a:pt x="3159" y="5137"/>
                </a:lnTo>
                <a:lnTo>
                  <a:pt x="3147" y="5137"/>
                </a:lnTo>
                <a:lnTo>
                  <a:pt x="3147" y="5149"/>
                </a:lnTo>
                <a:lnTo>
                  <a:pt x="3136" y="5161"/>
                </a:lnTo>
                <a:lnTo>
                  <a:pt x="3136" y="5172"/>
                </a:lnTo>
                <a:lnTo>
                  <a:pt x="3159" y="5184"/>
                </a:lnTo>
                <a:lnTo>
                  <a:pt x="3159" y="5196"/>
                </a:lnTo>
                <a:lnTo>
                  <a:pt x="3159" y="5207"/>
                </a:lnTo>
                <a:lnTo>
                  <a:pt x="3147" y="5207"/>
                </a:lnTo>
                <a:lnTo>
                  <a:pt x="3136" y="5231"/>
                </a:lnTo>
                <a:lnTo>
                  <a:pt x="3124" y="5231"/>
                </a:lnTo>
                <a:lnTo>
                  <a:pt x="3101" y="5242"/>
                </a:lnTo>
                <a:lnTo>
                  <a:pt x="3078" y="5242"/>
                </a:lnTo>
                <a:lnTo>
                  <a:pt x="3066" y="5242"/>
                </a:lnTo>
                <a:lnTo>
                  <a:pt x="3055" y="5242"/>
                </a:lnTo>
                <a:lnTo>
                  <a:pt x="3043" y="5266"/>
                </a:lnTo>
                <a:lnTo>
                  <a:pt x="3009" y="5277"/>
                </a:lnTo>
                <a:lnTo>
                  <a:pt x="2986" y="5277"/>
                </a:lnTo>
                <a:lnTo>
                  <a:pt x="2963" y="5301"/>
                </a:lnTo>
                <a:lnTo>
                  <a:pt x="2917" y="5313"/>
                </a:lnTo>
                <a:lnTo>
                  <a:pt x="2882" y="5324"/>
                </a:lnTo>
                <a:lnTo>
                  <a:pt x="2870" y="5336"/>
                </a:lnTo>
                <a:lnTo>
                  <a:pt x="2882" y="5336"/>
                </a:lnTo>
                <a:lnTo>
                  <a:pt x="2870" y="5336"/>
                </a:lnTo>
                <a:lnTo>
                  <a:pt x="2870" y="5324"/>
                </a:lnTo>
                <a:lnTo>
                  <a:pt x="2847" y="5277"/>
                </a:lnTo>
                <a:lnTo>
                  <a:pt x="2836" y="5254"/>
                </a:lnTo>
                <a:lnTo>
                  <a:pt x="2813" y="5242"/>
                </a:lnTo>
                <a:lnTo>
                  <a:pt x="2801" y="5231"/>
                </a:lnTo>
                <a:lnTo>
                  <a:pt x="2778" y="5231"/>
                </a:lnTo>
                <a:lnTo>
                  <a:pt x="2755" y="5207"/>
                </a:lnTo>
                <a:lnTo>
                  <a:pt x="2744" y="5207"/>
                </a:lnTo>
                <a:lnTo>
                  <a:pt x="2732" y="5207"/>
                </a:lnTo>
                <a:lnTo>
                  <a:pt x="2721" y="5219"/>
                </a:lnTo>
                <a:lnTo>
                  <a:pt x="2697" y="5219"/>
                </a:lnTo>
                <a:lnTo>
                  <a:pt x="2686" y="5207"/>
                </a:lnTo>
                <a:lnTo>
                  <a:pt x="2663" y="5196"/>
                </a:lnTo>
                <a:lnTo>
                  <a:pt x="2651" y="5196"/>
                </a:lnTo>
                <a:lnTo>
                  <a:pt x="2628" y="5172"/>
                </a:lnTo>
                <a:lnTo>
                  <a:pt x="2617" y="5161"/>
                </a:lnTo>
                <a:lnTo>
                  <a:pt x="2605" y="5161"/>
                </a:lnTo>
                <a:lnTo>
                  <a:pt x="2594" y="5172"/>
                </a:lnTo>
                <a:lnTo>
                  <a:pt x="2582" y="5184"/>
                </a:lnTo>
                <a:lnTo>
                  <a:pt x="2571" y="5172"/>
                </a:lnTo>
                <a:lnTo>
                  <a:pt x="2571" y="5161"/>
                </a:lnTo>
                <a:lnTo>
                  <a:pt x="2559" y="5161"/>
                </a:lnTo>
                <a:lnTo>
                  <a:pt x="2548" y="5137"/>
                </a:lnTo>
                <a:lnTo>
                  <a:pt x="2536" y="5126"/>
                </a:lnTo>
                <a:lnTo>
                  <a:pt x="2513" y="5079"/>
                </a:lnTo>
                <a:lnTo>
                  <a:pt x="2467" y="5032"/>
                </a:lnTo>
                <a:lnTo>
                  <a:pt x="2398" y="4962"/>
                </a:lnTo>
                <a:lnTo>
                  <a:pt x="2375" y="4951"/>
                </a:lnTo>
                <a:lnTo>
                  <a:pt x="2363" y="4962"/>
                </a:lnTo>
                <a:lnTo>
                  <a:pt x="2375" y="4962"/>
                </a:lnTo>
                <a:lnTo>
                  <a:pt x="2363" y="4962"/>
                </a:lnTo>
                <a:lnTo>
                  <a:pt x="2352" y="4951"/>
                </a:lnTo>
                <a:lnTo>
                  <a:pt x="2340" y="4962"/>
                </a:lnTo>
                <a:lnTo>
                  <a:pt x="2294" y="4974"/>
                </a:lnTo>
                <a:lnTo>
                  <a:pt x="2259" y="4962"/>
                </a:lnTo>
                <a:lnTo>
                  <a:pt x="2248" y="4962"/>
                </a:lnTo>
                <a:lnTo>
                  <a:pt x="2236" y="4962"/>
                </a:lnTo>
                <a:lnTo>
                  <a:pt x="2225" y="4951"/>
                </a:lnTo>
                <a:lnTo>
                  <a:pt x="2225" y="4962"/>
                </a:lnTo>
                <a:lnTo>
                  <a:pt x="2213" y="4962"/>
                </a:lnTo>
                <a:lnTo>
                  <a:pt x="2202" y="4951"/>
                </a:lnTo>
                <a:lnTo>
                  <a:pt x="2190" y="4927"/>
                </a:lnTo>
                <a:lnTo>
                  <a:pt x="2179" y="4916"/>
                </a:lnTo>
                <a:lnTo>
                  <a:pt x="2144" y="4845"/>
                </a:lnTo>
                <a:lnTo>
                  <a:pt x="2133" y="4787"/>
                </a:lnTo>
                <a:lnTo>
                  <a:pt x="2110" y="4752"/>
                </a:lnTo>
                <a:lnTo>
                  <a:pt x="2098" y="4740"/>
                </a:lnTo>
                <a:lnTo>
                  <a:pt x="2087" y="4740"/>
                </a:lnTo>
                <a:lnTo>
                  <a:pt x="2063" y="4729"/>
                </a:lnTo>
                <a:lnTo>
                  <a:pt x="2063" y="4740"/>
                </a:lnTo>
                <a:lnTo>
                  <a:pt x="2063" y="4729"/>
                </a:lnTo>
                <a:lnTo>
                  <a:pt x="2052" y="4740"/>
                </a:lnTo>
                <a:lnTo>
                  <a:pt x="2040" y="4705"/>
                </a:lnTo>
                <a:lnTo>
                  <a:pt x="2017" y="4670"/>
                </a:lnTo>
                <a:lnTo>
                  <a:pt x="2017" y="4635"/>
                </a:lnTo>
                <a:lnTo>
                  <a:pt x="1994" y="4589"/>
                </a:lnTo>
                <a:lnTo>
                  <a:pt x="1983" y="4577"/>
                </a:lnTo>
                <a:lnTo>
                  <a:pt x="1971" y="4577"/>
                </a:lnTo>
                <a:lnTo>
                  <a:pt x="1948" y="4554"/>
                </a:lnTo>
                <a:lnTo>
                  <a:pt x="1937" y="4542"/>
                </a:lnTo>
                <a:lnTo>
                  <a:pt x="1937" y="4507"/>
                </a:lnTo>
                <a:lnTo>
                  <a:pt x="1914" y="4472"/>
                </a:lnTo>
                <a:lnTo>
                  <a:pt x="1914" y="4460"/>
                </a:lnTo>
                <a:lnTo>
                  <a:pt x="1902" y="4437"/>
                </a:lnTo>
                <a:lnTo>
                  <a:pt x="1902" y="4448"/>
                </a:lnTo>
                <a:lnTo>
                  <a:pt x="1891" y="4437"/>
                </a:lnTo>
                <a:lnTo>
                  <a:pt x="1891" y="4425"/>
                </a:lnTo>
                <a:lnTo>
                  <a:pt x="1879" y="4402"/>
                </a:lnTo>
                <a:lnTo>
                  <a:pt x="1879" y="4390"/>
                </a:lnTo>
                <a:lnTo>
                  <a:pt x="1868" y="4367"/>
                </a:lnTo>
                <a:lnTo>
                  <a:pt x="1833" y="4297"/>
                </a:lnTo>
                <a:lnTo>
                  <a:pt x="1833" y="4285"/>
                </a:lnTo>
                <a:lnTo>
                  <a:pt x="1821" y="4273"/>
                </a:lnTo>
                <a:lnTo>
                  <a:pt x="1787" y="4273"/>
                </a:lnTo>
                <a:lnTo>
                  <a:pt x="1798" y="4262"/>
                </a:lnTo>
                <a:lnTo>
                  <a:pt x="1798" y="4273"/>
                </a:lnTo>
                <a:lnTo>
                  <a:pt x="1810" y="4262"/>
                </a:lnTo>
                <a:lnTo>
                  <a:pt x="1798" y="4262"/>
                </a:lnTo>
                <a:lnTo>
                  <a:pt x="1810" y="4250"/>
                </a:lnTo>
                <a:lnTo>
                  <a:pt x="1821" y="4250"/>
                </a:lnTo>
                <a:lnTo>
                  <a:pt x="1833" y="4250"/>
                </a:lnTo>
                <a:lnTo>
                  <a:pt x="1844" y="4250"/>
                </a:lnTo>
                <a:lnTo>
                  <a:pt x="1833" y="4250"/>
                </a:lnTo>
                <a:lnTo>
                  <a:pt x="1833" y="4262"/>
                </a:lnTo>
                <a:lnTo>
                  <a:pt x="1844" y="4262"/>
                </a:lnTo>
                <a:lnTo>
                  <a:pt x="1833" y="4262"/>
                </a:lnTo>
                <a:lnTo>
                  <a:pt x="1844" y="4262"/>
                </a:lnTo>
                <a:lnTo>
                  <a:pt x="1844" y="4273"/>
                </a:lnTo>
                <a:lnTo>
                  <a:pt x="1856" y="4262"/>
                </a:lnTo>
                <a:lnTo>
                  <a:pt x="1844" y="4273"/>
                </a:lnTo>
                <a:lnTo>
                  <a:pt x="1856" y="4273"/>
                </a:lnTo>
                <a:lnTo>
                  <a:pt x="1844" y="4273"/>
                </a:lnTo>
                <a:lnTo>
                  <a:pt x="1856" y="4273"/>
                </a:lnTo>
                <a:lnTo>
                  <a:pt x="1856" y="4285"/>
                </a:lnTo>
                <a:lnTo>
                  <a:pt x="1856" y="4297"/>
                </a:lnTo>
                <a:lnTo>
                  <a:pt x="1868" y="4308"/>
                </a:lnTo>
                <a:lnTo>
                  <a:pt x="1879" y="4308"/>
                </a:lnTo>
                <a:lnTo>
                  <a:pt x="1891" y="4308"/>
                </a:lnTo>
                <a:lnTo>
                  <a:pt x="1879" y="4308"/>
                </a:lnTo>
                <a:lnTo>
                  <a:pt x="1868" y="4332"/>
                </a:lnTo>
                <a:lnTo>
                  <a:pt x="1879" y="4378"/>
                </a:lnTo>
                <a:lnTo>
                  <a:pt x="1891" y="4390"/>
                </a:lnTo>
                <a:lnTo>
                  <a:pt x="1914" y="4390"/>
                </a:lnTo>
                <a:lnTo>
                  <a:pt x="1925" y="4390"/>
                </a:lnTo>
                <a:lnTo>
                  <a:pt x="1925" y="4378"/>
                </a:lnTo>
                <a:lnTo>
                  <a:pt x="1937" y="4390"/>
                </a:lnTo>
                <a:lnTo>
                  <a:pt x="1948" y="4378"/>
                </a:lnTo>
                <a:lnTo>
                  <a:pt x="1948" y="4367"/>
                </a:lnTo>
                <a:lnTo>
                  <a:pt x="1960" y="4367"/>
                </a:lnTo>
                <a:lnTo>
                  <a:pt x="1960" y="4355"/>
                </a:lnTo>
                <a:lnTo>
                  <a:pt x="1971" y="4355"/>
                </a:lnTo>
                <a:lnTo>
                  <a:pt x="1971" y="4343"/>
                </a:lnTo>
                <a:lnTo>
                  <a:pt x="1983" y="4343"/>
                </a:lnTo>
                <a:lnTo>
                  <a:pt x="1971" y="4332"/>
                </a:lnTo>
                <a:lnTo>
                  <a:pt x="1983" y="4320"/>
                </a:lnTo>
                <a:lnTo>
                  <a:pt x="1994" y="4320"/>
                </a:lnTo>
                <a:lnTo>
                  <a:pt x="2006" y="4308"/>
                </a:lnTo>
                <a:lnTo>
                  <a:pt x="2017" y="4308"/>
                </a:lnTo>
                <a:lnTo>
                  <a:pt x="2017" y="4297"/>
                </a:lnTo>
                <a:lnTo>
                  <a:pt x="1994" y="4285"/>
                </a:lnTo>
                <a:lnTo>
                  <a:pt x="1983" y="4285"/>
                </a:lnTo>
                <a:lnTo>
                  <a:pt x="1983" y="4297"/>
                </a:lnTo>
                <a:lnTo>
                  <a:pt x="1971" y="4308"/>
                </a:lnTo>
                <a:lnTo>
                  <a:pt x="1925" y="4320"/>
                </a:lnTo>
                <a:lnTo>
                  <a:pt x="1902" y="4308"/>
                </a:lnTo>
                <a:lnTo>
                  <a:pt x="1902" y="4297"/>
                </a:lnTo>
                <a:lnTo>
                  <a:pt x="1891" y="4285"/>
                </a:lnTo>
                <a:lnTo>
                  <a:pt x="1914" y="4285"/>
                </a:lnTo>
                <a:lnTo>
                  <a:pt x="1925" y="4273"/>
                </a:lnTo>
                <a:lnTo>
                  <a:pt x="1914" y="4273"/>
                </a:lnTo>
                <a:lnTo>
                  <a:pt x="1925" y="4262"/>
                </a:lnTo>
                <a:lnTo>
                  <a:pt x="1925" y="4250"/>
                </a:lnTo>
                <a:lnTo>
                  <a:pt x="1937" y="4215"/>
                </a:lnTo>
                <a:lnTo>
                  <a:pt x="1937" y="4180"/>
                </a:lnTo>
                <a:lnTo>
                  <a:pt x="1937" y="4168"/>
                </a:lnTo>
                <a:lnTo>
                  <a:pt x="1925" y="4168"/>
                </a:lnTo>
                <a:lnTo>
                  <a:pt x="1914" y="4157"/>
                </a:lnTo>
                <a:lnTo>
                  <a:pt x="1902" y="4168"/>
                </a:lnTo>
                <a:lnTo>
                  <a:pt x="1891" y="4168"/>
                </a:lnTo>
                <a:lnTo>
                  <a:pt x="1879" y="4168"/>
                </a:lnTo>
                <a:lnTo>
                  <a:pt x="1868" y="4168"/>
                </a:lnTo>
                <a:lnTo>
                  <a:pt x="1856" y="4121"/>
                </a:lnTo>
                <a:lnTo>
                  <a:pt x="1844" y="4110"/>
                </a:lnTo>
                <a:lnTo>
                  <a:pt x="1821" y="4098"/>
                </a:lnTo>
                <a:lnTo>
                  <a:pt x="1810" y="4098"/>
                </a:lnTo>
                <a:lnTo>
                  <a:pt x="1775" y="4075"/>
                </a:lnTo>
                <a:lnTo>
                  <a:pt x="1764" y="4075"/>
                </a:lnTo>
                <a:lnTo>
                  <a:pt x="1741" y="4086"/>
                </a:lnTo>
                <a:lnTo>
                  <a:pt x="1741" y="4098"/>
                </a:lnTo>
                <a:lnTo>
                  <a:pt x="1729" y="4098"/>
                </a:lnTo>
                <a:lnTo>
                  <a:pt x="1729" y="4086"/>
                </a:lnTo>
                <a:lnTo>
                  <a:pt x="1695" y="4075"/>
                </a:lnTo>
                <a:lnTo>
                  <a:pt x="1672" y="4051"/>
                </a:lnTo>
                <a:lnTo>
                  <a:pt x="1683" y="4040"/>
                </a:lnTo>
                <a:lnTo>
                  <a:pt x="1672" y="4028"/>
                </a:lnTo>
                <a:lnTo>
                  <a:pt x="1672" y="4005"/>
                </a:lnTo>
                <a:lnTo>
                  <a:pt x="1660" y="4005"/>
                </a:lnTo>
                <a:lnTo>
                  <a:pt x="1637" y="3946"/>
                </a:lnTo>
                <a:lnTo>
                  <a:pt x="1625" y="3911"/>
                </a:lnTo>
                <a:lnTo>
                  <a:pt x="1614" y="3888"/>
                </a:lnTo>
                <a:lnTo>
                  <a:pt x="1614" y="3865"/>
                </a:lnTo>
                <a:lnTo>
                  <a:pt x="1614" y="3853"/>
                </a:lnTo>
                <a:lnTo>
                  <a:pt x="1625" y="3841"/>
                </a:lnTo>
                <a:lnTo>
                  <a:pt x="1625" y="3830"/>
                </a:lnTo>
                <a:lnTo>
                  <a:pt x="1625" y="3841"/>
                </a:lnTo>
                <a:lnTo>
                  <a:pt x="1637" y="3841"/>
                </a:lnTo>
                <a:lnTo>
                  <a:pt x="1649" y="3841"/>
                </a:lnTo>
                <a:lnTo>
                  <a:pt x="1660" y="3818"/>
                </a:lnTo>
                <a:lnTo>
                  <a:pt x="1660" y="3806"/>
                </a:lnTo>
                <a:lnTo>
                  <a:pt x="1672" y="3806"/>
                </a:lnTo>
                <a:lnTo>
                  <a:pt x="1683" y="3806"/>
                </a:lnTo>
                <a:lnTo>
                  <a:pt x="1695" y="3795"/>
                </a:lnTo>
                <a:lnTo>
                  <a:pt x="1718" y="3783"/>
                </a:lnTo>
                <a:lnTo>
                  <a:pt x="1729" y="3771"/>
                </a:lnTo>
                <a:lnTo>
                  <a:pt x="1741" y="3760"/>
                </a:lnTo>
                <a:lnTo>
                  <a:pt x="1752" y="3748"/>
                </a:lnTo>
                <a:lnTo>
                  <a:pt x="1752" y="3736"/>
                </a:lnTo>
                <a:lnTo>
                  <a:pt x="1729" y="3736"/>
                </a:lnTo>
                <a:lnTo>
                  <a:pt x="1718" y="3736"/>
                </a:lnTo>
                <a:lnTo>
                  <a:pt x="1695" y="3724"/>
                </a:lnTo>
                <a:lnTo>
                  <a:pt x="1683" y="3701"/>
                </a:lnTo>
                <a:lnTo>
                  <a:pt x="1649" y="3596"/>
                </a:lnTo>
                <a:lnTo>
                  <a:pt x="1625" y="3538"/>
                </a:lnTo>
                <a:lnTo>
                  <a:pt x="1591" y="3479"/>
                </a:lnTo>
                <a:lnTo>
                  <a:pt x="1522" y="3398"/>
                </a:lnTo>
                <a:lnTo>
                  <a:pt x="1499" y="3374"/>
                </a:lnTo>
                <a:lnTo>
                  <a:pt x="1441" y="3327"/>
                </a:lnTo>
                <a:lnTo>
                  <a:pt x="1395" y="3281"/>
                </a:lnTo>
                <a:lnTo>
                  <a:pt x="1360" y="3257"/>
                </a:lnTo>
                <a:lnTo>
                  <a:pt x="1314" y="3222"/>
                </a:lnTo>
                <a:lnTo>
                  <a:pt x="1187" y="3141"/>
                </a:lnTo>
                <a:lnTo>
                  <a:pt x="1084" y="3071"/>
                </a:lnTo>
                <a:lnTo>
                  <a:pt x="1038" y="3059"/>
                </a:lnTo>
                <a:lnTo>
                  <a:pt x="1015" y="3036"/>
                </a:lnTo>
                <a:lnTo>
                  <a:pt x="980" y="3024"/>
                </a:lnTo>
                <a:lnTo>
                  <a:pt x="957" y="3000"/>
                </a:lnTo>
                <a:lnTo>
                  <a:pt x="934" y="2989"/>
                </a:lnTo>
                <a:lnTo>
                  <a:pt x="934" y="3000"/>
                </a:lnTo>
                <a:lnTo>
                  <a:pt x="922" y="3000"/>
                </a:lnTo>
                <a:lnTo>
                  <a:pt x="911" y="3000"/>
                </a:lnTo>
                <a:lnTo>
                  <a:pt x="888" y="2989"/>
                </a:lnTo>
                <a:lnTo>
                  <a:pt x="876" y="2977"/>
                </a:lnTo>
                <a:lnTo>
                  <a:pt x="865" y="2977"/>
                </a:lnTo>
                <a:lnTo>
                  <a:pt x="865" y="2989"/>
                </a:lnTo>
                <a:lnTo>
                  <a:pt x="865" y="2977"/>
                </a:lnTo>
                <a:lnTo>
                  <a:pt x="853" y="2977"/>
                </a:lnTo>
                <a:lnTo>
                  <a:pt x="865" y="2977"/>
                </a:lnTo>
                <a:lnTo>
                  <a:pt x="853" y="2977"/>
                </a:lnTo>
                <a:lnTo>
                  <a:pt x="853" y="2965"/>
                </a:lnTo>
                <a:lnTo>
                  <a:pt x="830" y="2954"/>
                </a:lnTo>
                <a:lnTo>
                  <a:pt x="749" y="2907"/>
                </a:lnTo>
                <a:lnTo>
                  <a:pt x="726" y="2895"/>
                </a:lnTo>
                <a:lnTo>
                  <a:pt x="692" y="2884"/>
                </a:lnTo>
                <a:lnTo>
                  <a:pt x="692" y="2895"/>
                </a:lnTo>
                <a:lnTo>
                  <a:pt x="680" y="2895"/>
                </a:lnTo>
                <a:lnTo>
                  <a:pt x="669" y="2884"/>
                </a:lnTo>
                <a:lnTo>
                  <a:pt x="669" y="2895"/>
                </a:lnTo>
                <a:lnTo>
                  <a:pt x="669" y="2884"/>
                </a:lnTo>
                <a:lnTo>
                  <a:pt x="669" y="2895"/>
                </a:lnTo>
                <a:lnTo>
                  <a:pt x="657" y="2895"/>
                </a:lnTo>
                <a:lnTo>
                  <a:pt x="611" y="2884"/>
                </a:lnTo>
                <a:lnTo>
                  <a:pt x="530" y="2884"/>
                </a:lnTo>
                <a:lnTo>
                  <a:pt x="415" y="2884"/>
                </a:lnTo>
                <a:lnTo>
                  <a:pt x="334" y="2884"/>
                </a:lnTo>
                <a:lnTo>
                  <a:pt x="288" y="2895"/>
                </a:lnTo>
                <a:lnTo>
                  <a:pt x="265" y="2895"/>
                </a:lnTo>
                <a:lnTo>
                  <a:pt x="265" y="2907"/>
                </a:lnTo>
                <a:lnTo>
                  <a:pt x="254" y="2907"/>
                </a:lnTo>
                <a:lnTo>
                  <a:pt x="265" y="2919"/>
                </a:lnTo>
                <a:lnTo>
                  <a:pt x="242" y="2919"/>
                </a:lnTo>
                <a:lnTo>
                  <a:pt x="219" y="2930"/>
                </a:lnTo>
                <a:lnTo>
                  <a:pt x="208" y="2942"/>
                </a:lnTo>
                <a:lnTo>
                  <a:pt x="185" y="2942"/>
                </a:lnTo>
                <a:lnTo>
                  <a:pt x="161" y="2930"/>
                </a:lnTo>
                <a:lnTo>
                  <a:pt x="150" y="2930"/>
                </a:lnTo>
                <a:lnTo>
                  <a:pt x="138" y="2907"/>
                </a:lnTo>
                <a:lnTo>
                  <a:pt x="138" y="2849"/>
                </a:lnTo>
                <a:lnTo>
                  <a:pt x="138" y="2825"/>
                </a:lnTo>
                <a:lnTo>
                  <a:pt x="127" y="2802"/>
                </a:lnTo>
                <a:lnTo>
                  <a:pt x="115" y="2790"/>
                </a:lnTo>
                <a:lnTo>
                  <a:pt x="104" y="2779"/>
                </a:lnTo>
                <a:lnTo>
                  <a:pt x="115" y="2755"/>
                </a:lnTo>
                <a:lnTo>
                  <a:pt x="127" y="2732"/>
                </a:lnTo>
                <a:lnTo>
                  <a:pt x="115" y="2697"/>
                </a:lnTo>
                <a:lnTo>
                  <a:pt x="104" y="2674"/>
                </a:lnTo>
                <a:lnTo>
                  <a:pt x="104" y="2662"/>
                </a:lnTo>
                <a:lnTo>
                  <a:pt x="104" y="2650"/>
                </a:lnTo>
                <a:lnTo>
                  <a:pt x="104" y="2627"/>
                </a:lnTo>
                <a:lnTo>
                  <a:pt x="104" y="2592"/>
                </a:lnTo>
                <a:lnTo>
                  <a:pt x="115" y="2568"/>
                </a:lnTo>
                <a:lnTo>
                  <a:pt x="115" y="2522"/>
                </a:lnTo>
                <a:lnTo>
                  <a:pt x="115" y="2510"/>
                </a:lnTo>
                <a:lnTo>
                  <a:pt x="104" y="2498"/>
                </a:lnTo>
                <a:lnTo>
                  <a:pt x="92" y="2475"/>
                </a:lnTo>
                <a:lnTo>
                  <a:pt x="81" y="2475"/>
                </a:lnTo>
                <a:lnTo>
                  <a:pt x="81" y="2463"/>
                </a:lnTo>
                <a:lnTo>
                  <a:pt x="81" y="2452"/>
                </a:lnTo>
                <a:lnTo>
                  <a:pt x="92" y="2452"/>
                </a:lnTo>
                <a:lnTo>
                  <a:pt x="104" y="2452"/>
                </a:lnTo>
                <a:lnTo>
                  <a:pt x="104" y="2440"/>
                </a:lnTo>
                <a:lnTo>
                  <a:pt x="92" y="2428"/>
                </a:lnTo>
                <a:lnTo>
                  <a:pt x="81" y="2417"/>
                </a:lnTo>
                <a:lnTo>
                  <a:pt x="81" y="2405"/>
                </a:lnTo>
                <a:lnTo>
                  <a:pt x="92" y="2382"/>
                </a:lnTo>
                <a:lnTo>
                  <a:pt x="81" y="2347"/>
                </a:lnTo>
                <a:lnTo>
                  <a:pt x="69" y="2335"/>
                </a:lnTo>
                <a:lnTo>
                  <a:pt x="81" y="2323"/>
                </a:lnTo>
                <a:lnTo>
                  <a:pt x="81" y="2312"/>
                </a:lnTo>
                <a:lnTo>
                  <a:pt x="81" y="2300"/>
                </a:lnTo>
                <a:lnTo>
                  <a:pt x="58" y="2288"/>
                </a:lnTo>
                <a:lnTo>
                  <a:pt x="46" y="2265"/>
                </a:lnTo>
                <a:lnTo>
                  <a:pt x="46" y="2241"/>
                </a:lnTo>
                <a:lnTo>
                  <a:pt x="35" y="2241"/>
                </a:lnTo>
                <a:lnTo>
                  <a:pt x="23" y="2241"/>
                </a:lnTo>
                <a:lnTo>
                  <a:pt x="12" y="2230"/>
                </a:lnTo>
                <a:lnTo>
                  <a:pt x="12" y="2206"/>
                </a:lnTo>
                <a:lnTo>
                  <a:pt x="0" y="2183"/>
                </a:lnTo>
                <a:lnTo>
                  <a:pt x="0" y="2171"/>
                </a:lnTo>
                <a:lnTo>
                  <a:pt x="0" y="2160"/>
                </a:lnTo>
                <a:lnTo>
                  <a:pt x="12" y="2160"/>
                </a:lnTo>
                <a:lnTo>
                  <a:pt x="23" y="2171"/>
                </a:lnTo>
                <a:lnTo>
                  <a:pt x="23" y="2148"/>
                </a:lnTo>
                <a:lnTo>
                  <a:pt x="12" y="2148"/>
                </a:lnTo>
                <a:lnTo>
                  <a:pt x="12" y="2136"/>
                </a:lnTo>
                <a:lnTo>
                  <a:pt x="35" y="2125"/>
                </a:lnTo>
                <a:lnTo>
                  <a:pt x="35" y="2113"/>
                </a:lnTo>
                <a:lnTo>
                  <a:pt x="46" y="2101"/>
                </a:lnTo>
                <a:lnTo>
                  <a:pt x="35" y="2090"/>
                </a:lnTo>
                <a:lnTo>
                  <a:pt x="35" y="2078"/>
                </a:lnTo>
                <a:lnTo>
                  <a:pt x="46" y="2078"/>
                </a:lnTo>
                <a:lnTo>
                  <a:pt x="58" y="2078"/>
                </a:lnTo>
                <a:lnTo>
                  <a:pt x="58" y="2066"/>
                </a:lnTo>
                <a:lnTo>
                  <a:pt x="69" y="2055"/>
                </a:lnTo>
                <a:lnTo>
                  <a:pt x="69" y="2043"/>
                </a:lnTo>
                <a:lnTo>
                  <a:pt x="81" y="2043"/>
                </a:lnTo>
                <a:lnTo>
                  <a:pt x="92" y="2020"/>
                </a:lnTo>
                <a:lnTo>
                  <a:pt x="104" y="2008"/>
                </a:lnTo>
                <a:lnTo>
                  <a:pt x="92" y="1996"/>
                </a:lnTo>
                <a:lnTo>
                  <a:pt x="115" y="1996"/>
                </a:lnTo>
                <a:lnTo>
                  <a:pt x="115" y="1985"/>
                </a:lnTo>
                <a:lnTo>
                  <a:pt x="115" y="1973"/>
                </a:lnTo>
                <a:lnTo>
                  <a:pt x="115" y="1961"/>
                </a:lnTo>
                <a:lnTo>
                  <a:pt x="127" y="1961"/>
                </a:lnTo>
                <a:lnTo>
                  <a:pt x="127" y="1938"/>
                </a:lnTo>
                <a:lnTo>
                  <a:pt x="115" y="1938"/>
                </a:lnTo>
                <a:lnTo>
                  <a:pt x="127" y="1926"/>
                </a:lnTo>
                <a:lnTo>
                  <a:pt x="138" y="1915"/>
                </a:lnTo>
                <a:lnTo>
                  <a:pt x="127" y="1903"/>
                </a:lnTo>
                <a:lnTo>
                  <a:pt x="138" y="1891"/>
                </a:lnTo>
                <a:lnTo>
                  <a:pt x="138" y="1880"/>
                </a:lnTo>
                <a:lnTo>
                  <a:pt x="150" y="1856"/>
                </a:lnTo>
                <a:lnTo>
                  <a:pt x="161" y="1833"/>
                </a:lnTo>
                <a:lnTo>
                  <a:pt x="161" y="1821"/>
                </a:lnTo>
                <a:lnTo>
                  <a:pt x="161" y="1809"/>
                </a:lnTo>
                <a:lnTo>
                  <a:pt x="173" y="1809"/>
                </a:lnTo>
                <a:lnTo>
                  <a:pt x="173" y="1786"/>
                </a:lnTo>
                <a:lnTo>
                  <a:pt x="173" y="1774"/>
                </a:lnTo>
                <a:lnTo>
                  <a:pt x="185" y="1774"/>
                </a:lnTo>
                <a:lnTo>
                  <a:pt x="196" y="1774"/>
                </a:lnTo>
                <a:lnTo>
                  <a:pt x="196" y="1763"/>
                </a:lnTo>
                <a:lnTo>
                  <a:pt x="208" y="1763"/>
                </a:lnTo>
                <a:lnTo>
                  <a:pt x="208" y="1774"/>
                </a:lnTo>
                <a:lnTo>
                  <a:pt x="219" y="1774"/>
                </a:lnTo>
                <a:lnTo>
                  <a:pt x="219" y="1763"/>
                </a:lnTo>
                <a:lnTo>
                  <a:pt x="231" y="1751"/>
                </a:lnTo>
                <a:lnTo>
                  <a:pt x="242" y="1739"/>
                </a:lnTo>
                <a:lnTo>
                  <a:pt x="254" y="1728"/>
                </a:lnTo>
                <a:lnTo>
                  <a:pt x="265" y="1716"/>
                </a:lnTo>
                <a:lnTo>
                  <a:pt x="277" y="1716"/>
                </a:lnTo>
                <a:lnTo>
                  <a:pt x="277" y="1704"/>
                </a:lnTo>
                <a:lnTo>
                  <a:pt x="288" y="1704"/>
                </a:lnTo>
                <a:lnTo>
                  <a:pt x="288" y="1693"/>
                </a:lnTo>
                <a:lnTo>
                  <a:pt x="300" y="1693"/>
                </a:lnTo>
                <a:lnTo>
                  <a:pt x="311" y="1681"/>
                </a:lnTo>
                <a:lnTo>
                  <a:pt x="334" y="1669"/>
                </a:lnTo>
                <a:lnTo>
                  <a:pt x="334" y="1658"/>
                </a:lnTo>
                <a:lnTo>
                  <a:pt x="346" y="1646"/>
                </a:lnTo>
                <a:lnTo>
                  <a:pt x="357" y="1634"/>
                </a:lnTo>
                <a:lnTo>
                  <a:pt x="369" y="1634"/>
                </a:lnTo>
                <a:lnTo>
                  <a:pt x="369" y="1623"/>
                </a:lnTo>
                <a:lnTo>
                  <a:pt x="369" y="1599"/>
                </a:lnTo>
                <a:lnTo>
                  <a:pt x="381" y="1588"/>
                </a:lnTo>
                <a:lnTo>
                  <a:pt x="392" y="1576"/>
                </a:lnTo>
                <a:lnTo>
                  <a:pt x="404" y="1553"/>
                </a:lnTo>
                <a:lnTo>
                  <a:pt x="404" y="1541"/>
                </a:lnTo>
                <a:lnTo>
                  <a:pt x="404" y="1518"/>
                </a:lnTo>
                <a:lnTo>
                  <a:pt x="415" y="1518"/>
                </a:lnTo>
                <a:lnTo>
                  <a:pt x="415" y="1506"/>
                </a:lnTo>
                <a:lnTo>
                  <a:pt x="427" y="1506"/>
                </a:lnTo>
                <a:lnTo>
                  <a:pt x="427" y="1494"/>
                </a:lnTo>
                <a:lnTo>
                  <a:pt x="438" y="1483"/>
                </a:lnTo>
                <a:lnTo>
                  <a:pt x="438" y="1471"/>
                </a:lnTo>
                <a:lnTo>
                  <a:pt x="438" y="1447"/>
                </a:lnTo>
                <a:lnTo>
                  <a:pt x="450" y="1436"/>
                </a:lnTo>
                <a:lnTo>
                  <a:pt x="450" y="1424"/>
                </a:lnTo>
                <a:lnTo>
                  <a:pt x="461" y="1401"/>
                </a:lnTo>
                <a:lnTo>
                  <a:pt x="450" y="1401"/>
                </a:lnTo>
                <a:lnTo>
                  <a:pt x="461" y="1377"/>
                </a:lnTo>
                <a:lnTo>
                  <a:pt x="438" y="1366"/>
                </a:lnTo>
                <a:lnTo>
                  <a:pt x="438" y="1354"/>
                </a:lnTo>
                <a:lnTo>
                  <a:pt x="450" y="1354"/>
                </a:lnTo>
                <a:lnTo>
                  <a:pt x="450" y="1342"/>
                </a:lnTo>
                <a:lnTo>
                  <a:pt x="461" y="1342"/>
                </a:lnTo>
                <a:lnTo>
                  <a:pt x="473" y="1331"/>
                </a:lnTo>
                <a:lnTo>
                  <a:pt x="484" y="1342"/>
                </a:lnTo>
                <a:lnTo>
                  <a:pt x="484" y="1331"/>
                </a:lnTo>
                <a:lnTo>
                  <a:pt x="496" y="1342"/>
                </a:lnTo>
                <a:lnTo>
                  <a:pt x="507" y="1331"/>
                </a:lnTo>
                <a:lnTo>
                  <a:pt x="530" y="1331"/>
                </a:lnTo>
                <a:lnTo>
                  <a:pt x="530" y="1319"/>
                </a:lnTo>
                <a:lnTo>
                  <a:pt x="553" y="1319"/>
                </a:lnTo>
                <a:lnTo>
                  <a:pt x="565" y="1331"/>
                </a:lnTo>
                <a:lnTo>
                  <a:pt x="576" y="1342"/>
                </a:lnTo>
                <a:lnTo>
                  <a:pt x="588" y="1331"/>
                </a:lnTo>
                <a:lnTo>
                  <a:pt x="600" y="1331"/>
                </a:lnTo>
                <a:lnTo>
                  <a:pt x="600" y="1342"/>
                </a:lnTo>
                <a:lnTo>
                  <a:pt x="611" y="1331"/>
                </a:lnTo>
                <a:lnTo>
                  <a:pt x="611" y="1319"/>
                </a:lnTo>
                <a:lnTo>
                  <a:pt x="623" y="1319"/>
                </a:lnTo>
                <a:lnTo>
                  <a:pt x="634" y="1331"/>
                </a:lnTo>
                <a:lnTo>
                  <a:pt x="657" y="1319"/>
                </a:lnTo>
                <a:lnTo>
                  <a:pt x="646" y="1307"/>
                </a:lnTo>
                <a:lnTo>
                  <a:pt x="646" y="1284"/>
                </a:lnTo>
                <a:lnTo>
                  <a:pt x="657" y="1284"/>
                </a:lnTo>
                <a:lnTo>
                  <a:pt x="657" y="1272"/>
                </a:lnTo>
                <a:lnTo>
                  <a:pt x="646" y="1272"/>
                </a:lnTo>
                <a:lnTo>
                  <a:pt x="657" y="1261"/>
                </a:lnTo>
                <a:lnTo>
                  <a:pt x="657" y="1272"/>
                </a:lnTo>
                <a:lnTo>
                  <a:pt x="669" y="1261"/>
                </a:lnTo>
                <a:lnTo>
                  <a:pt x="669" y="1249"/>
                </a:lnTo>
                <a:lnTo>
                  <a:pt x="680" y="1249"/>
                </a:lnTo>
                <a:lnTo>
                  <a:pt x="680" y="1261"/>
                </a:lnTo>
                <a:lnTo>
                  <a:pt x="680" y="1249"/>
                </a:lnTo>
                <a:lnTo>
                  <a:pt x="692" y="1249"/>
                </a:lnTo>
                <a:lnTo>
                  <a:pt x="692" y="1237"/>
                </a:lnTo>
                <a:lnTo>
                  <a:pt x="703" y="1249"/>
                </a:lnTo>
                <a:lnTo>
                  <a:pt x="715" y="1261"/>
                </a:lnTo>
                <a:lnTo>
                  <a:pt x="726" y="1261"/>
                </a:lnTo>
                <a:lnTo>
                  <a:pt x="738" y="1272"/>
                </a:lnTo>
                <a:lnTo>
                  <a:pt x="738" y="1261"/>
                </a:lnTo>
                <a:lnTo>
                  <a:pt x="738" y="1272"/>
                </a:lnTo>
                <a:lnTo>
                  <a:pt x="749" y="1272"/>
                </a:lnTo>
                <a:lnTo>
                  <a:pt x="749" y="1296"/>
                </a:lnTo>
                <a:lnTo>
                  <a:pt x="761" y="1296"/>
                </a:lnTo>
                <a:lnTo>
                  <a:pt x="772" y="1296"/>
                </a:lnTo>
                <a:lnTo>
                  <a:pt x="772" y="1307"/>
                </a:lnTo>
                <a:lnTo>
                  <a:pt x="784" y="1296"/>
                </a:lnTo>
                <a:lnTo>
                  <a:pt x="795" y="1284"/>
                </a:lnTo>
                <a:lnTo>
                  <a:pt x="807" y="1284"/>
                </a:lnTo>
                <a:lnTo>
                  <a:pt x="819" y="1296"/>
                </a:lnTo>
                <a:lnTo>
                  <a:pt x="830" y="1296"/>
                </a:lnTo>
                <a:lnTo>
                  <a:pt x="842" y="1284"/>
                </a:lnTo>
                <a:lnTo>
                  <a:pt x="842" y="1296"/>
                </a:lnTo>
                <a:lnTo>
                  <a:pt x="842" y="1272"/>
                </a:lnTo>
                <a:lnTo>
                  <a:pt x="853" y="1261"/>
                </a:lnTo>
                <a:lnTo>
                  <a:pt x="842" y="1249"/>
                </a:lnTo>
                <a:lnTo>
                  <a:pt x="842" y="1237"/>
                </a:lnTo>
                <a:lnTo>
                  <a:pt x="865" y="1226"/>
                </a:lnTo>
                <a:lnTo>
                  <a:pt x="865" y="1202"/>
                </a:lnTo>
                <a:lnTo>
                  <a:pt x="865" y="1191"/>
                </a:lnTo>
                <a:lnTo>
                  <a:pt x="865" y="1156"/>
                </a:lnTo>
                <a:lnTo>
                  <a:pt x="876" y="1132"/>
                </a:lnTo>
                <a:lnTo>
                  <a:pt x="888" y="1132"/>
                </a:lnTo>
                <a:lnTo>
                  <a:pt x="888" y="1121"/>
                </a:lnTo>
                <a:lnTo>
                  <a:pt x="899" y="1121"/>
                </a:lnTo>
                <a:lnTo>
                  <a:pt x="899" y="1109"/>
                </a:lnTo>
                <a:lnTo>
                  <a:pt x="911" y="1085"/>
                </a:lnTo>
                <a:lnTo>
                  <a:pt x="899" y="1085"/>
                </a:lnTo>
                <a:lnTo>
                  <a:pt x="911" y="1085"/>
                </a:lnTo>
                <a:lnTo>
                  <a:pt x="911" y="1074"/>
                </a:lnTo>
                <a:lnTo>
                  <a:pt x="922" y="1074"/>
                </a:lnTo>
                <a:lnTo>
                  <a:pt x="922" y="1062"/>
                </a:lnTo>
                <a:lnTo>
                  <a:pt x="911" y="1062"/>
                </a:lnTo>
                <a:lnTo>
                  <a:pt x="922" y="1050"/>
                </a:lnTo>
                <a:lnTo>
                  <a:pt x="922" y="1039"/>
                </a:lnTo>
                <a:lnTo>
                  <a:pt x="934" y="1039"/>
                </a:lnTo>
                <a:lnTo>
                  <a:pt x="922" y="1027"/>
                </a:lnTo>
                <a:lnTo>
                  <a:pt x="911" y="1039"/>
                </a:lnTo>
                <a:lnTo>
                  <a:pt x="899" y="1027"/>
                </a:lnTo>
                <a:lnTo>
                  <a:pt x="899" y="1015"/>
                </a:lnTo>
                <a:lnTo>
                  <a:pt x="911" y="1004"/>
                </a:lnTo>
                <a:lnTo>
                  <a:pt x="922" y="980"/>
                </a:lnTo>
                <a:lnTo>
                  <a:pt x="957" y="945"/>
                </a:lnTo>
                <a:lnTo>
                  <a:pt x="968" y="934"/>
                </a:lnTo>
                <a:lnTo>
                  <a:pt x="980" y="934"/>
                </a:lnTo>
                <a:lnTo>
                  <a:pt x="980" y="945"/>
                </a:lnTo>
                <a:lnTo>
                  <a:pt x="991" y="945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7" name="paraiso"/>
          <p:cNvSpPr>
            <a:spLocks noEditPoints="1"/>
          </p:cNvSpPr>
          <p:nvPr/>
        </p:nvSpPr>
        <p:spPr bwMode="auto">
          <a:xfrm>
            <a:off x="1979712" y="4617133"/>
            <a:ext cx="1751187" cy="613688"/>
          </a:xfrm>
          <a:custGeom>
            <a:avLst/>
            <a:gdLst>
              <a:gd name="T0" fmla="*/ 7954 w 8127"/>
              <a:gd name="T1" fmla="*/ 386 h 3445"/>
              <a:gd name="T2" fmla="*/ 8035 w 8127"/>
              <a:gd name="T3" fmla="*/ 292 h 3445"/>
              <a:gd name="T4" fmla="*/ 7942 w 8127"/>
              <a:gd name="T5" fmla="*/ 549 h 3445"/>
              <a:gd name="T6" fmla="*/ 8115 w 8127"/>
              <a:gd name="T7" fmla="*/ 491 h 3445"/>
              <a:gd name="T8" fmla="*/ 8035 w 8127"/>
              <a:gd name="T9" fmla="*/ 794 h 3445"/>
              <a:gd name="T10" fmla="*/ 7919 w 8127"/>
              <a:gd name="T11" fmla="*/ 911 h 3445"/>
              <a:gd name="T12" fmla="*/ 7539 w 8127"/>
              <a:gd name="T13" fmla="*/ 1110 h 3445"/>
              <a:gd name="T14" fmla="*/ 7389 w 8127"/>
              <a:gd name="T15" fmla="*/ 1028 h 3445"/>
              <a:gd name="T16" fmla="*/ 7562 w 8127"/>
              <a:gd name="T17" fmla="*/ 677 h 3445"/>
              <a:gd name="T18" fmla="*/ 738 w 8127"/>
              <a:gd name="T19" fmla="*/ 1191 h 3445"/>
              <a:gd name="T20" fmla="*/ 726 w 8127"/>
              <a:gd name="T21" fmla="*/ 1436 h 3445"/>
              <a:gd name="T22" fmla="*/ 623 w 8127"/>
              <a:gd name="T23" fmla="*/ 1763 h 3445"/>
              <a:gd name="T24" fmla="*/ 496 w 8127"/>
              <a:gd name="T25" fmla="*/ 1612 h 3445"/>
              <a:gd name="T26" fmla="*/ 334 w 8127"/>
              <a:gd name="T27" fmla="*/ 1285 h 3445"/>
              <a:gd name="T28" fmla="*/ 461 w 8127"/>
              <a:gd name="T29" fmla="*/ 1063 h 3445"/>
              <a:gd name="T30" fmla="*/ 715 w 8127"/>
              <a:gd name="T31" fmla="*/ 1121 h 3445"/>
              <a:gd name="T32" fmla="*/ 7401 w 8127"/>
              <a:gd name="T33" fmla="*/ 1915 h 3445"/>
              <a:gd name="T34" fmla="*/ 7343 w 8127"/>
              <a:gd name="T35" fmla="*/ 2172 h 3445"/>
              <a:gd name="T36" fmla="*/ 7055 w 8127"/>
              <a:gd name="T37" fmla="*/ 2394 h 3445"/>
              <a:gd name="T38" fmla="*/ 6767 w 8127"/>
              <a:gd name="T39" fmla="*/ 2499 h 3445"/>
              <a:gd name="T40" fmla="*/ 6294 w 8127"/>
              <a:gd name="T41" fmla="*/ 2663 h 3445"/>
              <a:gd name="T42" fmla="*/ 6582 w 8127"/>
              <a:gd name="T43" fmla="*/ 2534 h 3445"/>
              <a:gd name="T44" fmla="*/ 6882 w 8127"/>
              <a:gd name="T45" fmla="*/ 2067 h 3445"/>
              <a:gd name="T46" fmla="*/ 7055 w 8127"/>
              <a:gd name="T47" fmla="*/ 1705 h 3445"/>
              <a:gd name="T48" fmla="*/ 7147 w 8127"/>
              <a:gd name="T49" fmla="*/ 1401 h 3445"/>
              <a:gd name="T50" fmla="*/ 7343 w 8127"/>
              <a:gd name="T51" fmla="*/ 1308 h 3445"/>
              <a:gd name="T52" fmla="*/ 7447 w 8127"/>
              <a:gd name="T53" fmla="*/ 1658 h 3445"/>
              <a:gd name="T54" fmla="*/ 3527 w 8127"/>
              <a:gd name="T55" fmla="*/ 1705 h 3445"/>
              <a:gd name="T56" fmla="*/ 3308 w 8127"/>
              <a:gd name="T57" fmla="*/ 1857 h 3445"/>
              <a:gd name="T58" fmla="*/ 3101 w 8127"/>
              <a:gd name="T59" fmla="*/ 2079 h 3445"/>
              <a:gd name="T60" fmla="*/ 2986 w 8127"/>
              <a:gd name="T61" fmla="*/ 2464 h 3445"/>
              <a:gd name="T62" fmla="*/ 2847 w 8127"/>
              <a:gd name="T63" fmla="*/ 2651 h 3445"/>
              <a:gd name="T64" fmla="*/ 2605 w 8127"/>
              <a:gd name="T65" fmla="*/ 2768 h 3445"/>
              <a:gd name="T66" fmla="*/ 2467 w 8127"/>
              <a:gd name="T67" fmla="*/ 2604 h 3445"/>
              <a:gd name="T68" fmla="*/ 2294 w 8127"/>
              <a:gd name="T69" fmla="*/ 2347 h 3445"/>
              <a:gd name="T70" fmla="*/ 2202 w 8127"/>
              <a:gd name="T71" fmla="*/ 2125 h 3445"/>
              <a:gd name="T72" fmla="*/ 2340 w 8127"/>
              <a:gd name="T73" fmla="*/ 2032 h 3445"/>
              <a:gd name="T74" fmla="*/ 2559 w 8127"/>
              <a:gd name="T75" fmla="*/ 2009 h 3445"/>
              <a:gd name="T76" fmla="*/ 2755 w 8127"/>
              <a:gd name="T77" fmla="*/ 1974 h 3445"/>
              <a:gd name="T78" fmla="*/ 2951 w 8127"/>
              <a:gd name="T79" fmla="*/ 1880 h 3445"/>
              <a:gd name="T80" fmla="*/ 3136 w 8127"/>
              <a:gd name="T81" fmla="*/ 1705 h 3445"/>
              <a:gd name="T82" fmla="*/ 1729 w 8127"/>
              <a:gd name="T83" fmla="*/ 2429 h 3445"/>
              <a:gd name="T84" fmla="*/ 1810 w 8127"/>
              <a:gd name="T85" fmla="*/ 2616 h 3445"/>
              <a:gd name="T86" fmla="*/ 1545 w 8127"/>
              <a:gd name="T87" fmla="*/ 2686 h 3445"/>
              <a:gd name="T88" fmla="*/ 1441 w 8127"/>
              <a:gd name="T89" fmla="*/ 2417 h 3445"/>
              <a:gd name="T90" fmla="*/ 1649 w 8127"/>
              <a:gd name="T91" fmla="*/ 2371 h 3445"/>
              <a:gd name="T92" fmla="*/ 4565 w 8127"/>
              <a:gd name="T93" fmla="*/ 2499 h 3445"/>
              <a:gd name="T94" fmla="*/ 4749 w 8127"/>
              <a:gd name="T95" fmla="*/ 2522 h 3445"/>
              <a:gd name="T96" fmla="*/ 4726 w 8127"/>
              <a:gd name="T97" fmla="*/ 2628 h 3445"/>
              <a:gd name="T98" fmla="*/ 4784 w 8127"/>
              <a:gd name="T99" fmla="*/ 2849 h 3445"/>
              <a:gd name="T100" fmla="*/ 4784 w 8127"/>
              <a:gd name="T101" fmla="*/ 3048 h 3445"/>
              <a:gd name="T102" fmla="*/ 4461 w 8127"/>
              <a:gd name="T103" fmla="*/ 3305 h 3445"/>
              <a:gd name="T104" fmla="*/ 4231 w 8127"/>
              <a:gd name="T105" fmla="*/ 3223 h 3445"/>
              <a:gd name="T106" fmla="*/ 4035 w 8127"/>
              <a:gd name="T107" fmla="*/ 3001 h 3445"/>
              <a:gd name="T108" fmla="*/ 4185 w 8127"/>
              <a:gd name="T109" fmla="*/ 2686 h 3445"/>
              <a:gd name="T110" fmla="*/ 4254 w 8127"/>
              <a:gd name="T111" fmla="*/ 2476 h 3445"/>
              <a:gd name="T112" fmla="*/ 4438 w 8127"/>
              <a:gd name="T113" fmla="*/ 2511 h 3445"/>
              <a:gd name="T114" fmla="*/ 484 w 8127"/>
              <a:gd name="T115" fmla="*/ 3106 h 3445"/>
              <a:gd name="T116" fmla="*/ 323 w 8127"/>
              <a:gd name="T117" fmla="*/ 3375 h 3445"/>
              <a:gd name="T118" fmla="*/ 12 w 8127"/>
              <a:gd name="T119" fmla="*/ 3211 h 3445"/>
              <a:gd name="T120" fmla="*/ 288 w 8127"/>
              <a:gd name="T121" fmla="*/ 3083 h 34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127"/>
              <a:gd name="T184" fmla="*/ 0 h 3445"/>
              <a:gd name="T185" fmla="*/ 8127 w 8127"/>
              <a:gd name="T186" fmla="*/ 3445 h 34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127" h="3445">
                <a:moveTo>
                  <a:pt x="7954" y="70"/>
                </a:moveTo>
                <a:lnTo>
                  <a:pt x="7942" y="59"/>
                </a:lnTo>
                <a:lnTo>
                  <a:pt x="7931" y="35"/>
                </a:lnTo>
                <a:lnTo>
                  <a:pt x="7954" y="12"/>
                </a:lnTo>
                <a:lnTo>
                  <a:pt x="7966" y="0"/>
                </a:lnTo>
                <a:lnTo>
                  <a:pt x="7977" y="0"/>
                </a:lnTo>
                <a:lnTo>
                  <a:pt x="8012" y="24"/>
                </a:lnTo>
                <a:lnTo>
                  <a:pt x="7977" y="70"/>
                </a:lnTo>
                <a:lnTo>
                  <a:pt x="7966" y="59"/>
                </a:lnTo>
                <a:lnTo>
                  <a:pt x="7954" y="70"/>
                </a:lnTo>
                <a:close/>
                <a:moveTo>
                  <a:pt x="8012" y="327"/>
                </a:moveTo>
                <a:lnTo>
                  <a:pt x="8012" y="339"/>
                </a:lnTo>
                <a:lnTo>
                  <a:pt x="8000" y="362"/>
                </a:lnTo>
                <a:lnTo>
                  <a:pt x="7989" y="374"/>
                </a:lnTo>
                <a:lnTo>
                  <a:pt x="7977" y="374"/>
                </a:lnTo>
                <a:lnTo>
                  <a:pt x="7954" y="386"/>
                </a:lnTo>
                <a:lnTo>
                  <a:pt x="7942" y="386"/>
                </a:lnTo>
                <a:lnTo>
                  <a:pt x="7931" y="397"/>
                </a:lnTo>
                <a:lnTo>
                  <a:pt x="7931" y="386"/>
                </a:lnTo>
                <a:lnTo>
                  <a:pt x="7919" y="386"/>
                </a:lnTo>
                <a:lnTo>
                  <a:pt x="7908" y="374"/>
                </a:lnTo>
                <a:lnTo>
                  <a:pt x="7919" y="362"/>
                </a:lnTo>
                <a:lnTo>
                  <a:pt x="7942" y="351"/>
                </a:lnTo>
                <a:lnTo>
                  <a:pt x="7954" y="339"/>
                </a:lnTo>
                <a:lnTo>
                  <a:pt x="7942" y="327"/>
                </a:lnTo>
                <a:lnTo>
                  <a:pt x="7954" y="315"/>
                </a:lnTo>
                <a:lnTo>
                  <a:pt x="7954" y="292"/>
                </a:lnTo>
                <a:lnTo>
                  <a:pt x="7966" y="280"/>
                </a:lnTo>
                <a:lnTo>
                  <a:pt x="7966" y="257"/>
                </a:lnTo>
                <a:lnTo>
                  <a:pt x="7977" y="245"/>
                </a:lnTo>
                <a:lnTo>
                  <a:pt x="8000" y="269"/>
                </a:lnTo>
                <a:lnTo>
                  <a:pt x="8023" y="269"/>
                </a:lnTo>
                <a:lnTo>
                  <a:pt x="8035" y="292"/>
                </a:lnTo>
                <a:lnTo>
                  <a:pt x="8035" y="304"/>
                </a:lnTo>
                <a:lnTo>
                  <a:pt x="8035" y="315"/>
                </a:lnTo>
                <a:lnTo>
                  <a:pt x="8023" y="304"/>
                </a:lnTo>
                <a:lnTo>
                  <a:pt x="8023" y="315"/>
                </a:lnTo>
                <a:lnTo>
                  <a:pt x="8012" y="327"/>
                </a:lnTo>
                <a:close/>
                <a:moveTo>
                  <a:pt x="7735" y="584"/>
                </a:moveTo>
                <a:lnTo>
                  <a:pt x="7758" y="584"/>
                </a:lnTo>
                <a:lnTo>
                  <a:pt x="7758" y="596"/>
                </a:lnTo>
                <a:lnTo>
                  <a:pt x="7770" y="596"/>
                </a:lnTo>
                <a:lnTo>
                  <a:pt x="7793" y="572"/>
                </a:lnTo>
                <a:lnTo>
                  <a:pt x="7804" y="572"/>
                </a:lnTo>
                <a:lnTo>
                  <a:pt x="7827" y="549"/>
                </a:lnTo>
                <a:lnTo>
                  <a:pt x="7850" y="561"/>
                </a:lnTo>
                <a:lnTo>
                  <a:pt x="7896" y="596"/>
                </a:lnTo>
                <a:lnTo>
                  <a:pt x="7931" y="572"/>
                </a:lnTo>
                <a:lnTo>
                  <a:pt x="7942" y="549"/>
                </a:lnTo>
                <a:lnTo>
                  <a:pt x="7954" y="537"/>
                </a:lnTo>
                <a:lnTo>
                  <a:pt x="7954" y="491"/>
                </a:lnTo>
                <a:lnTo>
                  <a:pt x="7966" y="467"/>
                </a:lnTo>
                <a:lnTo>
                  <a:pt x="7989" y="421"/>
                </a:lnTo>
                <a:lnTo>
                  <a:pt x="8000" y="409"/>
                </a:lnTo>
                <a:lnTo>
                  <a:pt x="8000" y="386"/>
                </a:lnTo>
                <a:lnTo>
                  <a:pt x="8035" y="374"/>
                </a:lnTo>
                <a:lnTo>
                  <a:pt x="8046" y="351"/>
                </a:lnTo>
                <a:lnTo>
                  <a:pt x="8058" y="374"/>
                </a:lnTo>
                <a:lnTo>
                  <a:pt x="8069" y="374"/>
                </a:lnTo>
                <a:lnTo>
                  <a:pt x="8092" y="397"/>
                </a:lnTo>
                <a:lnTo>
                  <a:pt x="8104" y="397"/>
                </a:lnTo>
                <a:lnTo>
                  <a:pt x="8104" y="409"/>
                </a:lnTo>
                <a:lnTo>
                  <a:pt x="8127" y="409"/>
                </a:lnTo>
                <a:lnTo>
                  <a:pt x="8127" y="421"/>
                </a:lnTo>
                <a:lnTo>
                  <a:pt x="8127" y="456"/>
                </a:lnTo>
                <a:lnTo>
                  <a:pt x="8115" y="491"/>
                </a:lnTo>
                <a:lnTo>
                  <a:pt x="8127" y="491"/>
                </a:lnTo>
                <a:lnTo>
                  <a:pt x="8115" y="514"/>
                </a:lnTo>
                <a:lnTo>
                  <a:pt x="8092" y="526"/>
                </a:lnTo>
                <a:lnTo>
                  <a:pt x="8058" y="561"/>
                </a:lnTo>
                <a:lnTo>
                  <a:pt x="8058" y="596"/>
                </a:lnTo>
                <a:lnTo>
                  <a:pt x="8069" y="607"/>
                </a:lnTo>
                <a:lnTo>
                  <a:pt x="8069" y="619"/>
                </a:lnTo>
                <a:lnTo>
                  <a:pt x="8081" y="619"/>
                </a:lnTo>
                <a:lnTo>
                  <a:pt x="8081" y="654"/>
                </a:lnTo>
                <a:lnTo>
                  <a:pt x="8069" y="701"/>
                </a:lnTo>
                <a:lnTo>
                  <a:pt x="8058" y="712"/>
                </a:lnTo>
                <a:lnTo>
                  <a:pt x="8058" y="724"/>
                </a:lnTo>
                <a:lnTo>
                  <a:pt x="8046" y="748"/>
                </a:lnTo>
                <a:lnTo>
                  <a:pt x="8058" y="771"/>
                </a:lnTo>
                <a:lnTo>
                  <a:pt x="8058" y="783"/>
                </a:lnTo>
                <a:lnTo>
                  <a:pt x="8058" y="794"/>
                </a:lnTo>
                <a:lnTo>
                  <a:pt x="8035" y="794"/>
                </a:lnTo>
                <a:lnTo>
                  <a:pt x="8035" y="806"/>
                </a:lnTo>
                <a:lnTo>
                  <a:pt x="8035" y="818"/>
                </a:lnTo>
                <a:lnTo>
                  <a:pt x="8023" y="818"/>
                </a:lnTo>
                <a:lnTo>
                  <a:pt x="8023" y="829"/>
                </a:lnTo>
                <a:lnTo>
                  <a:pt x="8012" y="829"/>
                </a:lnTo>
                <a:lnTo>
                  <a:pt x="7977" y="853"/>
                </a:lnTo>
                <a:lnTo>
                  <a:pt x="7966" y="864"/>
                </a:lnTo>
                <a:lnTo>
                  <a:pt x="7954" y="864"/>
                </a:lnTo>
                <a:lnTo>
                  <a:pt x="7954" y="888"/>
                </a:lnTo>
                <a:lnTo>
                  <a:pt x="7954" y="876"/>
                </a:lnTo>
                <a:lnTo>
                  <a:pt x="7942" y="876"/>
                </a:lnTo>
                <a:lnTo>
                  <a:pt x="7919" y="899"/>
                </a:lnTo>
                <a:lnTo>
                  <a:pt x="7931" y="899"/>
                </a:lnTo>
                <a:lnTo>
                  <a:pt x="7942" y="888"/>
                </a:lnTo>
                <a:lnTo>
                  <a:pt x="7931" y="899"/>
                </a:lnTo>
                <a:lnTo>
                  <a:pt x="7919" y="899"/>
                </a:lnTo>
                <a:lnTo>
                  <a:pt x="7919" y="911"/>
                </a:lnTo>
                <a:lnTo>
                  <a:pt x="7919" y="899"/>
                </a:lnTo>
                <a:lnTo>
                  <a:pt x="7896" y="899"/>
                </a:lnTo>
                <a:lnTo>
                  <a:pt x="7885" y="911"/>
                </a:lnTo>
                <a:lnTo>
                  <a:pt x="7862" y="911"/>
                </a:lnTo>
                <a:lnTo>
                  <a:pt x="7839" y="923"/>
                </a:lnTo>
                <a:lnTo>
                  <a:pt x="7827" y="934"/>
                </a:lnTo>
                <a:lnTo>
                  <a:pt x="7816" y="946"/>
                </a:lnTo>
                <a:lnTo>
                  <a:pt x="7770" y="969"/>
                </a:lnTo>
                <a:lnTo>
                  <a:pt x="7758" y="981"/>
                </a:lnTo>
                <a:lnTo>
                  <a:pt x="7712" y="981"/>
                </a:lnTo>
                <a:lnTo>
                  <a:pt x="7700" y="981"/>
                </a:lnTo>
                <a:lnTo>
                  <a:pt x="7654" y="981"/>
                </a:lnTo>
                <a:lnTo>
                  <a:pt x="7597" y="1016"/>
                </a:lnTo>
                <a:lnTo>
                  <a:pt x="7574" y="1051"/>
                </a:lnTo>
                <a:lnTo>
                  <a:pt x="7574" y="1074"/>
                </a:lnTo>
                <a:lnTo>
                  <a:pt x="7562" y="1086"/>
                </a:lnTo>
                <a:lnTo>
                  <a:pt x="7539" y="1110"/>
                </a:lnTo>
                <a:lnTo>
                  <a:pt x="7539" y="1121"/>
                </a:lnTo>
                <a:lnTo>
                  <a:pt x="7516" y="1145"/>
                </a:lnTo>
                <a:lnTo>
                  <a:pt x="7504" y="1121"/>
                </a:lnTo>
                <a:lnTo>
                  <a:pt x="7493" y="1098"/>
                </a:lnTo>
                <a:lnTo>
                  <a:pt x="7470" y="1110"/>
                </a:lnTo>
                <a:lnTo>
                  <a:pt x="7447" y="1098"/>
                </a:lnTo>
                <a:lnTo>
                  <a:pt x="7435" y="1098"/>
                </a:lnTo>
                <a:lnTo>
                  <a:pt x="7424" y="1110"/>
                </a:lnTo>
                <a:lnTo>
                  <a:pt x="7412" y="1098"/>
                </a:lnTo>
                <a:lnTo>
                  <a:pt x="7401" y="1098"/>
                </a:lnTo>
                <a:lnTo>
                  <a:pt x="7389" y="1098"/>
                </a:lnTo>
                <a:lnTo>
                  <a:pt x="7366" y="1110"/>
                </a:lnTo>
                <a:lnTo>
                  <a:pt x="7366" y="1098"/>
                </a:lnTo>
                <a:lnTo>
                  <a:pt x="7366" y="1074"/>
                </a:lnTo>
                <a:lnTo>
                  <a:pt x="7355" y="1051"/>
                </a:lnTo>
                <a:lnTo>
                  <a:pt x="7366" y="1039"/>
                </a:lnTo>
                <a:lnTo>
                  <a:pt x="7389" y="1028"/>
                </a:lnTo>
                <a:lnTo>
                  <a:pt x="7389" y="1016"/>
                </a:lnTo>
                <a:lnTo>
                  <a:pt x="7401" y="1004"/>
                </a:lnTo>
                <a:lnTo>
                  <a:pt x="7412" y="993"/>
                </a:lnTo>
                <a:lnTo>
                  <a:pt x="7424" y="981"/>
                </a:lnTo>
                <a:lnTo>
                  <a:pt x="7435" y="969"/>
                </a:lnTo>
                <a:lnTo>
                  <a:pt x="7435" y="946"/>
                </a:lnTo>
                <a:lnTo>
                  <a:pt x="7435" y="923"/>
                </a:lnTo>
                <a:lnTo>
                  <a:pt x="7435" y="899"/>
                </a:lnTo>
                <a:lnTo>
                  <a:pt x="7435" y="888"/>
                </a:lnTo>
                <a:lnTo>
                  <a:pt x="7435" y="876"/>
                </a:lnTo>
                <a:lnTo>
                  <a:pt x="7435" y="853"/>
                </a:lnTo>
                <a:lnTo>
                  <a:pt x="7435" y="806"/>
                </a:lnTo>
                <a:lnTo>
                  <a:pt x="7458" y="759"/>
                </a:lnTo>
                <a:lnTo>
                  <a:pt x="7470" y="748"/>
                </a:lnTo>
                <a:lnTo>
                  <a:pt x="7527" y="701"/>
                </a:lnTo>
                <a:lnTo>
                  <a:pt x="7551" y="689"/>
                </a:lnTo>
                <a:lnTo>
                  <a:pt x="7562" y="677"/>
                </a:lnTo>
                <a:lnTo>
                  <a:pt x="7608" y="666"/>
                </a:lnTo>
                <a:lnTo>
                  <a:pt x="7620" y="654"/>
                </a:lnTo>
                <a:lnTo>
                  <a:pt x="7643" y="666"/>
                </a:lnTo>
                <a:lnTo>
                  <a:pt x="7654" y="642"/>
                </a:lnTo>
                <a:lnTo>
                  <a:pt x="7666" y="642"/>
                </a:lnTo>
                <a:lnTo>
                  <a:pt x="7689" y="642"/>
                </a:lnTo>
                <a:lnTo>
                  <a:pt x="7689" y="619"/>
                </a:lnTo>
                <a:lnTo>
                  <a:pt x="7712" y="607"/>
                </a:lnTo>
                <a:lnTo>
                  <a:pt x="7723" y="596"/>
                </a:lnTo>
                <a:lnTo>
                  <a:pt x="7735" y="607"/>
                </a:lnTo>
                <a:lnTo>
                  <a:pt x="7723" y="596"/>
                </a:lnTo>
                <a:lnTo>
                  <a:pt x="7723" y="584"/>
                </a:lnTo>
                <a:lnTo>
                  <a:pt x="7735" y="584"/>
                </a:lnTo>
                <a:close/>
                <a:moveTo>
                  <a:pt x="726" y="1133"/>
                </a:moveTo>
                <a:lnTo>
                  <a:pt x="738" y="1168"/>
                </a:lnTo>
                <a:lnTo>
                  <a:pt x="738" y="1191"/>
                </a:lnTo>
                <a:lnTo>
                  <a:pt x="749" y="1203"/>
                </a:lnTo>
                <a:lnTo>
                  <a:pt x="749" y="1226"/>
                </a:lnTo>
                <a:lnTo>
                  <a:pt x="761" y="1250"/>
                </a:lnTo>
                <a:lnTo>
                  <a:pt x="784" y="1250"/>
                </a:lnTo>
                <a:lnTo>
                  <a:pt x="784" y="1285"/>
                </a:lnTo>
                <a:lnTo>
                  <a:pt x="796" y="1285"/>
                </a:lnTo>
                <a:lnTo>
                  <a:pt x="796" y="1296"/>
                </a:lnTo>
                <a:lnTo>
                  <a:pt x="784" y="1308"/>
                </a:lnTo>
                <a:lnTo>
                  <a:pt x="784" y="1331"/>
                </a:lnTo>
                <a:lnTo>
                  <a:pt x="749" y="1355"/>
                </a:lnTo>
                <a:lnTo>
                  <a:pt x="738" y="1378"/>
                </a:lnTo>
                <a:lnTo>
                  <a:pt x="738" y="1390"/>
                </a:lnTo>
                <a:lnTo>
                  <a:pt x="726" y="1413"/>
                </a:lnTo>
                <a:lnTo>
                  <a:pt x="726" y="1425"/>
                </a:lnTo>
                <a:lnTo>
                  <a:pt x="726" y="1401"/>
                </a:lnTo>
                <a:lnTo>
                  <a:pt x="715" y="1413"/>
                </a:lnTo>
                <a:lnTo>
                  <a:pt x="726" y="1436"/>
                </a:lnTo>
                <a:lnTo>
                  <a:pt x="726" y="1448"/>
                </a:lnTo>
                <a:lnTo>
                  <a:pt x="738" y="1448"/>
                </a:lnTo>
                <a:lnTo>
                  <a:pt x="726" y="1460"/>
                </a:lnTo>
                <a:lnTo>
                  <a:pt x="738" y="1471"/>
                </a:lnTo>
                <a:lnTo>
                  <a:pt x="738" y="1483"/>
                </a:lnTo>
                <a:lnTo>
                  <a:pt x="738" y="1507"/>
                </a:lnTo>
                <a:lnTo>
                  <a:pt x="749" y="1530"/>
                </a:lnTo>
                <a:lnTo>
                  <a:pt x="738" y="1542"/>
                </a:lnTo>
                <a:lnTo>
                  <a:pt x="738" y="1577"/>
                </a:lnTo>
                <a:lnTo>
                  <a:pt x="738" y="1588"/>
                </a:lnTo>
                <a:lnTo>
                  <a:pt x="726" y="1600"/>
                </a:lnTo>
                <a:lnTo>
                  <a:pt x="726" y="1623"/>
                </a:lnTo>
                <a:lnTo>
                  <a:pt x="680" y="1682"/>
                </a:lnTo>
                <a:lnTo>
                  <a:pt x="669" y="1728"/>
                </a:lnTo>
                <a:lnTo>
                  <a:pt x="657" y="1728"/>
                </a:lnTo>
                <a:lnTo>
                  <a:pt x="646" y="1752"/>
                </a:lnTo>
                <a:lnTo>
                  <a:pt x="623" y="1763"/>
                </a:lnTo>
                <a:lnTo>
                  <a:pt x="600" y="1845"/>
                </a:lnTo>
                <a:lnTo>
                  <a:pt x="588" y="1857"/>
                </a:lnTo>
                <a:lnTo>
                  <a:pt x="565" y="1845"/>
                </a:lnTo>
                <a:lnTo>
                  <a:pt x="565" y="1833"/>
                </a:lnTo>
                <a:lnTo>
                  <a:pt x="553" y="1833"/>
                </a:lnTo>
                <a:lnTo>
                  <a:pt x="542" y="1810"/>
                </a:lnTo>
                <a:lnTo>
                  <a:pt x="530" y="1798"/>
                </a:lnTo>
                <a:lnTo>
                  <a:pt x="542" y="1787"/>
                </a:lnTo>
                <a:lnTo>
                  <a:pt x="530" y="1763"/>
                </a:lnTo>
                <a:lnTo>
                  <a:pt x="530" y="1717"/>
                </a:lnTo>
                <a:lnTo>
                  <a:pt x="519" y="1705"/>
                </a:lnTo>
                <a:lnTo>
                  <a:pt x="530" y="1705"/>
                </a:lnTo>
                <a:lnTo>
                  <a:pt x="519" y="1682"/>
                </a:lnTo>
                <a:lnTo>
                  <a:pt x="519" y="1670"/>
                </a:lnTo>
                <a:lnTo>
                  <a:pt x="519" y="1658"/>
                </a:lnTo>
                <a:lnTo>
                  <a:pt x="507" y="1658"/>
                </a:lnTo>
                <a:lnTo>
                  <a:pt x="496" y="1612"/>
                </a:lnTo>
                <a:lnTo>
                  <a:pt x="473" y="1612"/>
                </a:lnTo>
                <a:lnTo>
                  <a:pt x="473" y="1588"/>
                </a:lnTo>
                <a:lnTo>
                  <a:pt x="461" y="1577"/>
                </a:lnTo>
                <a:lnTo>
                  <a:pt x="450" y="1565"/>
                </a:lnTo>
                <a:lnTo>
                  <a:pt x="450" y="1542"/>
                </a:lnTo>
                <a:lnTo>
                  <a:pt x="450" y="1530"/>
                </a:lnTo>
                <a:lnTo>
                  <a:pt x="415" y="1471"/>
                </a:lnTo>
                <a:lnTo>
                  <a:pt x="404" y="1460"/>
                </a:lnTo>
                <a:lnTo>
                  <a:pt x="392" y="1436"/>
                </a:lnTo>
                <a:lnTo>
                  <a:pt x="381" y="1425"/>
                </a:lnTo>
                <a:lnTo>
                  <a:pt x="381" y="1413"/>
                </a:lnTo>
                <a:lnTo>
                  <a:pt x="369" y="1355"/>
                </a:lnTo>
                <a:lnTo>
                  <a:pt x="369" y="1343"/>
                </a:lnTo>
                <a:lnTo>
                  <a:pt x="357" y="1320"/>
                </a:lnTo>
                <a:lnTo>
                  <a:pt x="357" y="1308"/>
                </a:lnTo>
                <a:lnTo>
                  <a:pt x="346" y="1296"/>
                </a:lnTo>
                <a:lnTo>
                  <a:pt x="334" y="1285"/>
                </a:lnTo>
                <a:lnTo>
                  <a:pt x="311" y="1250"/>
                </a:lnTo>
                <a:lnTo>
                  <a:pt x="323" y="1238"/>
                </a:lnTo>
                <a:lnTo>
                  <a:pt x="323" y="1191"/>
                </a:lnTo>
                <a:lnTo>
                  <a:pt x="334" y="1180"/>
                </a:lnTo>
                <a:lnTo>
                  <a:pt x="334" y="1168"/>
                </a:lnTo>
                <a:lnTo>
                  <a:pt x="346" y="1168"/>
                </a:lnTo>
                <a:lnTo>
                  <a:pt x="369" y="1156"/>
                </a:lnTo>
                <a:lnTo>
                  <a:pt x="369" y="1145"/>
                </a:lnTo>
                <a:lnTo>
                  <a:pt x="381" y="1133"/>
                </a:lnTo>
                <a:lnTo>
                  <a:pt x="381" y="1121"/>
                </a:lnTo>
                <a:lnTo>
                  <a:pt x="392" y="1121"/>
                </a:lnTo>
                <a:lnTo>
                  <a:pt x="381" y="1110"/>
                </a:lnTo>
                <a:lnTo>
                  <a:pt x="404" y="1110"/>
                </a:lnTo>
                <a:lnTo>
                  <a:pt x="427" y="1086"/>
                </a:lnTo>
                <a:lnTo>
                  <a:pt x="450" y="1074"/>
                </a:lnTo>
                <a:lnTo>
                  <a:pt x="461" y="1074"/>
                </a:lnTo>
                <a:lnTo>
                  <a:pt x="461" y="1063"/>
                </a:lnTo>
                <a:lnTo>
                  <a:pt x="461" y="1051"/>
                </a:lnTo>
                <a:lnTo>
                  <a:pt x="473" y="1063"/>
                </a:lnTo>
                <a:lnTo>
                  <a:pt x="473" y="1051"/>
                </a:lnTo>
                <a:lnTo>
                  <a:pt x="496" y="1063"/>
                </a:lnTo>
                <a:lnTo>
                  <a:pt x="496" y="1074"/>
                </a:lnTo>
                <a:lnTo>
                  <a:pt x="519" y="1086"/>
                </a:lnTo>
                <a:lnTo>
                  <a:pt x="530" y="1086"/>
                </a:lnTo>
                <a:lnTo>
                  <a:pt x="565" y="1098"/>
                </a:lnTo>
                <a:lnTo>
                  <a:pt x="576" y="1110"/>
                </a:lnTo>
                <a:lnTo>
                  <a:pt x="588" y="1098"/>
                </a:lnTo>
                <a:lnTo>
                  <a:pt x="646" y="1098"/>
                </a:lnTo>
                <a:lnTo>
                  <a:pt x="657" y="1086"/>
                </a:lnTo>
                <a:lnTo>
                  <a:pt x="680" y="1086"/>
                </a:lnTo>
                <a:lnTo>
                  <a:pt x="692" y="1086"/>
                </a:lnTo>
                <a:lnTo>
                  <a:pt x="715" y="1098"/>
                </a:lnTo>
                <a:lnTo>
                  <a:pt x="715" y="1110"/>
                </a:lnTo>
                <a:lnTo>
                  <a:pt x="715" y="1121"/>
                </a:lnTo>
                <a:lnTo>
                  <a:pt x="726" y="1121"/>
                </a:lnTo>
                <a:lnTo>
                  <a:pt x="726" y="1133"/>
                </a:lnTo>
                <a:close/>
                <a:moveTo>
                  <a:pt x="7447" y="1682"/>
                </a:moveTo>
                <a:lnTo>
                  <a:pt x="7447" y="1693"/>
                </a:lnTo>
                <a:lnTo>
                  <a:pt x="7458" y="1705"/>
                </a:lnTo>
                <a:lnTo>
                  <a:pt x="7435" y="1728"/>
                </a:lnTo>
                <a:lnTo>
                  <a:pt x="7435" y="1740"/>
                </a:lnTo>
                <a:lnTo>
                  <a:pt x="7435" y="1752"/>
                </a:lnTo>
                <a:lnTo>
                  <a:pt x="7424" y="1787"/>
                </a:lnTo>
                <a:lnTo>
                  <a:pt x="7424" y="1798"/>
                </a:lnTo>
                <a:lnTo>
                  <a:pt x="7412" y="1810"/>
                </a:lnTo>
                <a:lnTo>
                  <a:pt x="7401" y="1810"/>
                </a:lnTo>
                <a:lnTo>
                  <a:pt x="7378" y="1845"/>
                </a:lnTo>
                <a:lnTo>
                  <a:pt x="7401" y="1880"/>
                </a:lnTo>
                <a:lnTo>
                  <a:pt x="7401" y="1904"/>
                </a:lnTo>
                <a:lnTo>
                  <a:pt x="7401" y="1915"/>
                </a:lnTo>
                <a:lnTo>
                  <a:pt x="7389" y="1927"/>
                </a:lnTo>
                <a:lnTo>
                  <a:pt x="7389" y="1939"/>
                </a:lnTo>
                <a:lnTo>
                  <a:pt x="7401" y="1950"/>
                </a:lnTo>
                <a:lnTo>
                  <a:pt x="7412" y="1962"/>
                </a:lnTo>
                <a:lnTo>
                  <a:pt x="7412" y="1985"/>
                </a:lnTo>
                <a:lnTo>
                  <a:pt x="7412" y="1997"/>
                </a:lnTo>
                <a:lnTo>
                  <a:pt x="7412" y="2020"/>
                </a:lnTo>
                <a:lnTo>
                  <a:pt x="7401" y="2009"/>
                </a:lnTo>
                <a:lnTo>
                  <a:pt x="7401" y="2020"/>
                </a:lnTo>
                <a:lnTo>
                  <a:pt x="7389" y="2067"/>
                </a:lnTo>
                <a:lnTo>
                  <a:pt x="7366" y="2090"/>
                </a:lnTo>
                <a:lnTo>
                  <a:pt x="7366" y="2102"/>
                </a:lnTo>
                <a:lnTo>
                  <a:pt x="7366" y="2125"/>
                </a:lnTo>
                <a:lnTo>
                  <a:pt x="7355" y="2137"/>
                </a:lnTo>
                <a:lnTo>
                  <a:pt x="7355" y="2149"/>
                </a:lnTo>
                <a:lnTo>
                  <a:pt x="7343" y="2149"/>
                </a:lnTo>
                <a:lnTo>
                  <a:pt x="7343" y="2172"/>
                </a:lnTo>
                <a:lnTo>
                  <a:pt x="7331" y="2195"/>
                </a:lnTo>
                <a:lnTo>
                  <a:pt x="7331" y="2219"/>
                </a:lnTo>
                <a:lnTo>
                  <a:pt x="7331" y="2231"/>
                </a:lnTo>
                <a:lnTo>
                  <a:pt x="7331" y="2242"/>
                </a:lnTo>
                <a:lnTo>
                  <a:pt x="7331" y="2254"/>
                </a:lnTo>
                <a:lnTo>
                  <a:pt x="7320" y="2242"/>
                </a:lnTo>
                <a:lnTo>
                  <a:pt x="7308" y="2254"/>
                </a:lnTo>
                <a:lnTo>
                  <a:pt x="7297" y="2301"/>
                </a:lnTo>
                <a:lnTo>
                  <a:pt x="7262" y="2336"/>
                </a:lnTo>
                <a:lnTo>
                  <a:pt x="7239" y="2347"/>
                </a:lnTo>
                <a:lnTo>
                  <a:pt x="7182" y="2347"/>
                </a:lnTo>
                <a:lnTo>
                  <a:pt x="7170" y="2359"/>
                </a:lnTo>
                <a:lnTo>
                  <a:pt x="7136" y="2382"/>
                </a:lnTo>
                <a:lnTo>
                  <a:pt x="7136" y="2371"/>
                </a:lnTo>
                <a:lnTo>
                  <a:pt x="7124" y="2382"/>
                </a:lnTo>
                <a:lnTo>
                  <a:pt x="7089" y="2394"/>
                </a:lnTo>
                <a:lnTo>
                  <a:pt x="7055" y="2394"/>
                </a:lnTo>
                <a:lnTo>
                  <a:pt x="7043" y="2406"/>
                </a:lnTo>
                <a:lnTo>
                  <a:pt x="7032" y="2394"/>
                </a:lnTo>
                <a:lnTo>
                  <a:pt x="7032" y="2406"/>
                </a:lnTo>
                <a:lnTo>
                  <a:pt x="6997" y="2417"/>
                </a:lnTo>
                <a:lnTo>
                  <a:pt x="6997" y="2406"/>
                </a:lnTo>
                <a:lnTo>
                  <a:pt x="6974" y="2417"/>
                </a:lnTo>
                <a:lnTo>
                  <a:pt x="6951" y="2417"/>
                </a:lnTo>
                <a:lnTo>
                  <a:pt x="6940" y="2417"/>
                </a:lnTo>
                <a:lnTo>
                  <a:pt x="6928" y="2429"/>
                </a:lnTo>
                <a:lnTo>
                  <a:pt x="6917" y="2441"/>
                </a:lnTo>
                <a:lnTo>
                  <a:pt x="6893" y="2429"/>
                </a:lnTo>
                <a:lnTo>
                  <a:pt x="6893" y="2452"/>
                </a:lnTo>
                <a:lnTo>
                  <a:pt x="6824" y="2452"/>
                </a:lnTo>
                <a:lnTo>
                  <a:pt x="6813" y="2464"/>
                </a:lnTo>
                <a:lnTo>
                  <a:pt x="6790" y="2464"/>
                </a:lnTo>
                <a:lnTo>
                  <a:pt x="6778" y="2476"/>
                </a:lnTo>
                <a:lnTo>
                  <a:pt x="6767" y="2499"/>
                </a:lnTo>
                <a:lnTo>
                  <a:pt x="6755" y="2522"/>
                </a:lnTo>
                <a:lnTo>
                  <a:pt x="6744" y="2522"/>
                </a:lnTo>
                <a:lnTo>
                  <a:pt x="6732" y="2546"/>
                </a:lnTo>
                <a:lnTo>
                  <a:pt x="6721" y="2557"/>
                </a:lnTo>
                <a:lnTo>
                  <a:pt x="6709" y="2569"/>
                </a:lnTo>
                <a:lnTo>
                  <a:pt x="6674" y="2628"/>
                </a:lnTo>
                <a:lnTo>
                  <a:pt x="6640" y="2651"/>
                </a:lnTo>
                <a:lnTo>
                  <a:pt x="6617" y="2698"/>
                </a:lnTo>
                <a:lnTo>
                  <a:pt x="6594" y="2709"/>
                </a:lnTo>
                <a:lnTo>
                  <a:pt x="6525" y="2686"/>
                </a:lnTo>
                <a:lnTo>
                  <a:pt x="6513" y="2698"/>
                </a:lnTo>
                <a:lnTo>
                  <a:pt x="6478" y="2686"/>
                </a:lnTo>
                <a:lnTo>
                  <a:pt x="6455" y="2686"/>
                </a:lnTo>
                <a:lnTo>
                  <a:pt x="6363" y="2651"/>
                </a:lnTo>
                <a:lnTo>
                  <a:pt x="6340" y="2639"/>
                </a:lnTo>
                <a:lnTo>
                  <a:pt x="6306" y="2651"/>
                </a:lnTo>
                <a:lnTo>
                  <a:pt x="6294" y="2663"/>
                </a:lnTo>
                <a:lnTo>
                  <a:pt x="6283" y="2663"/>
                </a:lnTo>
                <a:lnTo>
                  <a:pt x="6294" y="2651"/>
                </a:lnTo>
                <a:lnTo>
                  <a:pt x="6306" y="2639"/>
                </a:lnTo>
                <a:lnTo>
                  <a:pt x="6317" y="2628"/>
                </a:lnTo>
                <a:lnTo>
                  <a:pt x="6317" y="2604"/>
                </a:lnTo>
                <a:lnTo>
                  <a:pt x="6306" y="2592"/>
                </a:lnTo>
                <a:lnTo>
                  <a:pt x="6317" y="2592"/>
                </a:lnTo>
                <a:lnTo>
                  <a:pt x="6317" y="2581"/>
                </a:lnTo>
                <a:lnTo>
                  <a:pt x="6340" y="2592"/>
                </a:lnTo>
                <a:lnTo>
                  <a:pt x="6352" y="2592"/>
                </a:lnTo>
                <a:lnTo>
                  <a:pt x="6363" y="2592"/>
                </a:lnTo>
                <a:lnTo>
                  <a:pt x="6375" y="2592"/>
                </a:lnTo>
                <a:lnTo>
                  <a:pt x="6386" y="2592"/>
                </a:lnTo>
                <a:lnTo>
                  <a:pt x="6432" y="2592"/>
                </a:lnTo>
                <a:lnTo>
                  <a:pt x="6525" y="2569"/>
                </a:lnTo>
                <a:lnTo>
                  <a:pt x="6548" y="2546"/>
                </a:lnTo>
                <a:lnTo>
                  <a:pt x="6582" y="2534"/>
                </a:lnTo>
                <a:lnTo>
                  <a:pt x="6640" y="2499"/>
                </a:lnTo>
                <a:lnTo>
                  <a:pt x="6651" y="2487"/>
                </a:lnTo>
                <a:lnTo>
                  <a:pt x="6709" y="2441"/>
                </a:lnTo>
                <a:lnTo>
                  <a:pt x="6778" y="2382"/>
                </a:lnTo>
                <a:lnTo>
                  <a:pt x="6790" y="2347"/>
                </a:lnTo>
                <a:lnTo>
                  <a:pt x="6801" y="2301"/>
                </a:lnTo>
                <a:lnTo>
                  <a:pt x="6801" y="2277"/>
                </a:lnTo>
                <a:lnTo>
                  <a:pt x="6801" y="2266"/>
                </a:lnTo>
                <a:lnTo>
                  <a:pt x="6790" y="2231"/>
                </a:lnTo>
                <a:lnTo>
                  <a:pt x="6801" y="2207"/>
                </a:lnTo>
                <a:lnTo>
                  <a:pt x="6801" y="2195"/>
                </a:lnTo>
                <a:lnTo>
                  <a:pt x="6801" y="2184"/>
                </a:lnTo>
                <a:lnTo>
                  <a:pt x="6813" y="2149"/>
                </a:lnTo>
                <a:lnTo>
                  <a:pt x="6813" y="2137"/>
                </a:lnTo>
                <a:lnTo>
                  <a:pt x="6859" y="2114"/>
                </a:lnTo>
                <a:lnTo>
                  <a:pt x="6870" y="2079"/>
                </a:lnTo>
                <a:lnTo>
                  <a:pt x="6882" y="2067"/>
                </a:lnTo>
                <a:lnTo>
                  <a:pt x="6882" y="2020"/>
                </a:lnTo>
                <a:lnTo>
                  <a:pt x="6893" y="2020"/>
                </a:lnTo>
                <a:lnTo>
                  <a:pt x="6893" y="2009"/>
                </a:lnTo>
                <a:lnTo>
                  <a:pt x="6893" y="1997"/>
                </a:lnTo>
                <a:lnTo>
                  <a:pt x="6882" y="1997"/>
                </a:lnTo>
                <a:lnTo>
                  <a:pt x="6893" y="1985"/>
                </a:lnTo>
                <a:lnTo>
                  <a:pt x="6905" y="1962"/>
                </a:lnTo>
                <a:lnTo>
                  <a:pt x="6905" y="1950"/>
                </a:lnTo>
                <a:lnTo>
                  <a:pt x="6905" y="1927"/>
                </a:lnTo>
                <a:lnTo>
                  <a:pt x="6986" y="1857"/>
                </a:lnTo>
                <a:lnTo>
                  <a:pt x="7009" y="1822"/>
                </a:lnTo>
                <a:lnTo>
                  <a:pt x="7009" y="1798"/>
                </a:lnTo>
                <a:lnTo>
                  <a:pt x="7032" y="1763"/>
                </a:lnTo>
                <a:lnTo>
                  <a:pt x="7032" y="1728"/>
                </a:lnTo>
                <a:lnTo>
                  <a:pt x="7043" y="1728"/>
                </a:lnTo>
                <a:lnTo>
                  <a:pt x="7043" y="1705"/>
                </a:lnTo>
                <a:lnTo>
                  <a:pt x="7055" y="1705"/>
                </a:lnTo>
                <a:lnTo>
                  <a:pt x="7055" y="1682"/>
                </a:lnTo>
                <a:lnTo>
                  <a:pt x="7078" y="1658"/>
                </a:lnTo>
                <a:lnTo>
                  <a:pt x="7089" y="1647"/>
                </a:lnTo>
                <a:lnTo>
                  <a:pt x="7101" y="1623"/>
                </a:lnTo>
                <a:lnTo>
                  <a:pt x="7089" y="1588"/>
                </a:lnTo>
                <a:lnTo>
                  <a:pt x="7101" y="1553"/>
                </a:lnTo>
                <a:lnTo>
                  <a:pt x="7112" y="1542"/>
                </a:lnTo>
                <a:lnTo>
                  <a:pt x="7112" y="1518"/>
                </a:lnTo>
                <a:lnTo>
                  <a:pt x="7124" y="1518"/>
                </a:lnTo>
                <a:lnTo>
                  <a:pt x="7136" y="1460"/>
                </a:lnTo>
                <a:lnTo>
                  <a:pt x="7124" y="1448"/>
                </a:lnTo>
                <a:lnTo>
                  <a:pt x="7136" y="1436"/>
                </a:lnTo>
                <a:lnTo>
                  <a:pt x="7124" y="1425"/>
                </a:lnTo>
                <a:lnTo>
                  <a:pt x="7124" y="1401"/>
                </a:lnTo>
                <a:lnTo>
                  <a:pt x="7124" y="1390"/>
                </a:lnTo>
                <a:lnTo>
                  <a:pt x="7136" y="1390"/>
                </a:lnTo>
                <a:lnTo>
                  <a:pt x="7147" y="1401"/>
                </a:lnTo>
                <a:lnTo>
                  <a:pt x="7159" y="1378"/>
                </a:lnTo>
                <a:lnTo>
                  <a:pt x="7159" y="1366"/>
                </a:lnTo>
                <a:lnTo>
                  <a:pt x="7170" y="1366"/>
                </a:lnTo>
                <a:lnTo>
                  <a:pt x="7182" y="1355"/>
                </a:lnTo>
                <a:lnTo>
                  <a:pt x="7182" y="1366"/>
                </a:lnTo>
                <a:lnTo>
                  <a:pt x="7182" y="1355"/>
                </a:lnTo>
                <a:lnTo>
                  <a:pt x="7193" y="1355"/>
                </a:lnTo>
                <a:lnTo>
                  <a:pt x="7205" y="1355"/>
                </a:lnTo>
                <a:lnTo>
                  <a:pt x="7205" y="1343"/>
                </a:lnTo>
                <a:lnTo>
                  <a:pt x="7216" y="1355"/>
                </a:lnTo>
                <a:lnTo>
                  <a:pt x="7228" y="1343"/>
                </a:lnTo>
                <a:lnTo>
                  <a:pt x="7251" y="1331"/>
                </a:lnTo>
                <a:lnTo>
                  <a:pt x="7262" y="1343"/>
                </a:lnTo>
                <a:lnTo>
                  <a:pt x="7274" y="1320"/>
                </a:lnTo>
                <a:lnTo>
                  <a:pt x="7285" y="1320"/>
                </a:lnTo>
                <a:lnTo>
                  <a:pt x="7297" y="1331"/>
                </a:lnTo>
                <a:lnTo>
                  <a:pt x="7343" y="1308"/>
                </a:lnTo>
                <a:lnTo>
                  <a:pt x="7366" y="1320"/>
                </a:lnTo>
                <a:lnTo>
                  <a:pt x="7366" y="1331"/>
                </a:lnTo>
                <a:lnTo>
                  <a:pt x="7378" y="1320"/>
                </a:lnTo>
                <a:lnTo>
                  <a:pt x="7389" y="1331"/>
                </a:lnTo>
                <a:lnTo>
                  <a:pt x="7378" y="1343"/>
                </a:lnTo>
                <a:lnTo>
                  <a:pt x="7389" y="1355"/>
                </a:lnTo>
                <a:lnTo>
                  <a:pt x="7401" y="1366"/>
                </a:lnTo>
                <a:lnTo>
                  <a:pt x="7424" y="1366"/>
                </a:lnTo>
                <a:lnTo>
                  <a:pt x="7435" y="1390"/>
                </a:lnTo>
                <a:lnTo>
                  <a:pt x="7435" y="1401"/>
                </a:lnTo>
                <a:lnTo>
                  <a:pt x="7447" y="1425"/>
                </a:lnTo>
                <a:lnTo>
                  <a:pt x="7435" y="1460"/>
                </a:lnTo>
                <a:lnTo>
                  <a:pt x="7447" y="1542"/>
                </a:lnTo>
                <a:lnTo>
                  <a:pt x="7458" y="1588"/>
                </a:lnTo>
                <a:lnTo>
                  <a:pt x="7447" y="1600"/>
                </a:lnTo>
                <a:lnTo>
                  <a:pt x="7458" y="1623"/>
                </a:lnTo>
                <a:lnTo>
                  <a:pt x="7447" y="1658"/>
                </a:lnTo>
                <a:lnTo>
                  <a:pt x="7447" y="1682"/>
                </a:lnTo>
                <a:close/>
                <a:moveTo>
                  <a:pt x="3274" y="1658"/>
                </a:moveTo>
                <a:lnTo>
                  <a:pt x="3274" y="1647"/>
                </a:lnTo>
                <a:lnTo>
                  <a:pt x="3297" y="1670"/>
                </a:lnTo>
                <a:lnTo>
                  <a:pt x="3320" y="1670"/>
                </a:lnTo>
                <a:lnTo>
                  <a:pt x="3355" y="1682"/>
                </a:lnTo>
                <a:lnTo>
                  <a:pt x="3424" y="1658"/>
                </a:lnTo>
                <a:lnTo>
                  <a:pt x="3447" y="1635"/>
                </a:lnTo>
                <a:lnTo>
                  <a:pt x="3470" y="1635"/>
                </a:lnTo>
                <a:lnTo>
                  <a:pt x="3516" y="1647"/>
                </a:lnTo>
                <a:lnTo>
                  <a:pt x="3504" y="1658"/>
                </a:lnTo>
                <a:lnTo>
                  <a:pt x="3516" y="1658"/>
                </a:lnTo>
                <a:lnTo>
                  <a:pt x="3527" y="1670"/>
                </a:lnTo>
                <a:lnTo>
                  <a:pt x="3527" y="1682"/>
                </a:lnTo>
                <a:lnTo>
                  <a:pt x="3527" y="1693"/>
                </a:lnTo>
                <a:lnTo>
                  <a:pt x="3527" y="1705"/>
                </a:lnTo>
                <a:lnTo>
                  <a:pt x="3516" y="1717"/>
                </a:lnTo>
                <a:lnTo>
                  <a:pt x="3516" y="1740"/>
                </a:lnTo>
                <a:lnTo>
                  <a:pt x="3504" y="1740"/>
                </a:lnTo>
                <a:lnTo>
                  <a:pt x="3493" y="1740"/>
                </a:lnTo>
                <a:lnTo>
                  <a:pt x="3493" y="1763"/>
                </a:lnTo>
                <a:lnTo>
                  <a:pt x="3470" y="1763"/>
                </a:lnTo>
                <a:lnTo>
                  <a:pt x="3435" y="1775"/>
                </a:lnTo>
                <a:lnTo>
                  <a:pt x="3435" y="1787"/>
                </a:lnTo>
                <a:lnTo>
                  <a:pt x="3412" y="1787"/>
                </a:lnTo>
                <a:lnTo>
                  <a:pt x="3401" y="1810"/>
                </a:lnTo>
                <a:lnTo>
                  <a:pt x="3378" y="1822"/>
                </a:lnTo>
                <a:lnTo>
                  <a:pt x="3389" y="1810"/>
                </a:lnTo>
                <a:lnTo>
                  <a:pt x="3366" y="1822"/>
                </a:lnTo>
                <a:lnTo>
                  <a:pt x="3355" y="1833"/>
                </a:lnTo>
                <a:lnTo>
                  <a:pt x="3355" y="1822"/>
                </a:lnTo>
                <a:lnTo>
                  <a:pt x="3332" y="1833"/>
                </a:lnTo>
                <a:lnTo>
                  <a:pt x="3308" y="1857"/>
                </a:lnTo>
                <a:lnTo>
                  <a:pt x="3308" y="1869"/>
                </a:lnTo>
                <a:lnTo>
                  <a:pt x="3320" y="1869"/>
                </a:lnTo>
                <a:lnTo>
                  <a:pt x="3332" y="1845"/>
                </a:lnTo>
                <a:lnTo>
                  <a:pt x="3320" y="1869"/>
                </a:lnTo>
                <a:lnTo>
                  <a:pt x="3308" y="1892"/>
                </a:lnTo>
                <a:lnTo>
                  <a:pt x="3274" y="1904"/>
                </a:lnTo>
                <a:lnTo>
                  <a:pt x="3262" y="1927"/>
                </a:lnTo>
                <a:lnTo>
                  <a:pt x="3239" y="1950"/>
                </a:lnTo>
                <a:lnTo>
                  <a:pt x="3228" y="1962"/>
                </a:lnTo>
                <a:lnTo>
                  <a:pt x="3205" y="1985"/>
                </a:lnTo>
                <a:lnTo>
                  <a:pt x="3182" y="1997"/>
                </a:lnTo>
                <a:lnTo>
                  <a:pt x="3170" y="1997"/>
                </a:lnTo>
                <a:lnTo>
                  <a:pt x="3159" y="2009"/>
                </a:lnTo>
                <a:lnTo>
                  <a:pt x="3136" y="2032"/>
                </a:lnTo>
                <a:lnTo>
                  <a:pt x="3112" y="2044"/>
                </a:lnTo>
                <a:lnTo>
                  <a:pt x="3112" y="2079"/>
                </a:lnTo>
                <a:lnTo>
                  <a:pt x="3101" y="2079"/>
                </a:lnTo>
                <a:lnTo>
                  <a:pt x="3101" y="2114"/>
                </a:lnTo>
                <a:lnTo>
                  <a:pt x="3112" y="2137"/>
                </a:lnTo>
                <a:lnTo>
                  <a:pt x="3112" y="2160"/>
                </a:lnTo>
                <a:lnTo>
                  <a:pt x="3112" y="2184"/>
                </a:lnTo>
                <a:lnTo>
                  <a:pt x="3078" y="2231"/>
                </a:lnTo>
                <a:lnTo>
                  <a:pt x="3078" y="2254"/>
                </a:lnTo>
                <a:lnTo>
                  <a:pt x="3032" y="2324"/>
                </a:lnTo>
                <a:lnTo>
                  <a:pt x="3032" y="2347"/>
                </a:lnTo>
                <a:lnTo>
                  <a:pt x="3009" y="2382"/>
                </a:lnTo>
                <a:lnTo>
                  <a:pt x="3009" y="2394"/>
                </a:lnTo>
                <a:lnTo>
                  <a:pt x="3009" y="2406"/>
                </a:lnTo>
                <a:lnTo>
                  <a:pt x="2997" y="2417"/>
                </a:lnTo>
                <a:lnTo>
                  <a:pt x="2997" y="2429"/>
                </a:lnTo>
                <a:lnTo>
                  <a:pt x="2997" y="2441"/>
                </a:lnTo>
                <a:lnTo>
                  <a:pt x="2997" y="2452"/>
                </a:lnTo>
                <a:lnTo>
                  <a:pt x="2997" y="2464"/>
                </a:lnTo>
                <a:lnTo>
                  <a:pt x="2986" y="2464"/>
                </a:lnTo>
                <a:lnTo>
                  <a:pt x="2986" y="2476"/>
                </a:lnTo>
                <a:lnTo>
                  <a:pt x="2997" y="2487"/>
                </a:lnTo>
                <a:lnTo>
                  <a:pt x="2986" y="2499"/>
                </a:lnTo>
                <a:lnTo>
                  <a:pt x="2974" y="2499"/>
                </a:lnTo>
                <a:lnTo>
                  <a:pt x="2974" y="2511"/>
                </a:lnTo>
                <a:lnTo>
                  <a:pt x="2974" y="2522"/>
                </a:lnTo>
                <a:lnTo>
                  <a:pt x="2963" y="2522"/>
                </a:lnTo>
                <a:lnTo>
                  <a:pt x="2951" y="2534"/>
                </a:lnTo>
                <a:lnTo>
                  <a:pt x="2940" y="2546"/>
                </a:lnTo>
                <a:lnTo>
                  <a:pt x="2940" y="2557"/>
                </a:lnTo>
                <a:lnTo>
                  <a:pt x="2917" y="2569"/>
                </a:lnTo>
                <a:lnTo>
                  <a:pt x="2905" y="2592"/>
                </a:lnTo>
                <a:lnTo>
                  <a:pt x="2893" y="2604"/>
                </a:lnTo>
                <a:lnTo>
                  <a:pt x="2882" y="2628"/>
                </a:lnTo>
                <a:lnTo>
                  <a:pt x="2870" y="2628"/>
                </a:lnTo>
                <a:lnTo>
                  <a:pt x="2859" y="2651"/>
                </a:lnTo>
                <a:lnTo>
                  <a:pt x="2847" y="2651"/>
                </a:lnTo>
                <a:lnTo>
                  <a:pt x="2847" y="2663"/>
                </a:lnTo>
                <a:lnTo>
                  <a:pt x="2836" y="2663"/>
                </a:lnTo>
                <a:lnTo>
                  <a:pt x="2824" y="2686"/>
                </a:lnTo>
                <a:lnTo>
                  <a:pt x="2813" y="2686"/>
                </a:lnTo>
                <a:lnTo>
                  <a:pt x="2813" y="2698"/>
                </a:lnTo>
                <a:lnTo>
                  <a:pt x="2801" y="2698"/>
                </a:lnTo>
                <a:lnTo>
                  <a:pt x="2801" y="2709"/>
                </a:lnTo>
                <a:lnTo>
                  <a:pt x="2801" y="2721"/>
                </a:lnTo>
                <a:lnTo>
                  <a:pt x="2790" y="2733"/>
                </a:lnTo>
                <a:lnTo>
                  <a:pt x="2767" y="2721"/>
                </a:lnTo>
                <a:lnTo>
                  <a:pt x="2698" y="2721"/>
                </a:lnTo>
                <a:lnTo>
                  <a:pt x="2651" y="2744"/>
                </a:lnTo>
                <a:lnTo>
                  <a:pt x="2640" y="2756"/>
                </a:lnTo>
                <a:lnTo>
                  <a:pt x="2628" y="2756"/>
                </a:lnTo>
                <a:lnTo>
                  <a:pt x="2628" y="2768"/>
                </a:lnTo>
                <a:lnTo>
                  <a:pt x="2617" y="2768"/>
                </a:lnTo>
                <a:lnTo>
                  <a:pt x="2605" y="2768"/>
                </a:lnTo>
                <a:lnTo>
                  <a:pt x="2594" y="2756"/>
                </a:lnTo>
                <a:lnTo>
                  <a:pt x="2582" y="2768"/>
                </a:lnTo>
                <a:lnTo>
                  <a:pt x="2571" y="2768"/>
                </a:lnTo>
                <a:lnTo>
                  <a:pt x="2559" y="2779"/>
                </a:lnTo>
                <a:lnTo>
                  <a:pt x="2536" y="2779"/>
                </a:lnTo>
                <a:lnTo>
                  <a:pt x="2525" y="2768"/>
                </a:lnTo>
                <a:lnTo>
                  <a:pt x="2513" y="2756"/>
                </a:lnTo>
                <a:lnTo>
                  <a:pt x="2513" y="2721"/>
                </a:lnTo>
                <a:lnTo>
                  <a:pt x="2513" y="2709"/>
                </a:lnTo>
                <a:lnTo>
                  <a:pt x="2502" y="2686"/>
                </a:lnTo>
                <a:lnTo>
                  <a:pt x="2490" y="2674"/>
                </a:lnTo>
                <a:lnTo>
                  <a:pt x="2502" y="2686"/>
                </a:lnTo>
                <a:lnTo>
                  <a:pt x="2490" y="2674"/>
                </a:lnTo>
                <a:lnTo>
                  <a:pt x="2478" y="2674"/>
                </a:lnTo>
                <a:lnTo>
                  <a:pt x="2467" y="2674"/>
                </a:lnTo>
                <a:lnTo>
                  <a:pt x="2467" y="2651"/>
                </a:lnTo>
                <a:lnTo>
                  <a:pt x="2467" y="2604"/>
                </a:lnTo>
                <a:lnTo>
                  <a:pt x="2455" y="2604"/>
                </a:lnTo>
                <a:lnTo>
                  <a:pt x="2432" y="2581"/>
                </a:lnTo>
                <a:lnTo>
                  <a:pt x="2432" y="2569"/>
                </a:lnTo>
                <a:lnTo>
                  <a:pt x="2421" y="2569"/>
                </a:lnTo>
                <a:lnTo>
                  <a:pt x="2421" y="2557"/>
                </a:lnTo>
                <a:lnTo>
                  <a:pt x="2409" y="2557"/>
                </a:lnTo>
                <a:lnTo>
                  <a:pt x="2409" y="2546"/>
                </a:lnTo>
                <a:lnTo>
                  <a:pt x="2398" y="2546"/>
                </a:lnTo>
                <a:lnTo>
                  <a:pt x="2352" y="2464"/>
                </a:lnTo>
                <a:lnTo>
                  <a:pt x="2352" y="2429"/>
                </a:lnTo>
                <a:lnTo>
                  <a:pt x="2340" y="2417"/>
                </a:lnTo>
                <a:lnTo>
                  <a:pt x="2329" y="2417"/>
                </a:lnTo>
                <a:lnTo>
                  <a:pt x="2317" y="2394"/>
                </a:lnTo>
                <a:lnTo>
                  <a:pt x="2306" y="2394"/>
                </a:lnTo>
                <a:lnTo>
                  <a:pt x="2306" y="2382"/>
                </a:lnTo>
                <a:lnTo>
                  <a:pt x="2294" y="2371"/>
                </a:lnTo>
                <a:lnTo>
                  <a:pt x="2294" y="2347"/>
                </a:lnTo>
                <a:lnTo>
                  <a:pt x="2294" y="2324"/>
                </a:lnTo>
                <a:lnTo>
                  <a:pt x="2283" y="2324"/>
                </a:lnTo>
                <a:lnTo>
                  <a:pt x="2294" y="2324"/>
                </a:lnTo>
                <a:lnTo>
                  <a:pt x="2283" y="2312"/>
                </a:lnTo>
                <a:lnTo>
                  <a:pt x="2283" y="2301"/>
                </a:lnTo>
                <a:lnTo>
                  <a:pt x="2283" y="2289"/>
                </a:lnTo>
                <a:lnTo>
                  <a:pt x="2294" y="2277"/>
                </a:lnTo>
                <a:lnTo>
                  <a:pt x="2294" y="2254"/>
                </a:lnTo>
                <a:lnTo>
                  <a:pt x="2271" y="2242"/>
                </a:lnTo>
                <a:lnTo>
                  <a:pt x="2259" y="2231"/>
                </a:lnTo>
                <a:lnTo>
                  <a:pt x="2248" y="2219"/>
                </a:lnTo>
                <a:lnTo>
                  <a:pt x="2259" y="2207"/>
                </a:lnTo>
                <a:lnTo>
                  <a:pt x="2236" y="2184"/>
                </a:lnTo>
                <a:lnTo>
                  <a:pt x="2225" y="2184"/>
                </a:lnTo>
                <a:lnTo>
                  <a:pt x="2225" y="2160"/>
                </a:lnTo>
                <a:lnTo>
                  <a:pt x="2202" y="2137"/>
                </a:lnTo>
                <a:lnTo>
                  <a:pt x="2202" y="2125"/>
                </a:lnTo>
                <a:lnTo>
                  <a:pt x="2179" y="2114"/>
                </a:lnTo>
                <a:lnTo>
                  <a:pt x="2167" y="2102"/>
                </a:lnTo>
                <a:lnTo>
                  <a:pt x="2144" y="2102"/>
                </a:lnTo>
                <a:lnTo>
                  <a:pt x="2156" y="2102"/>
                </a:lnTo>
                <a:lnTo>
                  <a:pt x="2156" y="2079"/>
                </a:lnTo>
                <a:lnTo>
                  <a:pt x="2167" y="2067"/>
                </a:lnTo>
                <a:lnTo>
                  <a:pt x="2179" y="2055"/>
                </a:lnTo>
                <a:lnTo>
                  <a:pt x="2202" y="2055"/>
                </a:lnTo>
                <a:lnTo>
                  <a:pt x="2213" y="2044"/>
                </a:lnTo>
                <a:lnTo>
                  <a:pt x="2225" y="2055"/>
                </a:lnTo>
                <a:lnTo>
                  <a:pt x="2236" y="2044"/>
                </a:lnTo>
                <a:lnTo>
                  <a:pt x="2248" y="2032"/>
                </a:lnTo>
                <a:lnTo>
                  <a:pt x="2259" y="2032"/>
                </a:lnTo>
                <a:lnTo>
                  <a:pt x="2283" y="2009"/>
                </a:lnTo>
                <a:lnTo>
                  <a:pt x="2294" y="2009"/>
                </a:lnTo>
                <a:lnTo>
                  <a:pt x="2317" y="2009"/>
                </a:lnTo>
                <a:lnTo>
                  <a:pt x="2340" y="2032"/>
                </a:lnTo>
                <a:lnTo>
                  <a:pt x="2352" y="2032"/>
                </a:lnTo>
                <a:lnTo>
                  <a:pt x="2375" y="2044"/>
                </a:lnTo>
                <a:lnTo>
                  <a:pt x="2409" y="2044"/>
                </a:lnTo>
                <a:lnTo>
                  <a:pt x="2421" y="2044"/>
                </a:lnTo>
                <a:lnTo>
                  <a:pt x="2421" y="2032"/>
                </a:lnTo>
                <a:lnTo>
                  <a:pt x="2444" y="2044"/>
                </a:lnTo>
                <a:lnTo>
                  <a:pt x="2467" y="2032"/>
                </a:lnTo>
                <a:lnTo>
                  <a:pt x="2478" y="2020"/>
                </a:lnTo>
                <a:lnTo>
                  <a:pt x="2478" y="2032"/>
                </a:lnTo>
                <a:lnTo>
                  <a:pt x="2490" y="2032"/>
                </a:lnTo>
                <a:lnTo>
                  <a:pt x="2502" y="2020"/>
                </a:lnTo>
                <a:lnTo>
                  <a:pt x="2513" y="2020"/>
                </a:lnTo>
                <a:lnTo>
                  <a:pt x="2536" y="2020"/>
                </a:lnTo>
                <a:lnTo>
                  <a:pt x="2548" y="2020"/>
                </a:lnTo>
                <a:lnTo>
                  <a:pt x="2548" y="1997"/>
                </a:lnTo>
                <a:lnTo>
                  <a:pt x="2548" y="2009"/>
                </a:lnTo>
                <a:lnTo>
                  <a:pt x="2559" y="2009"/>
                </a:lnTo>
                <a:lnTo>
                  <a:pt x="2571" y="2009"/>
                </a:lnTo>
                <a:lnTo>
                  <a:pt x="2582" y="1985"/>
                </a:lnTo>
                <a:lnTo>
                  <a:pt x="2582" y="1997"/>
                </a:lnTo>
                <a:lnTo>
                  <a:pt x="2594" y="1985"/>
                </a:lnTo>
                <a:lnTo>
                  <a:pt x="2594" y="1997"/>
                </a:lnTo>
                <a:lnTo>
                  <a:pt x="2605" y="1985"/>
                </a:lnTo>
                <a:lnTo>
                  <a:pt x="2617" y="1997"/>
                </a:lnTo>
                <a:lnTo>
                  <a:pt x="2628" y="1997"/>
                </a:lnTo>
                <a:lnTo>
                  <a:pt x="2640" y="2009"/>
                </a:lnTo>
                <a:lnTo>
                  <a:pt x="2663" y="1997"/>
                </a:lnTo>
                <a:lnTo>
                  <a:pt x="2698" y="2009"/>
                </a:lnTo>
                <a:lnTo>
                  <a:pt x="2709" y="1997"/>
                </a:lnTo>
                <a:lnTo>
                  <a:pt x="2721" y="1997"/>
                </a:lnTo>
                <a:lnTo>
                  <a:pt x="2732" y="1997"/>
                </a:lnTo>
                <a:lnTo>
                  <a:pt x="2744" y="1985"/>
                </a:lnTo>
                <a:lnTo>
                  <a:pt x="2755" y="1985"/>
                </a:lnTo>
                <a:lnTo>
                  <a:pt x="2755" y="1974"/>
                </a:lnTo>
                <a:lnTo>
                  <a:pt x="2767" y="1974"/>
                </a:lnTo>
                <a:lnTo>
                  <a:pt x="2778" y="1974"/>
                </a:lnTo>
                <a:lnTo>
                  <a:pt x="2790" y="1962"/>
                </a:lnTo>
                <a:lnTo>
                  <a:pt x="2801" y="1962"/>
                </a:lnTo>
                <a:lnTo>
                  <a:pt x="2801" y="1950"/>
                </a:lnTo>
                <a:lnTo>
                  <a:pt x="2813" y="1962"/>
                </a:lnTo>
                <a:lnTo>
                  <a:pt x="2836" y="1962"/>
                </a:lnTo>
                <a:lnTo>
                  <a:pt x="2870" y="1950"/>
                </a:lnTo>
                <a:lnTo>
                  <a:pt x="2882" y="1915"/>
                </a:lnTo>
                <a:lnTo>
                  <a:pt x="2893" y="1915"/>
                </a:lnTo>
                <a:lnTo>
                  <a:pt x="2905" y="1927"/>
                </a:lnTo>
                <a:lnTo>
                  <a:pt x="2928" y="1915"/>
                </a:lnTo>
                <a:lnTo>
                  <a:pt x="2928" y="1904"/>
                </a:lnTo>
                <a:lnTo>
                  <a:pt x="2928" y="1892"/>
                </a:lnTo>
                <a:lnTo>
                  <a:pt x="2940" y="1892"/>
                </a:lnTo>
                <a:lnTo>
                  <a:pt x="2940" y="1880"/>
                </a:lnTo>
                <a:lnTo>
                  <a:pt x="2951" y="1880"/>
                </a:lnTo>
                <a:lnTo>
                  <a:pt x="2951" y="1869"/>
                </a:lnTo>
                <a:lnTo>
                  <a:pt x="2951" y="1857"/>
                </a:lnTo>
                <a:lnTo>
                  <a:pt x="2963" y="1857"/>
                </a:lnTo>
                <a:lnTo>
                  <a:pt x="2963" y="1845"/>
                </a:lnTo>
                <a:lnTo>
                  <a:pt x="2974" y="1857"/>
                </a:lnTo>
                <a:lnTo>
                  <a:pt x="2974" y="1845"/>
                </a:lnTo>
                <a:lnTo>
                  <a:pt x="2997" y="1822"/>
                </a:lnTo>
                <a:lnTo>
                  <a:pt x="3009" y="1798"/>
                </a:lnTo>
                <a:lnTo>
                  <a:pt x="3020" y="1787"/>
                </a:lnTo>
                <a:lnTo>
                  <a:pt x="3020" y="1763"/>
                </a:lnTo>
                <a:lnTo>
                  <a:pt x="3032" y="1752"/>
                </a:lnTo>
                <a:lnTo>
                  <a:pt x="3055" y="1740"/>
                </a:lnTo>
                <a:lnTo>
                  <a:pt x="3055" y="1728"/>
                </a:lnTo>
                <a:lnTo>
                  <a:pt x="3078" y="1705"/>
                </a:lnTo>
                <a:lnTo>
                  <a:pt x="3112" y="1717"/>
                </a:lnTo>
                <a:lnTo>
                  <a:pt x="3124" y="1705"/>
                </a:lnTo>
                <a:lnTo>
                  <a:pt x="3136" y="1705"/>
                </a:lnTo>
                <a:lnTo>
                  <a:pt x="3159" y="1693"/>
                </a:lnTo>
                <a:lnTo>
                  <a:pt x="3170" y="1658"/>
                </a:lnTo>
                <a:lnTo>
                  <a:pt x="3182" y="1647"/>
                </a:lnTo>
                <a:lnTo>
                  <a:pt x="3193" y="1647"/>
                </a:lnTo>
                <a:lnTo>
                  <a:pt x="3193" y="1670"/>
                </a:lnTo>
                <a:lnTo>
                  <a:pt x="3216" y="1658"/>
                </a:lnTo>
                <a:lnTo>
                  <a:pt x="3228" y="1670"/>
                </a:lnTo>
                <a:lnTo>
                  <a:pt x="3239" y="1658"/>
                </a:lnTo>
                <a:lnTo>
                  <a:pt x="3239" y="1670"/>
                </a:lnTo>
                <a:lnTo>
                  <a:pt x="3251" y="1658"/>
                </a:lnTo>
                <a:lnTo>
                  <a:pt x="3274" y="1658"/>
                </a:lnTo>
                <a:close/>
                <a:moveTo>
                  <a:pt x="1695" y="2406"/>
                </a:moveTo>
                <a:lnTo>
                  <a:pt x="1718" y="2417"/>
                </a:lnTo>
                <a:lnTo>
                  <a:pt x="1729" y="2406"/>
                </a:lnTo>
                <a:lnTo>
                  <a:pt x="1729" y="2417"/>
                </a:lnTo>
                <a:lnTo>
                  <a:pt x="1729" y="2429"/>
                </a:lnTo>
                <a:lnTo>
                  <a:pt x="1752" y="2429"/>
                </a:lnTo>
                <a:lnTo>
                  <a:pt x="1752" y="2441"/>
                </a:lnTo>
                <a:lnTo>
                  <a:pt x="1775" y="2452"/>
                </a:lnTo>
                <a:lnTo>
                  <a:pt x="1798" y="2464"/>
                </a:lnTo>
                <a:lnTo>
                  <a:pt x="1810" y="2464"/>
                </a:lnTo>
                <a:lnTo>
                  <a:pt x="1810" y="2487"/>
                </a:lnTo>
                <a:lnTo>
                  <a:pt x="1821" y="2487"/>
                </a:lnTo>
                <a:lnTo>
                  <a:pt x="1821" y="2499"/>
                </a:lnTo>
                <a:lnTo>
                  <a:pt x="1833" y="2511"/>
                </a:lnTo>
                <a:lnTo>
                  <a:pt x="1833" y="2522"/>
                </a:lnTo>
                <a:lnTo>
                  <a:pt x="1844" y="2546"/>
                </a:lnTo>
                <a:lnTo>
                  <a:pt x="1833" y="2546"/>
                </a:lnTo>
                <a:lnTo>
                  <a:pt x="1833" y="2569"/>
                </a:lnTo>
                <a:lnTo>
                  <a:pt x="1844" y="2581"/>
                </a:lnTo>
                <a:lnTo>
                  <a:pt x="1833" y="2592"/>
                </a:lnTo>
                <a:lnTo>
                  <a:pt x="1821" y="2592"/>
                </a:lnTo>
                <a:lnTo>
                  <a:pt x="1810" y="2616"/>
                </a:lnTo>
                <a:lnTo>
                  <a:pt x="1787" y="2628"/>
                </a:lnTo>
                <a:lnTo>
                  <a:pt x="1764" y="2651"/>
                </a:lnTo>
                <a:lnTo>
                  <a:pt x="1764" y="2663"/>
                </a:lnTo>
                <a:lnTo>
                  <a:pt x="1752" y="2663"/>
                </a:lnTo>
                <a:lnTo>
                  <a:pt x="1729" y="2686"/>
                </a:lnTo>
                <a:lnTo>
                  <a:pt x="1718" y="2686"/>
                </a:lnTo>
                <a:lnTo>
                  <a:pt x="1718" y="2698"/>
                </a:lnTo>
                <a:lnTo>
                  <a:pt x="1706" y="2686"/>
                </a:lnTo>
                <a:lnTo>
                  <a:pt x="1695" y="2709"/>
                </a:lnTo>
                <a:lnTo>
                  <a:pt x="1672" y="2709"/>
                </a:lnTo>
                <a:lnTo>
                  <a:pt x="1672" y="2721"/>
                </a:lnTo>
                <a:lnTo>
                  <a:pt x="1637" y="2709"/>
                </a:lnTo>
                <a:lnTo>
                  <a:pt x="1614" y="2709"/>
                </a:lnTo>
                <a:lnTo>
                  <a:pt x="1591" y="2721"/>
                </a:lnTo>
                <a:lnTo>
                  <a:pt x="1568" y="2709"/>
                </a:lnTo>
                <a:lnTo>
                  <a:pt x="1545" y="2709"/>
                </a:lnTo>
                <a:lnTo>
                  <a:pt x="1545" y="2686"/>
                </a:lnTo>
                <a:lnTo>
                  <a:pt x="1510" y="2686"/>
                </a:lnTo>
                <a:lnTo>
                  <a:pt x="1510" y="2663"/>
                </a:lnTo>
                <a:lnTo>
                  <a:pt x="1499" y="2663"/>
                </a:lnTo>
                <a:lnTo>
                  <a:pt x="1476" y="2663"/>
                </a:lnTo>
                <a:lnTo>
                  <a:pt x="1464" y="2639"/>
                </a:lnTo>
                <a:lnTo>
                  <a:pt x="1464" y="2604"/>
                </a:lnTo>
                <a:lnTo>
                  <a:pt x="1441" y="2592"/>
                </a:lnTo>
                <a:lnTo>
                  <a:pt x="1430" y="2592"/>
                </a:lnTo>
                <a:lnTo>
                  <a:pt x="1430" y="2569"/>
                </a:lnTo>
                <a:lnTo>
                  <a:pt x="1418" y="2557"/>
                </a:lnTo>
                <a:lnTo>
                  <a:pt x="1418" y="2522"/>
                </a:lnTo>
                <a:lnTo>
                  <a:pt x="1430" y="2499"/>
                </a:lnTo>
                <a:lnTo>
                  <a:pt x="1418" y="2476"/>
                </a:lnTo>
                <a:lnTo>
                  <a:pt x="1418" y="2464"/>
                </a:lnTo>
                <a:lnTo>
                  <a:pt x="1430" y="2452"/>
                </a:lnTo>
                <a:lnTo>
                  <a:pt x="1441" y="2441"/>
                </a:lnTo>
                <a:lnTo>
                  <a:pt x="1441" y="2417"/>
                </a:lnTo>
                <a:lnTo>
                  <a:pt x="1453" y="2394"/>
                </a:lnTo>
                <a:lnTo>
                  <a:pt x="1464" y="2382"/>
                </a:lnTo>
                <a:lnTo>
                  <a:pt x="1464" y="2371"/>
                </a:lnTo>
                <a:lnTo>
                  <a:pt x="1476" y="2359"/>
                </a:lnTo>
                <a:lnTo>
                  <a:pt x="1487" y="2359"/>
                </a:lnTo>
                <a:lnTo>
                  <a:pt x="1499" y="2347"/>
                </a:lnTo>
                <a:lnTo>
                  <a:pt x="1510" y="2347"/>
                </a:lnTo>
                <a:lnTo>
                  <a:pt x="1522" y="2347"/>
                </a:lnTo>
                <a:lnTo>
                  <a:pt x="1533" y="2347"/>
                </a:lnTo>
                <a:lnTo>
                  <a:pt x="1545" y="2336"/>
                </a:lnTo>
                <a:lnTo>
                  <a:pt x="1568" y="2336"/>
                </a:lnTo>
                <a:lnTo>
                  <a:pt x="1591" y="2359"/>
                </a:lnTo>
                <a:lnTo>
                  <a:pt x="1602" y="2371"/>
                </a:lnTo>
                <a:lnTo>
                  <a:pt x="1614" y="2359"/>
                </a:lnTo>
                <a:lnTo>
                  <a:pt x="1614" y="2371"/>
                </a:lnTo>
                <a:lnTo>
                  <a:pt x="1625" y="2359"/>
                </a:lnTo>
                <a:lnTo>
                  <a:pt x="1649" y="2371"/>
                </a:lnTo>
                <a:lnTo>
                  <a:pt x="1660" y="2371"/>
                </a:lnTo>
                <a:lnTo>
                  <a:pt x="1672" y="2371"/>
                </a:lnTo>
                <a:lnTo>
                  <a:pt x="1683" y="2371"/>
                </a:lnTo>
                <a:lnTo>
                  <a:pt x="1683" y="2382"/>
                </a:lnTo>
                <a:lnTo>
                  <a:pt x="1695" y="2394"/>
                </a:lnTo>
                <a:lnTo>
                  <a:pt x="1695" y="2406"/>
                </a:lnTo>
                <a:close/>
                <a:moveTo>
                  <a:pt x="4438" y="2511"/>
                </a:moveTo>
                <a:lnTo>
                  <a:pt x="4450" y="2511"/>
                </a:lnTo>
                <a:lnTo>
                  <a:pt x="4484" y="2511"/>
                </a:lnTo>
                <a:lnTo>
                  <a:pt x="4507" y="2511"/>
                </a:lnTo>
                <a:lnTo>
                  <a:pt x="4519" y="2499"/>
                </a:lnTo>
                <a:lnTo>
                  <a:pt x="4530" y="2499"/>
                </a:lnTo>
                <a:lnTo>
                  <a:pt x="4530" y="2487"/>
                </a:lnTo>
                <a:lnTo>
                  <a:pt x="4542" y="2487"/>
                </a:lnTo>
                <a:lnTo>
                  <a:pt x="4565" y="2511"/>
                </a:lnTo>
                <a:lnTo>
                  <a:pt x="4565" y="2499"/>
                </a:lnTo>
                <a:lnTo>
                  <a:pt x="4588" y="2511"/>
                </a:lnTo>
                <a:lnTo>
                  <a:pt x="4600" y="2511"/>
                </a:lnTo>
                <a:lnTo>
                  <a:pt x="4611" y="2534"/>
                </a:lnTo>
                <a:lnTo>
                  <a:pt x="4623" y="2522"/>
                </a:lnTo>
                <a:lnTo>
                  <a:pt x="4646" y="2546"/>
                </a:lnTo>
                <a:lnTo>
                  <a:pt x="4680" y="2534"/>
                </a:lnTo>
                <a:lnTo>
                  <a:pt x="4703" y="2511"/>
                </a:lnTo>
                <a:lnTo>
                  <a:pt x="4703" y="2487"/>
                </a:lnTo>
                <a:lnTo>
                  <a:pt x="4692" y="2476"/>
                </a:lnTo>
                <a:lnTo>
                  <a:pt x="4692" y="2464"/>
                </a:lnTo>
                <a:lnTo>
                  <a:pt x="4703" y="2464"/>
                </a:lnTo>
                <a:lnTo>
                  <a:pt x="4726" y="2441"/>
                </a:lnTo>
                <a:lnTo>
                  <a:pt x="4749" y="2452"/>
                </a:lnTo>
                <a:lnTo>
                  <a:pt x="4749" y="2476"/>
                </a:lnTo>
                <a:lnTo>
                  <a:pt x="4761" y="2476"/>
                </a:lnTo>
                <a:lnTo>
                  <a:pt x="4749" y="2476"/>
                </a:lnTo>
                <a:lnTo>
                  <a:pt x="4749" y="2522"/>
                </a:lnTo>
                <a:lnTo>
                  <a:pt x="4749" y="2487"/>
                </a:lnTo>
                <a:lnTo>
                  <a:pt x="4738" y="2499"/>
                </a:lnTo>
                <a:lnTo>
                  <a:pt x="4738" y="2511"/>
                </a:lnTo>
                <a:lnTo>
                  <a:pt x="4726" y="2546"/>
                </a:lnTo>
                <a:lnTo>
                  <a:pt x="4726" y="2511"/>
                </a:lnTo>
                <a:lnTo>
                  <a:pt x="4726" y="2522"/>
                </a:lnTo>
                <a:lnTo>
                  <a:pt x="4726" y="2511"/>
                </a:lnTo>
                <a:lnTo>
                  <a:pt x="4715" y="2511"/>
                </a:lnTo>
                <a:lnTo>
                  <a:pt x="4715" y="2522"/>
                </a:lnTo>
                <a:lnTo>
                  <a:pt x="4715" y="2534"/>
                </a:lnTo>
                <a:lnTo>
                  <a:pt x="4715" y="2546"/>
                </a:lnTo>
                <a:lnTo>
                  <a:pt x="4715" y="2557"/>
                </a:lnTo>
                <a:lnTo>
                  <a:pt x="4715" y="2546"/>
                </a:lnTo>
                <a:lnTo>
                  <a:pt x="4715" y="2557"/>
                </a:lnTo>
                <a:lnTo>
                  <a:pt x="4726" y="2557"/>
                </a:lnTo>
                <a:lnTo>
                  <a:pt x="4738" y="2592"/>
                </a:lnTo>
                <a:lnTo>
                  <a:pt x="4726" y="2628"/>
                </a:lnTo>
                <a:lnTo>
                  <a:pt x="4738" y="2651"/>
                </a:lnTo>
                <a:lnTo>
                  <a:pt x="4726" y="2674"/>
                </a:lnTo>
                <a:lnTo>
                  <a:pt x="4738" y="2686"/>
                </a:lnTo>
                <a:lnTo>
                  <a:pt x="4738" y="2698"/>
                </a:lnTo>
                <a:lnTo>
                  <a:pt x="4738" y="2721"/>
                </a:lnTo>
                <a:lnTo>
                  <a:pt x="4772" y="2733"/>
                </a:lnTo>
                <a:lnTo>
                  <a:pt x="4784" y="2744"/>
                </a:lnTo>
                <a:lnTo>
                  <a:pt x="4784" y="2768"/>
                </a:lnTo>
                <a:lnTo>
                  <a:pt x="4807" y="2779"/>
                </a:lnTo>
                <a:lnTo>
                  <a:pt x="4795" y="2779"/>
                </a:lnTo>
                <a:lnTo>
                  <a:pt x="4807" y="2791"/>
                </a:lnTo>
                <a:lnTo>
                  <a:pt x="4807" y="2803"/>
                </a:lnTo>
                <a:lnTo>
                  <a:pt x="4819" y="2814"/>
                </a:lnTo>
                <a:lnTo>
                  <a:pt x="4795" y="2826"/>
                </a:lnTo>
                <a:lnTo>
                  <a:pt x="4795" y="2849"/>
                </a:lnTo>
                <a:lnTo>
                  <a:pt x="4795" y="2838"/>
                </a:lnTo>
                <a:lnTo>
                  <a:pt x="4784" y="2849"/>
                </a:lnTo>
                <a:lnTo>
                  <a:pt x="4784" y="2861"/>
                </a:lnTo>
                <a:lnTo>
                  <a:pt x="4795" y="2861"/>
                </a:lnTo>
                <a:lnTo>
                  <a:pt x="4795" y="2873"/>
                </a:lnTo>
                <a:lnTo>
                  <a:pt x="4795" y="2884"/>
                </a:lnTo>
                <a:lnTo>
                  <a:pt x="4795" y="2896"/>
                </a:lnTo>
                <a:lnTo>
                  <a:pt x="4819" y="2908"/>
                </a:lnTo>
                <a:lnTo>
                  <a:pt x="4819" y="2919"/>
                </a:lnTo>
                <a:lnTo>
                  <a:pt x="4830" y="2931"/>
                </a:lnTo>
                <a:lnTo>
                  <a:pt x="4807" y="2919"/>
                </a:lnTo>
                <a:lnTo>
                  <a:pt x="4784" y="2931"/>
                </a:lnTo>
                <a:lnTo>
                  <a:pt x="4784" y="2954"/>
                </a:lnTo>
                <a:lnTo>
                  <a:pt x="4784" y="2990"/>
                </a:lnTo>
                <a:lnTo>
                  <a:pt x="4772" y="3013"/>
                </a:lnTo>
                <a:lnTo>
                  <a:pt x="4772" y="3036"/>
                </a:lnTo>
                <a:lnTo>
                  <a:pt x="4784" y="3036"/>
                </a:lnTo>
                <a:lnTo>
                  <a:pt x="4795" y="3036"/>
                </a:lnTo>
                <a:lnTo>
                  <a:pt x="4784" y="3048"/>
                </a:lnTo>
                <a:lnTo>
                  <a:pt x="4784" y="3071"/>
                </a:lnTo>
                <a:lnTo>
                  <a:pt x="4772" y="3083"/>
                </a:lnTo>
                <a:lnTo>
                  <a:pt x="4761" y="3083"/>
                </a:lnTo>
                <a:lnTo>
                  <a:pt x="4749" y="3095"/>
                </a:lnTo>
                <a:lnTo>
                  <a:pt x="4738" y="3095"/>
                </a:lnTo>
                <a:lnTo>
                  <a:pt x="4726" y="3106"/>
                </a:lnTo>
                <a:lnTo>
                  <a:pt x="4715" y="3141"/>
                </a:lnTo>
                <a:lnTo>
                  <a:pt x="4726" y="3153"/>
                </a:lnTo>
                <a:lnTo>
                  <a:pt x="4715" y="3176"/>
                </a:lnTo>
                <a:lnTo>
                  <a:pt x="4680" y="3188"/>
                </a:lnTo>
                <a:lnTo>
                  <a:pt x="4600" y="3200"/>
                </a:lnTo>
                <a:lnTo>
                  <a:pt x="4576" y="3223"/>
                </a:lnTo>
                <a:lnTo>
                  <a:pt x="4553" y="3223"/>
                </a:lnTo>
                <a:lnTo>
                  <a:pt x="4530" y="3246"/>
                </a:lnTo>
                <a:lnTo>
                  <a:pt x="4484" y="3258"/>
                </a:lnTo>
                <a:lnTo>
                  <a:pt x="4473" y="3270"/>
                </a:lnTo>
                <a:lnTo>
                  <a:pt x="4461" y="3305"/>
                </a:lnTo>
                <a:lnTo>
                  <a:pt x="4450" y="3316"/>
                </a:lnTo>
                <a:lnTo>
                  <a:pt x="4404" y="3316"/>
                </a:lnTo>
                <a:lnTo>
                  <a:pt x="4380" y="3293"/>
                </a:lnTo>
                <a:lnTo>
                  <a:pt x="4369" y="3293"/>
                </a:lnTo>
                <a:lnTo>
                  <a:pt x="4334" y="3281"/>
                </a:lnTo>
                <a:lnTo>
                  <a:pt x="4311" y="3270"/>
                </a:lnTo>
                <a:lnTo>
                  <a:pt x="4300" y="3270"/>
                </a:lnTo>
                <a:lnTo>
                  <a:pt x="4288" y="3281"/>
                </a:lnTo>
                <a:lnTo>
                  <a:pt x="4277" y="3270"/>
                </a:lnTo>
                <a:lnTo>
                  <a:pt x="4265" y="3270"/>
                </a:lnTo>
                <a:lnTo>
                  <a:pt x="4277" y="3270"/>
                </a:lnTo>
                <a:lnTo>
                  <a:pt x="4254" y="3246"/>
                </a:lnTo>
                <a:lnTo>
                  <a:pt x="4254" y="3235"/>
                </a:lnTo>
                <a:lnTo>
                  <a:pt x="4242" y="3246"/>
                </a:lnTo>
                <a:lnTo>
                  <a:pt x="4242" y="3235"/>
                </a:lnTo>
                <a:lnTo>
                  <a:pt x="4219" y="3223"/>
                </a:lnTo>
                <a:lnTo>
                  <a:pt x="4231" y="3223"/>
                </a:lnTo>
                <a:lnTo>
                  <a:pt x="4219" y="3223"/>
                </a:lnTo>
                <a:lnTo>
                  <a:pt x="4219" y="3211"/>
                </a:lnTo>
                <a:lnTo>
                  <a:pt x="4219" y="3223"/>
                </a:lnTo>
                <a:lnTo>
                  <a:pt x="4196" y="3211"/>
                </a:lnTo>
                <a:lnTo>
                  <a:pt x="4208" y="3200"/>
                </a:lnTo>
                <a:lnTo>
                  <a:pt x="4196" y="3200"/>
                </a:lnTo>
                <a:lnTo>
                  <a:pt x="4185" y="3188"/>
                </a:lnTo>
                <a:lnTo>
                  <a:pt x="4173" y="3188"/>
                </a:lnTo>
                <a:lnTo>
                  <a:pt x="4161" y="3176"/>
                </a:lnTo>
                <a:lnTo>
                  <a:pt x="4150" y="3165"/>
                </a:lnTo>
                <a:lnTo>
                  <a:pt x="4150" y="3153"/>
                </a:lnTo>
                <a:lnTo>
                  <a:pt x="4127" y="3153"/>
                </a:lnTo>
                <a:lnTo>
                  <a:pt x="4115" y="3141"/>
                </a:lnTo>
                <a:lnTo>
                  <a:pt x="4104" y="3130"/>
                </a:lnTo>
                <a:lnTo>
                  <a:pt x="4092" y="3118"/>
                </a:lnTo>
                <a:lnTo>
                  <a:pt x="4069" y="3071"/>
                </a:lnTo>
                <a:lnTo>
                  <a:pt x="4035" y="3001"/>
                </a:lnTo>
                <a:lnTo>
                  <a:pt x="4012" y="2966"/>
                </a:lnTo>
                <a:lnTo>
                  <a:pt x="4012" y="2954"/>
                </a:lnTo>
                <a:lnTo>
                  <a:pt x="4023" y="2896"/>
                </a:lnTo>
                <a:lnTo>
                  <a:pt x="4012" y="2849"/>
                </a:lnTo>
                <a:lnTo>
                  <a:pt x="4023" y="2826"/>
                </a:lnTo>
                <a:lnTo>
                  <a:pt x="4023" y="2814"/>
                </a:lnTo>
                <a:lnTo>
                  <a:pt x="4035" y="2814"/>
                </a:lnTo>
                <a:lnTo>
                  <a:pt x="4046" y="2779"/>
                </a:lnTo>
                <a:lnTo>
                  <a:pt x="4035" y="2768"/>
                </a:lnTo>
                <a:lnTo>
                  <a:pt x="4046" y="2756"/>
                </a:lnTo>
                <a:lnTo>
                  <a:pt x="4058" y="2756"/>
                </a:lnTo>
                <a:lnTo>
                  <a:pt x="4081" y="2756"/>
                </a:lnTo>
                <a:lnTo>
                  <a:pt x="4115" y="2733"/>
                </a:lnTo>
                <a:lnTo>
                  <a:pt x="4127" y="2721"/>
                </a:lnTo>
                <a:lnTo>
                  <a:pt x="4127" y="2709"/>
                </a:lnTo>
                <a:lnTo>
                  <a:pt x="4161" y="2698"/>
                </a:lnTo>
                <a:lnTo>
                  <a:pt x="4185" y="2686"/>
                </a:lnTo>
                <a:lnTo>
                  <a:pt x="4185" y="2663"/>
                </a:lnTo>
                <a:lnTo>
                  <a:pt x="4208" y="2651"/>
                </a:lnTo>
                <a:lnTo>
                  <a:pt x="4231" y="2628"/>
                </a:lnTo>
                <a:lnTo>
                  <a:pt x="4231" y="2604"/>
                </a:lnTo>
                <a:lnTo>
                  <a:pt x="4219" y="2592"/>
                </a:lnTo>
                <a:lnTo>
                  <a:pt x="4231" y="2581"/>
                </a:lnTo>
                <a:lnTo>
                  <a:pt x="4231" y="2569"/>
                </a:lnTo>
                <a:lnTo>
                  <a:pt x="4242" y="2557"/>
                </a:lnTo>
                <a:lnTo>
                  <a:pt x="4231" y="2557"/>
                </a:lnTo>
                <a:lnTo>
                  <a:pt x="4242" y="2534"/>
                </a:lnTo>
                <a:lnTo>
                  <a:pt x="4242" y="2522"/>
                </a:lnTo>
                <a:lnTo>
                  <a:pt x="4242" y="2511"/>
                </a:lnTo>
                <a:lnTo>
                  <a:pt x="4254" y="2499"/>
                </a:lnTo>
                <a:lnTo>
                  <a:pt x="4231" y="2476"/>
                </a:lnTo>
                <a:lnTo>
                  <a:pt x="4231" y="2464"/>
                </a:lnTo>
                <a:lnTo>
                  <a:pt x="4242" y="2476"/>
                </a:lnTo>
                <a:lnTo>
                  <a:pt x="4254" y="2476"/>
                </a:lnTo>
                <a:lnTo>
                  <a:pt x="4265" y="2464"/>
                </a:lnTo>
                <a:lnTo>
                  <a:pt x="4277" y="2464"/>
                </a:lnTo>
                <a:lnTo>
                  <a:pt x="4277" y="2476"/>
                </a:lnTo>
                <a:lnTo>
                  <a:pt x="4300" y="2487"/>
                </a:lnTo>
                <a:lnTo>
                  <a:pt x="4323" y="2464"/>
                </a:lnTo>
                <a:lnTo>
                  <a:pt x="4334" y="2476"/>
                </a:lnTo>
                <a:lnTo>
                  <a:pt x="4357" y="2452"/>
                </a:lnTo>
                <a:lnTo>
                  <a:pt x="4357" y="2464"/>
                </a:lnTo>
                <a:lnTo>
                  <a:pt x="4369" y="2464"/>
                </a:lnTo>
                <a:lnTo>
                  <a:pt x="4380" y="2476"/>
                </a:lnTo>
                <a:lnTo>
                  <a:pt x="4369" y="2487"/>
                </a:lnTo>
                <a:lnTo>
                  <a:pt x="4380" y="2487"/>
                </a:lnTo>
                <a:lnTo>
                  <a:pt x="4392" y="2487"/>
                </a:lnTo>
                <a:lnTo>
                  <a:pt x="4392" y="2511"/>
                </a:lnTo>
                <a:lnTo>
                  <a:pt x="4404" y="2499"/>
                </a:lnTo>
                <a:lnTo>
                  <a:pt x="4415" y="2511"/>
                </a:lnTo>
                <a:lnTo>
                  <a:pt x="4438" y="2511"/>
                </a:lnTo>
                <a:close/>
                <a:moveTo>
                  <a:pt x="288" y="3083"/>
                </a:moveTo>
                <a:lnTo>
                  <a:pt x="300" y="3083"/>
                </a:lnTo>
                <a:lnTo>
                  <a:pt x="311" y="3071"/>
                </a:lnTo>
                <a:lnTo>
                  <a:pt x="334" y="3071"/>
                </a:lnTo>
                <a:lnTo>
                  <a:pt x="346" y="3048"/>
                </a:lnTo>
                <a:lnTo>
                  <a:pt x="357" y="3048"/>
                </a:lnTo>
                <a:lnTo>
                  <a:pt x="381" y="3048"/>
                </a:lnTo>
                <a:lnTo>
                  <a:pt x="392" y="3036"/>
                </a:lnTo>
                <a:lnTo>
                  <a:pt x="427" y="3036"/>
                </a:lnTo>
                <a:lnTo>
                  <a:pt x="427" y="3048"/>
                </a:lnTo>
                <a:lnTo>
                  <a:pt x="450" y="3048"/>
                </a:lnTo>
                <a:lnTo>
                  <a:pt x="450" y="3060"/>
                </a:lnTo>
                <a:lnTo>
                  <a:pt x="461" y="3071"/>
                </a:lnTo>
                <a:lnTo>
                  <a:pt x="473" y="3083"/>
                </a:lnTo>
                <a:lnTo>
                  <a:pt x="461" y="3083"/>
                </a:lnTo>
                <a:lnTo>
                  <a:pt x="484" y="3106"/>
                </a:lnTo>
                <a:lnTo>
                  <a:pt x="484" y="3118"/>
                </a:lnTo>
                <a:lnTo>
                  <a:pt x="461" y="3153"/>
                </a:lnTo>
                <a:lnTo>
                  <a:pt x="450" y="3153"/>
                </a:lnTo>
                <a:lnTo>
                  <a:pt x="450" y="3165"/>
                </a:lnTo>
                <a:lnTo>
                  <a:pt x="450" y="3153"/>
                </a:lnTo>
                <a:lnTo>
                  <a:pt x="438" y="3176"/>
                </a:lnTo>
                <a:lnTo>
                  <a:pt x="427" y="3188"/>
                </a:lnTo>
                <a:lnTo>
                  <a:pt x="438" y="3200"/>
                </a:lnTo>
                <a:lnTo>
                  <a:pt x="404" y="3246"/>
                </a:lnTo>
                <a:lnTo>
                  <a:pt x="404" y="3258"/>
                </a:lnTo>
                <a:lnTo>
                  <a:pt x="392" y="3270"/>
                </a:lnTo>
                <a:lnTo>
                  <a:pt x="369" y="3270"/>
                </a:lnTo>
                <a:lnTo>
                  <a:pt x="346" y="3281"/>
                </a:lnTo>
                <a:lnTo>
                  <a:pt x="346" y="3340"/>
                </a:lnTo>
                <a:lnTo>
                  <a:pt x="334" y="3340"/>
                </a:lnTo>
                <a:lnTo>
                  <a:pt x="334" y="3363"/>
                </a:lnTo>
                <a:lnTo>
                  <a:pt x="323" y="3375"/>
                </a:lnTo>
                <a:lnTo>
                  <a:pt x="323" y="3422"/>
                </a:lnTo>
                <a:lnTo>
                  <a:pt x="311" y="3445"/>
                </a:lnTo>
                <a:lnTo>
                  <a:pt x="288" y="3445"/>
                </a:lnTo>
                <a:lnTo>
                  <a:pt x="277" y="3422"/>
                </a:lnTo>
                <a:lnTo>
                  <a:pt x="254" y="3422"/>
                </a:lnTo>
                <a:lnTo>
                  <a:pt x="242" y="3398"/>
                </a:lnTo>
                <a:lnTo>
                  <a:pt x="242" y="3387"/>
                </a:lnTo>
                <a:lnTo>
                  <a:pt x="231" y="3375"/>
                </a:lnTo>
                <a:lnTo>
                  <a:pt x="219" y="3363"/>
                </a:lnTo>
                <a:lnTo>
                  <a:pt x="185" y="3328"/>
                </a:lnTo>
                <a:lnTo>
                  <a:pt x="58" y="3305"/>
                </a:lnTo>
                <a:lnTo>
                  <a:pt x="23" y="3305"/>
                </a:lnTo>
                <a:lnTo>
                  <a:pt x="0" y="3281"/>
                </a:lnTo>
                <a:lnTo>
                  <a:pt x="0" y="3258"/>
                </a:lnTo>
                <a:lnTo>
                  <a:pt x="12" y="3246"/>
                </a:lnTo>
                <a:lnTo>
                  <a:pt x="12" y="3223"/>
                </a:lnTo>
                <a:lnTo>
                  <a:pt x="12" y="3211"/>
                </a:lnTo>
                <a:lnTo>
                  <a:pt x="23" y="3200"/>
                </a:lnTo>
                <a:lnTo>
                  <a:pt x="35" y="3188"/>
                </a:lnTo>
                <a:lnTo>
                  <a:pt x="58" y="3176"/>
                </a:lnTo>
                <a:lnTo>
                  <a:pt x="69" y="3176"/>
                </a:lnTo>
                <a:lnTo>
                  <a:pt x="69" y="3188"/>
                </a:lnTo>
                <a:lnTo>
                  <a:pt x="81" y="3200"/>
                </a:lnTo>
                <a:lnTo>
                  <a:pt x="138" y="3211"/>
                </a:lnTo>
                <a:lnTo>
                  <a:pt x="161" y="3211"/>
                </a:lnTo>
                <a:lnTo>
                  <a:pt x="196" y="3200"/>
                </a:lnTo>
                <a:lnTo>
                  <a:pt x="219" y="3200"/>
                </a:lnTo>
                <a:lnTo>
                  <a:pt x="242" y="3176"/>
                </a:lnTo>
                <a:lnTo>
                  <a:pt x="265" y="3153"/>
                </a:lnTo>
                <a:lnTo>
                  <a:pt x="288" y="3130"/>
                </a:lnTo>
                <a:lnTo>
                  <a:pt x="300" y="3130"/>
                </a:lnTo>
                <a:lnTo>
                  <a:pt x="300" y="3106"/>
                </a:lnTo>
                <a:lnTo>
                  <a:pt x="288" y="3083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8" name="baleares"/>
          <p:cNvSpPr>
            <a:spLocks noEditPoints="1"/>
          </p:cNvSpPr>
          <p:nvPr/>
        </p:nvSpPr>
        <p:spPr bwMode="auto">
          <a:xfrm>
            <a:off x="7011004" y="3276334"/>
            <a:ext cx="1157034" cy="737606"/>
          </a:xfrm>
          <a:custGeom>
            <a:avLst/>
            <a:gdLst>
              <a:gd name="T0" fmla="*/ 4519 w 4576"/>
              <a:gd name="T1" fmla="*/ 362 h 3106"/>
              <a:gd name="T2" fmla="*/ 4542 w 4576"/>
              <a:gd name="T3" fmla="*/ 455 h 3106"/>
              <a:gd name="T4" fmla="*/ 4392 w 4576"/>
              <a:gd name="T5" fmla="*/ 490 h 3106"/>
              <a:gd name="T6" fmla="*/ 4173 w 4576"/>
              <a:gd name="T7" fmla="*/ 362 h 3106"/>
              <a:gd name="T8" fmla="*/ 3931 w 4576"/>
              <a:gd name="T9" fmla="*/ 338 h 3106"/>
              <a:gd name="T10" fmla="*/ 3827 w 4576"/>
              <a:gd name="T11" fmla="*/ 245 h 3106"/>
              <a:gd name="T12" fmla="*/ 3793 w 4576"/>
              <a:gd name="T13" fmla="*/ 105 h 3106"/>
              <a:gd name="T14" fmla="*/ 3942 w 4576"/>
              <a:gd name="T15" fmla="*/ 105 h 3106"/>
              <a:gd name="T16" fmla="*/ 4127 w 4576"/>
              <a:gd name="T17" fmla="*/ 70 h 3106"/>
              <a:gd name="T18" fmla="*/ 4196 w 4576"/>
              <a:gd name="T19" fmla="*/ 11 h 3106"/>
              <a:gd name="T20" fmla="*/ 4265 w 4576"/>
              <a:gd name="T21" fmla="*/ 93 h 3106"/>
              <a:gd name="T22" fmla="*/ 4311 w 4576"/>
              <a:gd name="T23" fmla="*/ 58 h 3106"/>
              <a:gd name="T24" fmla="*/ 4357 w 4576"/>
              <a:gd name="T25" fmla="*/ 140 h 3106"/>
              <a:gd name="T26" fmla="*/ 4473 w 4576"/>
              <a:gd name="T27" fmla="*/ 163 h 3106"/>
              <a:gd name="T28" fmla="*/ 4473 w 4576"/>
              <a:gd name="T29" fmla="*/ 245 h 3106"/>
              <a:gd name="T30" fmla="*/ 4553 w 4576"/>
              <a:gd name="T31" fmla="*/ 397 h 3106"/>
              <a:gd name="T32" fmla="*/ 2790 w 4576"/>
              <a:gd name="T33" fmla="*/ 537 h 3106"/>
              <a:gd name="T34" fmla="*/ 2859 w 4576"/>
              <a:gd name="T35" fmla="*/ 584 h 3106"/>
              <a:gd name="T36" fmla="*/ 3066 w 4576"/>
              <a:gd name="T37" fmla="*/ 747 h 3106"/>
              <a:gd name="T38" fmla="*/ 3262 w 4576"/>
              <a:gd name="T39" fmla="*/ 747 h 3106"/>
              <a:gd name="T40" fmla="*/ 3297 w 4576"/>
              <a:gd name="T41" fmla="*/ 876 h 3106"/>
              <a:gd name="T42" fmla="*/ 3239 w 4576"/>
              <a:gd name="T43" fmla="*/ 1074 h 3106"/>
              <a:gd name="T44" fmla="*/ 3112 w 4576"/>
              <a:gd name="T45" fmla="*/ 1203 h 3106"/>
              <a:gd name="T46" fmla="*/ 3055 w 4576"/>
              <a:gd name="T47" fmla="*/ 1413 h 3106"/>
              <a:gd name="T48" fmla="*/ 3009 w 4576"/>
              <a:gd name="T49" fmla="*/ 1530 h 3106"/>
              <a:gd name="T50" fmla="*/ 2917 w 4576"/>
              <a:gd name="T51" fmla="*/ 1588 h 3106"/>
              <a:gd name="T52" fmla="*/ 2744 w 4576"/>
              <a:gd name="T53" fmla="*/ 1728 h 3106"/>
              <a:gd name="T54" fmla="*/ 2628 w 4576"/>
              <a:gd name="T55" fmla="*/ 1576 h 3106"/>
              <a:gd name="T56" fmla="*/ 2283 w 4576"/>
              <a:gd name="T57" fmla="*/ 1506 h 3106"/>
              <a:gd name="T58" fmla="*/ 2133 w 4576"/>
              <a:gd name="T59" fmla="*/ 1191 h 3106"/>
              <a:gd name="T60" fmla="*/ 1994 w 4576"/>
              <a:gd name="T61" fmla="*/ 1249 h 3106"/>
              <a:gd name="T62" fmla="*/ 1891 w 4576"/>
              <a:gd name="T63" fmla="*/ 1401 h 3106"/>
              <a:gd name="T64" fmla="*/ 1833 w 4576"/>
              <a:gd name="T65" fmla="*/ 1296 h 3106"/>
              <a:gd name="T66" fmla="*/ 1695 w 4576"/>
              <a:gd name="T67" fmla="*/ 1273 h 3106"/>
              <a:gd name="T68" fmla="*/ 1660 w 4576"/>
              <a:gd name="T69" fmla="*/ 1132 h 3106"/>
              <a:gd name="T70" fmla="*/ 1891 w 4576"/>
              <a:gd name="T71" fmla="*/ 946 h 3106"/>
              <a:gd name="T72" fmla="*/ 2121 w 4576"/>
              <a:gd name="T73" fmla="*/ 724 h 3106"/>
              <a:gd name="T74" fmla="*/ 2259 w 4576"/>
              <a:gd name="T75" fmla="*/ 607 h 3106"/>
              <a:gd name="T76" fmla="*/ 2421 w 4576"/>
              <a:gd name="T77" fmla="*/ 514 h 3106"/>
              <a:gd name="T78" fmla="*/ 2628 w 4576"/>
              <a:gd name="T79" fmla="*/ 420 h 3106"/>
              <a:gd name="T80" fmla="*/ 2755 w 4576"/>
              <a:gd name="T81" fmla="*/ 420 h 3106"/>
              <a:gd name="T82" fmla="*/ 2859 w 4576"/>
              <a:gd name="T83" fmla="*/ 397 h 3106"/>
              <a:gd name="T84" fmla="*/ 1637 w 4576"/>
              <a:gd name="T85" fmla="*/ 1144 h 3106"/>
              <a:gd name="T86" fmla="*/ 2571 w 4576"/>
              <a:gd name="T87" fmla="*/ 1997 h 3106"/>
              <a:gd name="T88" fmla="*/ 2605 w 4576"/>
              <a:gd name="T89" fmla="*/ 1938 h 3106"/>
              <a:gd name="T90" fmla="*/ 565 w 4576"/>
              <a:gd name="T91" fmla="*/ 2277 h 3106"/>
              <a:gd name="T92" fmla="*/ 530 w 4576"/>
              <a:gd name="T93" fmla="*/ 2405 h 3106"/>
              <a:gd name="T94" fmla="*/ 427 w 4576"/>
              <a:gd name="T95" fmla="*/ 2534 h 3106"/>
              <a:gd name="T96" fmla="*/ 357 w 4576"/>
              <a:gd name="T97" fmla="*/ 2569 h 3106"/>
              <a:gd name="T98" fmla="*/ 196 w 4576"/>
              <a:gd name="T99" fmla="*/ 2662 h 3106"/>
              <a:gd name="T100" fmla="*/ 23 w 4576"/>
              <a:gd name="T101" fmla="*/ 2662 h 3106"/>
              <a:gd name="T102" fmla="*/ 23 w 4576"/>
              <a:gd name="T103" fmla="*/ 2510 h 3106"/>
              <a:gd name="T104" fmla="*/ 127 w 4576"/>
              <a:gd name="T105" fmla="*/ 2475 h 3106"/>
              <a:gd name="T106" fmla="*/ 161 w 4576"/>
              <a:gd name="T107" fmla="*/ 2312 h 3106"/>
              <a:gd name="T108" fmla="*/ 311 w 4576"/>
              <a:gd name="T109" fmla="*/ 2218 h 3106"/>
              <a:gd name="T110" fmla="*/ 415 w 4576"/>
              <a:gd name="T111" fmla="*/ 2195 h 3106"/>
              <a:gd name="T112" fmla="*/ 565 w 4576"/>
              <a:gd name="T113" fmla="*/ 2195 h 3106"/>
              <a:gd name="T114" fmla="*/ 334 w 4576"/>
              <a:gd name="T115" fmla="*/ 2837 h 3106"/>
              <a:gd name="T116" fmla="*/ 404 w 4576"/>
              <a:gd name="T117" fmla="*/ 2942 h 3106"/>
              <a:gd name="T118" fmla="*/ 404 w 4576"/>
              <a:gd name="T119" fmla="*/ 3012 h 3106"/>
              <a:gd name="T120" fmla="*/ 300 w 4576"/>
              <a:gd name="T121" fmla="*/ 2919 h 31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76"/>
              <a:gd name="T184" fmla="*/ 0 h 3106"/>
              <a:gd name="T185" fmla="*/ 4576 w 4576"/>
              <a:gd name="T186" fmla="*/ 3106 h 31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76" h="3106">
                <a:moveTo>
                  <a:pt x="4496" y="233"/>
                </a:moveTo>
                <a:lnTo>
                  <a:pt x="4484" y="233"/>
                </a:lnTo>
                <a:lnTo>
                  <a:pt x="4484" y="222"/>
                </a:lnTo>
                <a:lnTo>
                  <a:pt x="4484" y="210"/>
                </a:lnTo>
                <a:lnTo>
                  <a:pt x="4496" y="222"/>
                </a:lnTo>
                <a:lnTo>
                  <a:pt x="4496" y="233"/>
                </a:lnTo>
                <a:close/>
                <a:moveTo>
                  <a:pt x="323" y="2931"/>
                </a:moveTo>
                <a:lnTo>
                  <a:pt x="334" y="2931"/>
                </a:lnTo>
                <a:lnTo>
                  <a:pt x="334" y="2942"/>
                </a:lnTo>
                <a:lnTo>
                  <a:pt x="323" y="2942"/>
                </a:lnTo>
                <a:lnTo>
                  <a:pt x="311" y="2942"/>
                </a:lnTo>
                <a:lnTo>
                  <a:pt x="323" y="2931"/>
                </a:lnTo>
                <a:close/>
                <a:moveTo>
                  <a:pt x="4542" y="373"/>
                </a:moveTo>
                <a:lnTo>
                  <a:pt x="4530" y="373"/>
                </a:lnTo>
                <a:lnTo>
                  <a:pt x="4530" y="362"/>
                </a:lnTo>
                <a:lnTo>
                  <a:pt x="4519" y="362"/>
                </a:lnTo>
                <a:lnTo>
                  <a:pt x="4496" y="350"/>
                </a:lnTo>
                <a:lnTo>
                  <a:pt x="4496" y="362"/>
                </a:lnTo>
                <a:lnTo>
                  <a:pt x="4484" y="362"/>
                </a:lnTo>
                <a:lnTo>
                  <a:pt x="4473" y="350"/>
                </a:lnTo>
                <a:lnTo>
                  <a:pt x="4473" y="362"/>
                </a:lnTo>
                <a:lnTo>
                  <a:pt x="4496" y="362"/>
                </a:lnTo>
                <a:lnTo>
                  <a:pt x="4496" y="373"/>
                </a:lnTo>
                <a:lnTo>
                  <a:pt x="4530" y="385"/>
                </a:lnTo>
                <a:lnTo>
                  <a:pt x="4530" y="397"/>
                </a:lnTo>
                <a:lnTo>
                  <a:pt x="4542" y="397"/>
                </a:lnTo>
                <a:lnTo>
                  <a:pt x="4553" y="409"/>
                </a:lnTo>
                <a:lnTo>
                  <a:pt x="4530" y="420"/>
                </a:lnTo>
                <a:lnTo>
                  <a:pt x="4542" y="420"/>
                </a:lnTo>
                <a:lnTo>
                  <a:pt x="4553" y="444"/>
                </a:lnTo>
                <a:lnTo>
                  <a:pt x="4553" y="455"/>
                </a:lnTo>
                <a:lnTo>
                  <a:pt x="4542" y="455"/>
                </a:lnTo>
                <a:lnTo>
                  <a:pt x="4542" y="479"/>
                </a:lnTo>
                <a:lnTo>
                  <a:pt x="4542" y="490"/>
                </a:lnTo>
                <a:lnTo>
                  <a:pt x="4530" y="479"/>
                </a:lnTo>
                <a:lnTo>
                  <a:pt x="4542" y="490"/>
                </a:lnTo>
                <a:lnTo>
                  <a:pt x="4530" y="514"/>
                </a:lnTo>
                <a:lnTo>
                  <a:pt x="4496" y="525"/>
                </a:lnTo>
                <a:lnTo>
                  <a:pt x="4461" y="514"/>
                </a:lnTo>
                <a:lnTo>
                  <a:pt x="4450" y="525"/>
                </a:lnTo>
                <a:lnTo>
                  <a:pt x="4438" y="502"/>
                </a:lnTo>
                <a:lnTo>
                  <a:pt x="4427" y="502"/>
                </a:lnTo>
                <a:lnTo>
                  <a:pt x="4427" y="490"/>
                </a:lnTo>
                <a:lnTo>
                  <a:pt x="4415" y="502"/>
                </a:lnTo>
                <a:lnTo>
                  <a:pt x="4415" y="490"/>
                </a:lnTo>
                <a:lnTo>
                  <a:pt x="4404" y="502"/>
                </a:lnTo>
                <a:lnTo>
                  <a:pt x="4404" y="490"/>
                </a:lnTo>
                <a:lnTo>
                  <a:pt x="4392" y="490"/>
                </a:lnTo>
                <a:lnTo>
                  <a:pt x="4380" y="490"/>
                </a:lnTo>
                <a:lnTo>
                  <a:pt x="4357" y="467"/>
                </a:lnTo>
                <a:lnTo>
                  <a:pt x="4346" y="455"/>
                </a:lnTo>
                <a:lnTo>
                  <a:pt x="4334" y="455"/>
                </a:lnTo>
                <a:lnTo>
                  <a:pt x="4323" y="455"/>
                </a:lnTo>
                <a:lnTo>
                  <a:pt x="4311" y="444"/>
                </a:lnTo>
                <a:lnTo>
                  <a:pt x="4300" y="444"/>
                </a:lnTo>
                <a:lnTo>
                  <a:pt x="4311" y="432"/>
                </a:lnTo>
                <a:lnTo>
                  <a:pt x="4300" y="444"/>
                </a:lnTo>
                <a:lnTo>
                  <a:pt x="4288" y="432"/>
                </a:lnTo>
                <a:lnTo>
                  <a:pt x="4288" y="420"/>
                </a:lnTo>
                <a:lnTo>
                  <a:pt x="4277" y="432"/>
                </a:lnTo>
                <a:lnTo>
                  <a:pt x="4231" y="409"/>
                </a:lnTo>
                <a:lnTo>
                  <a:pt x="4208" y="385"/>
                </a:lnTo>
                <a:lnTo>
                  <a:pt x="4196" y="373"/>
                </a:lnTo>
                <a:lnTo>
                  <a:pt x="4173" y="362"/>
                </a:lnTo>
                <a:lnTo>
                  <a:pt x="4127" y="338"/>
                </a:lnTo>
                <a:lnTo>
                  <a:pt x="4104" y="338"/>
                </a:lnTo>
                <a:lnTo>
                  <a:pt x="4092" y="338"/>
                </a:lnTo>
                <a:lnTo>
                  <a:pt x="4081" y="327"/>
                </a:lnTo>
                <a:lnTo>
                  <a:pt x="4069" y="327"/>
                </a:lnTo>
                <a:lnTo>
                  <a:pt x="4046" y="327"/>
                </a:lnTo>
                <a:lnTo>
                  <a:pt x="4035" y="315"/>
                </a:lnTo>
                <a:lnTo>
                  <a:pt x="4023" y="315"/>
                </a:lnTo>
                <a:lnTo>
                  <a:pt x="4012" y="315"/>
                </a:lnTo>
                <a:lnTo>
                  <a:pt x="4000" y="315"/>
                </a:lnTo>
                <a:lnTo>
                  <a:pt x="3977" y="315"/>
                </a:lnTo>
                <a:lnTo>
                  <a:pt x="3989" y="315"/>
                </a:lnTo>
                <a:lnTo>
                  <a:pt x="3977" y="327"/>
                </a:lnTo>
                <a:lnTo>
                  <a:pt x="3954" y="327"/>
                </a:lnTo>
                <a:lnTo>
                  <a:pt x="3942" y="338"/>
                </a:lnTo>
                <a:lnTo>
                  <a:pt x="3931" y="338"/>
                </a:lnTo>
                <a:lnTo>
                  <a:pt x="3931" y="350"/>
                </a:lnTo>
                <a:lnTo>
                  <a:pt x="3919" y="350"/>
                </a:lnTo>
                <a:lnTo>
                  <a:pt x="3919" y="338"/>
                </a:lnTo>
                <a:lnTo>
                  <a:pt x="3908" y="350"/>
                </a:lnTo>
                <a:lnTo>
                  <a:pt x="3885" y="350"/>
                </a:lnTo>
                <a:lnTo>
                  <a:pt x="3862" y="350"/>
                </a:lnTo>
                <a:lnTo>
                  <a:pt x="3839" y="350"/>
                </a:lnTo>
                <a:lnTo>
                  <a:pt x="3816" y="362"/>
                </a:lnTo>
                <a:lnTo>
                  <a:pt x="3804" y="350"/>
                </a:lnTo>
                <a:lnTo>
                  <a:pt x="3816" y="327"/>
                </a:lnTo>
                <a:lnTo>
                  <a:pt x="3816" y="315"/>
                </a:lnTo>
                <a:lnTo>
                  <a:pt x="3816" y="303"/>
                </a:lnTo>
                <a:lnTo>
                  <a:pt x="3827" y="280"/>
                </a:lnTo>
                <a:lnTo>
                  <a:pt x="3827" y="268"/>
                </a:lnTo>
                <a:lnTo>
                  <a:pt x="3816" y="257"/>
                </a:lnTo>
                <a:lnTo>
                  <a:pt x="3827" y="245"/>
                </a:lnTo>
                <a:lnTo>
                  <a:pt x="3816" y="245"/>
                </a:lnTo>
                <a:lnTo>
                  <a:pt x="3816" y="222"/>
                </a:lnTo>
                <a:lnTo>
                  <a:pt x="3827" y="210"/>
                </a:lnTo>
                <a:lnTo>
                  <a:pt x="3804" y="210"/>
                </a:lnTo>
                <a:lnTo>
                  <a:pt x="3793" y="210"/>
                </a:lnTo>
                <a:lnTo>
                  <a:pt x="3781" y="210"/>
                </a:lnTo>
                <a:lnTo>
                  <a:pt x="3770" y="210"/>
                </a:lnTo>
                <a:lnTo>
                  <a:pt x="3758" y="210"/>
                </a:lnTo>
                <a:lnTo>
                  <a:pt x="3770" y="198"/>
                </a:lnTo>
                <a:lnTo>
                  <a:pt x="3758" y="198"/>
                </a:lnTo>
                <a:lnTo>
                  <a:pt x="3758" y="163"/>
                </a:lnTo>
                <a:lnTo>
                  <a:pt x="3770" y="163"/>
                </a:lnTo>
                <a:lnTo>
                  <a:pt x="3781" y="152"/>
                </a:lnTo>
                <a:lnTo>
                  <a:pt x="3770" y="140"/>
                </a:lnTo>
                <a:lnTo>
                  <a:pt x="3781" y="128"/>
                </a:lnTo>
                <a:lnTo>
                  <a:pt x="3793" y="105"/>
                </a:lnTo>
                <a:lnTo>
                  <a:pt x="3804" y="105"/>
                </a:lnTo>
                <a:lnTo>
                  <a:pt x="3816" y="105"/>
                </a:lnTo>
                <a:lnTo>
                  <a:pt x="3816" y="93"/>
                </a:lnTo>
                <a:lnTo>
                  <a:pt x="3850" y="93"/>
                </a:lnTo>
                <a:lnTo>
                  <a:pt x="3862" y="82"/>
                </a:lnTo>
                <a:lnTo>
                  <a:pt x="3873" y="93"/>
                </a:lnTo>
                <a:lnTo>
                  <a:pt x="3885" y="93"/>
                </a:lnTo>
                <a:lnTo>
                  <a:pt x="3885" y="82"/>
                </a:lnTo>
                <a:lnTo>
                  <a:pt x="3896" y="82"/>
                </a:lnTo>
                <a:lnTo>
                  <a:pt x="3908" y="82"/>
                </a:lnTo>
                <a:lnTo>
                  <a:pt x="3919" y="82"/>
                </a:lnTo>
                <a:lnTo>
                  <a:pt x="3919" y="93"/>
                </a:lnTo>
                <a:lnTo>
                  <a:pt x="3931" y="93"/>
                </a:lnTo>
                <a:lnTo>
                  <a:pt x="3931" y="105"/>
                </a:lnTo>
                <a:lnTo>
                  <a:pt x="3931" y="93"/>
                </a:lnTo>
                <a:lnTo>
                  <a:pt x="3942" y="105"/>
                </a:lnTo>
                <a:lnTo>
                  <a:pt x="3942" y="93"/>
                </a:lnTo>
                <a:lnTo>
                  <a:pt x="3942" y="82"/>
                </a:lnTo>
                <a:lnTo>
                  <a:pt x="3954" y="82"/>
                </a:lnTo>
                <a:lnTo>
                  <a:pt x="3954" y="70"/>
                </a:lnTo>
                <a:lnTo>
                  <a:pt x="3966" y="70"/>
                </a:lnTo>
                <a:lnTo>
                  <a:pt x="3966" y="82"/>
                </a:lnTo>
                <a:lnTo>
                  <a:pt x="4000" y="70"/>
                </a:lnTo>
                <a:lnTo>
                  <a:pt x="4012" y="82"/>
                </a:lnTo>
                <a:lnTo>
                  <a:pt x="4035" y="82"/>
                </a:lnTo>
                <a:lnTo>
                  <a:pt x="4046" y="70"/>
                </a:lnTo>
                <a:lnTo>
                  <a:pt x="4069" y="70"/>
                </a:lnTo>
                <a:lnTo>
                  <a:pt x="4081" y="70"/>
                </a:lnTo>
                <a:lnTo>
                  <a:pt x="4081" y="58"/>
                </a:lnTo>
                <a:lnTo>
                  <a:pt x="4092" y="58"/>
                </a:lnTo>
                <a:lnTo>
                  <a:pt x="4104" y="47"/>
                </a:lnTo>
                <a:lnTo>
                  <a:pt x="4127" y="70"/>
                </a:lnTo>
                <a:lnTo>
                  <a:pt x="4138" y="70"/>
                </a:lnTo>
                <a:lnTo>
                  <a:pt x="4150" y="58"/>
                </a:lnTo>
                <a:lnTo>
                  <a:pt x="4161" y="70"/>
                </a:lnTo>
                <a:lnTo>
                  <a:pt x="4173" y="58"/>
                </a:lnTo>
                <a:lnTo>
                  <a:pt x="4173" y="35"/>
                </a:lnTo>
                <a:lnTo>
                  <a:pt x="4173" y="47"/>
                </a:lnTo>
                <a:lnTo>
                  <a:pt x="4185" y="35"/>
                </a:lnTo>
                <a:lnTo>
                  <a:pt x="4185" y="23"/>
                </a:lnTo>
                <a:lnTo>
                  <a:pt x="4185" y="35"/>
                </a:lnTo>
                <a:lnTo>
                  <a:pt x="4185" y="11"/>
                </a:lnTo>
                <a:lnTo>
                  <a:pt x="4173" y="0"/>
                </a:lnTo>
                <a:lnTo>
                  <a:pt x="4185" y="0"/>
                </a:lnTo>
                <a:lnTo>
                  <a:pt x="4196" y="0"/>
                </a:lnTo>
                <a:lnTo>
                  <a:pt x="4196" y="11"/>
                </a:lnTo>
                <a:lnTo>
                  <a:pt x="4196" y="0"/>
                </a:lnTo>
                <a:lnTo>
                  <a:pt x="4196" y="11"/>
                </a:lnTo>
                <a:lnTo>
                  <a:pt x="4196" y="23"/>
                </a:lnTo>
                <a:lnTo>
                  <a:pt x="4196" y="35"/>
                </a:lnTo>
                <a:lnTo>
                  <a:pt x="4196" y="47"/>
                </a:lnTo>
                <a:lnTo>
                  <a:pt x="4196" y="58"/>
                </a:lnTo>
                <a:lnTo>
                  <a:pt x="4208" y="58"/>
                </a:lnTo>
                <a:lnTo>
                  <a:pt x="4219" y="82"/>
                </a:lnTo>
                <a:lnTo>
                  <a:pt x="4219" y="58"/>
                </a:lnTo>
                <a:lnTo>
                  <a:pt x="4242" y="58"/>
                </a:lnTo>
                <a:lnTo>
                  <a:pt x="4242" y="47"/>
                </a:lnTo>
                <a:lnTo>
                  <a:pt x="4254" y="47"/>
                </a:lnTo>
                <a:lnTo>
                  <a:pt x="4254" y="93"/>
                </a:lnTo>
                <a:lnTo>
                  <a:pt x="4242" y="93"/>
                </a:lnTo>
                <a:lnTo>
                  <a:pt x="4254" y="117"/>
                </a:lnTo>
                <a:lnTo>
                  <a:pt x="4265" y="105"/>
                </a:lnTo>
                <a:lnTo>
                  <a:pt x="4254" y="105"/>
                </a:lnTo>
                <a:lnTo>
                  <a:pt x="4265" y="93"/>
                </a:lnTo>
                <a:lnTo>
                  <a:pt x="4265" y="105"/>
                </a:lnTo>
                <a:lnTo>
                  <a:pt x="4265" y="93"/>
                </a:lnTo>
                <a:lnTo>
                  <a:pt x="4265" y="105"/>
                </a:lnTo>
                <a:lnTo>
                  <a:pt x="4277" y="93"/>
                </a:lnTo>
                <a:lnTo>
                  <a:pt x="4277" y="70"/>
                </a:lnTo>
                <a:lnTo>
                  <a:pt x="4265" y="58"/>
                </a:lnTo>
                <a:lnTo>
                  <a:pt x="4277" y="58"/>
                </a:lnTo>
                <a:lnTo>
                  <a:pt x="4265" y="58"/>
                </a:lnTo>
                <a:lnTo>
                  <a:pt x="4265" y="35"/>
                </a:lnTo>
                <a:lnTo>
                  <a:pt x="4277" y="35"/>
                </a:lnTo>
                <a:lnTo>
                  <a:pt x="4288" y="35"/>
                </a:lnTo>
                <a:lnTo>
                  <a:pt x="4300" y="35"/>
                </a:lnTo>
                <a:lnTo>
                  <a:pt x="4311" y="47"/>
                </a:lnTo>
                <a:lnTo>
                  <a:pt x="4300" y="47"/>
                </a:lnTo>
                <a:lnTo>
                  <a:pt x="4300" y="58"/>
                </a:lnTo>
                <a:lnTo>
                  <a:pt x="4311" y="58"/>
                </a:lnTo>
                <a:lnTo>
                  <a:pt x="4300" y="70"/>
                </a:lnTo>
                <a:lnTo>
                  <a:pt x="4311" y="82"/>
                </a:lnTo>
                <a:lnTo>
                  <a:pt x="4300" y="82"/>
                </a:lnTo>
                <a:lnTo>
                  <a:pt x="4300" y="93"/>
                </a:lnTo>
                <a:lnTo>
                  <a:pt x="4311" y="93"/>
                </a:lnTo>
                <a:lnTo>
                  <a:pt x="4323" y="93"/>
                </a:lnTo>
                <a:lnTo>
                  <a:pt x="4311" y="105"/>
                </a:lnTo>
                <a:lnTo>
                  <a:pt x="4323" y="117"/>
                </a:lnTo>
                <a:lnTo>
                  <a:pt x="4334" y="117"/>
                </a:lnTo>
                <a:lnTo>
                  <a:pt x="4346" y="93"/>
                </a:lnTo>
                <a:lnTo>
                  <a:pt x="4357" y="93"/>
                </a:lnTo>
                <a:lnTo>
                  <a:pt x="4357" y="117"/>
                </a:lnTo>
                <a:lnTo>
                  <a:pt x="4357" y="105"/>
                </a:lnTo>
                <a:lnTo>
                  <a:pt x="4357" y="117"/>
                </a:lnTo>
                <a:lnTo>
                  <a:pt x="4369" y="117"/>
                </a:lnTo>
                <a:lnTo>
                  <a:pt x="4357" y="140"/>
                </a:lnTo>
                <a:lnTo>
                  <a:pt x="4369" y="128"/>
                </a:lnTo>
                <a:lnTo>
                  <a:pt x="4357" y="140"/>
                </a:lnTo>
                <a:lnTo>
                  <a:pt x="4369" y="163"/>
                </a:lnTo>
                <a:lnTo>
                  <a:pt x="4380" y="175"/>
                </a:lnTo>
                <a:lnTo>
                  <a:pt x="4369" y="152"/>
                </a:lnTo>
                <a:lnTo>
                  <a:pt x="4369" y="140"/>
                </a:lnTo>
                <a:lnTo>
                  <a:pt x="4380" y="152"/>
                </a:lnTo>
                <a:lnTo>
                  <a:pt x="4380" y="128"/>
                </a:lnTo>
                <a:lnTo>
                  <a:pt x="4380" y="140"/>
                </a:lnTo>
                <a:lnTo>
                  <a:pt x="4380" y="152"/>
                </a:lnTo>
                <a:lnTo>
                  <a:pt x="4392" y="152"/>
                </a:lnTo>
                <a:lnTo>
                  <a:pt x="4392" y="163"/>
                </a:lnTo>
                <a:lnTo>
                  <a:pt x="4415" y="163"/>
                </a:lnTo>
                <a:lnTo>
                  <a:pt x="4438" y="152"/>
                </a:lnTo>
                <a:lnTo>
                  <a:pt x="4461" y="152"/>
                </a:lnTo>
                <a:lnTo>
                  <a:pt x="4473" y="163"/>
                </a:lnTo>
                <a:lnTo>
                  <a:pt x="4450" y="163"/>
                </a:lnTo>
                <a:lnTo>
                  <a:pt x="4450" y="175"/>
                </a:lnTo>
                <a:lnTo>
                  <a:pt x="4461" y="175"/>
                </a:lnTo>
                <a:lnTo>
                  <a:pt x="4461" y="187"/>
                </a:lnTo>
                <a:lnTo>
                  <a:pt x="4473" y="187"/>
                </a:lnTo>
                <a:lnTo>
                  <a:pt x="4461" y="198"/>
                </a:lnTo>
                <a:lnTo>
                  <a:pt x="4450" y="222"/>
                </a:lnTo>
                <a:lnTo>
                  <a:pt x="4473" y="222"/>
                </a:lnTo>
                <a:lnTo>
                  <a:pt x="4461" y="233"/>
                </a:lnTo>
                <a:lnTo>
                  <a:pt x="4473" y="233"/>
                </a:lnTo>
                <a:lnTo>
                  <a:pt x="4461" y="233"/>
                </a:lnTo>
                <a:lnTo>
                  <a:pt x="4473" y="233"/>
                </a:lnTo>
                <a:lnTo>
                  <a:pt x="4484" y="245"/>
                </a:lnTo>
                <a:lnTo>
                  <a:pt x="4473" y="245"/>
                </a:lnTo>
                <a:lnTo>
                  <a:pt x="4473" y="257"/>
                </a:lnTo>
                <a:lnTo>
                  <a:pt x="4473" y="245"/>
                </a:lnTo>
                <a:lnTo>
                  <a:pt x="4496" y="245"/>
                </a:lnTo>
                <a:lnTo>
                  <a:pt x="4496" y="257"/>
                </a:lnTo>
                <a:lnTo>
                  <a:pt x="4484" y="268"/>
                </a:lnTo>
                <a:lnTo>
                  <a:pt x="4484" y="280"/>
                </a:lnTo>
                <a:lnTo>
                  <a:pt x="4496" y="292"/>
                </a:lnTo>
                <a:lnTo>
                  <a:pt x="4507" y="292"/>
                </a:lnTo>
                <a:lnTo>
                  <a:pt x="4507" y="315"/>
                </a:lnTo>
                <a:lnTo>
                  <a:pt x="4507" y="327"/>
                </a:lnTo>
                <a:lnTo>
                  <a:pt x="4519" y="327"/>
                </a:lnTo>
                <a:lnTo>
                  <a:pt x="4530" y="350"/>
                </a:lnTo>
                <a:lnTo>
                  <a:pt x="4542" y="350"/>
                </a:lnTo>
                <a:lnTo>
                  <a:pt x="4542" y="362"/>
                </a:lnTo>
                <a:lnTo>
                  <a:pt x="4553" y="373"/>
                </a:lnTo>
                <a:lnTo>
                  <a:pt x="4553" y="385"/>
                </a:lnTo>
                <a:lnTo>
                  <a:pt x="4576" y="385"/>
                </a:lnTo>
                <a:lnTo>
                  <a:pt x="4553" y="397"/>
                </a:lnTo>
                <a:lnTo>
                  <a:pt x="4542" y="373"/>
                </a:lnTo>
                <a:close/>
                <a:moveTo>
                  <a:pt x="2744" y="467"/>
                </a:moveTo>
                <a:lnTo>
                  <a:pt x="2732" y="467"/>
                </a:lnTo>
                <a:lnTo>
                  <a:pt x="2721" y="455"/>
                </a:lnTo>
                <a:lnTo>
                  <a:pt x="2709" y="467"/>
                </a:lnTo>
                <a:lnTo>
                  <a:pt x="2709" y="479"/>
                </a:lnTo>
                <a:lnTo>
                  <a:pt x="2721" y="479"/>
                </a:lnTo>
                <a:lnTo>
                  <a:pt x="2709" y="479"/>
                </a:lnTo>
                <a:lnTo>
                  <a:pt x="2709" y="502"/>
                </a:lnTo>
                <a:lnTo>
                  <a:pt x="2721" y="537"/>
                </a:lnTo>
                <a:lnTo>
                  <a:pt x="2744" y="560"/>
                </a:lnTo>
                <a:lnTo>
                  <a:pt x="2755" y="560"/>
                </a:lnTo>
                <a:lnTo>
                  <a:pt x="2767" y="549"/>
                </a:lnTo>
                <a:lnTo>
                  <a:pt x="2778" y="549"/>
                </a:lnTo>
                <a:lnTo>
                  <a:pt x="2790" y="537"/>
                </a:lnTo>
                <a:lnTo>
                  <a:pt x="2801" y="549"/>
                </a:lnTo>
                <a:lnTo>
                  <a:pt x="2813" y="537"/>
                </a:lnTo>
                <a:lnTo>
                  <a:pt x="2824" y="525"/>
                </a:lnTo>
                <a:lnTo>
                  <a:pt x="2836" y="514"/>
                </a:lnTo>
                <a:lnTo>
                  <a:pt x="2847" y="525"/>
                </a:lnTo>
                <a:lnTo>
                  <a:pt x="2847" y="514"/>
                </a:lnTo>
                <a:lnTo>
                  <a:pt x="2870" y="502"/>
                </a:lnTo>
                <a:lnTo>
                  <a:pt x="2870" y="490"/>
                </a:lnTo>
                <a:lnTo>
                  <a:pt x="2882" y="479"/>
                </a:lnTo>
                <a:lnTo>
                  <a:pt x="2893" y="490"/>
                </a:lnTo>
                <a:lnTo>
                  <a:pt x="2870" y="502"/>
                </a:lnTo>
                <a:lnTo>
                  <a:pt x="2870" y="514"/>
                </a:lnTo>
                <a:lnTo>
                  <a:pt x="2870" y="525"/>
                </a:lnTo>
                <a:lnTo>
                  <a:pt x="2870" y="549"/>
                </a:lnTo>
                <a:lnTo>
                  <a:pt x="2882" y="549"/>
                </a:lnTo>
                <a:lnTo>
                  <a:pt x="2859" y="584"/>
                </a:lnTo>
                <a:lnTo>
                  <a:pt x="2813" y="607"/>
                </a:lnTo>
                <a:lnTo>
                  <a:pt x="2801" y="595"/>
                </a:lnTo>
                <a:lnTo>
                  <a:pt x="2790" y="595"/>
                </a:lnTo>
                <a:lnTo>
                  <a:pt x="2778" y="607"/>
                </a:lnTo>
                <a:lnTo>
                  <a:pt x="2778" y="642"/>
                </a:lnTo>
                <a:lnTo>
                  <a:pt x="2790" y="677"/>
                </a:lnTo>
                <a:lnTo>
                  <a:pt x="2824" y="724"/>
                </a:lnTo>
                <a:lnTo>
                  <a:pt x="2893" y="759"/>
                </a:lnTo>
                <a:lnTo>
                  <a:pt x="2963" y="794"/>
                </a:lnTo>
                <a:lnTo>
                  <a:pt x="2997" y="794"/>
                </a:lnTo>
                <a:lnTo>
                  <a:pt x="2997" y="782"/>
                </a:lnTo>
                <a:lnTo>
                  <a:pt x="3009" y="794"/>
                </a:lnTo>
                <a:lnTo>
                  <a:pt x="3020" y="782"/>
                </a:lnTo>
                <a:lnTo>
                  <a:pt x="3032" y="770"/>
                </a:lnTo>
                <a:lnTo>
                  <a:pt x="3043" y="770"/>
                </a:lnTo>
                <a:lnTo>
                  <a:pt x="3066" y="747"/>
                </a:lnTo>
                <a:lnTo>
                  <a:pt x="3078" y="735"/>
                </a:lnTo>
                <a:lnTo>
                  <a:pt x="3101" y="735"/>
                </a:lnTo>
                <a:lnTo>
                  <a:pt x="3112" y="712"/>
                </a:lnTo>
                <a:lnTo>
                  <a:pt x="3101" y="700"/>
                </a:lnTo>
                <a:lnTo>
                  <a:pt x="3101" y="689"/>
                </a:lnTo>
                <a:lnTo>
                  <a:pt x="3124" y="677"/>
                </a:lnTo>
                <a:lnTo>
                  <a:pt x="3147" y="689"/>
                </a:lnTo>
                <a:lnTo>
                  <a:pt x="3159" y="700"/>
                </a:lnTo>
                <a:lnTo>
                  <a:pt x="3170" y="712"/>
                </a:lnTo>
                <a:lnTo>
                  <a:pt x="3182" y="724"/>
                </a:lnTo>
                <a:lnTo>
                  <a:pt x="3216" y="712"/>
                </a:lnTo>
                <a:lnTo>
                  <a:pt x="3216" y="724"/>
                </a:lnTo>
                <a:lnTo>
                  <a:pt x="3228" y="735"/>
                </a:lnTo>
                <a:lnTo>
                  <a:pt x="3239" y="735"/>
                </a:lnTo>
                <a:lnTo>
                  <a:pt x="3251" y="735"/>
                </a:lnTo>
                <a:lnTo>
                  <a:pt x="3262" y="747"/>
                </a:lnTo>
                <a:lnTo>
                  <a:pt x="3285" y="747"/>
                </a:lnTo>
                <a:lnTo>
                  <a:pt x="3297" y="735"/>
                </a:lnTo>
                <a:lnTo>
                  <a:pt x="3297" y="747"/>
                </a:lnTo>
                <a:lnTo>
                  <a:pt x="3297" y="759"/>
                </a:lnTo>
                <a:lnTo>
                  <a:pt x="3285" y="782"/>
                </a:lnTo>
                <a:lnTo>
                  <a:pt x="3297" y="782"/>
                </a:lnTo>
                <a:lnTo>
                  <a:pt x="3285" y="794"/>
                </a:lnTo>
                <a:lnTo>
                  <a:pt x="3297" y="794"/>
                </a:lnTo>
                <a:lnTo>
                  <a:pt x="3320" y="794"/>
                </a:lnTo>
                <a:lnTo>
                  <a:pt x="3332" y="806"/>
                </a:lnTo>
                <a:lnTo>
                  <a:pt x="3320" y="817"/>
                </a:lnTo>
                <a:lnTo>
                  <a:pt x="3320" y="806"/>
                </a:lnTo>
                <a:lnTo>
                  <a:pt x="3297" y="829"/>
                </a:lnTo>
                <a:lnTo>
                  <a:pt x="3297" y="852"/>
                </a:lnTo>
                <a:lnTo>
                  <a:pt x="3297" y="864"/>
                </a:lnTo>
                <a:lnTo>
                  <a:pt x="3297" y="876"/>
                </a:lnTo>
                <a:lnTo>
                  <a:pt x="3297" y="887"/>
                </a:lnTo>
                <a:lnTo>
                  <a:pt x="3308" y="887"/>
                </a:lnTo>
                <a:lnTo>
                  <a:pt x="3297" y="899"/>
                </a:lnTo>
                <a:lnTo>
                  <a:pt x="3308" y="922"/>
                </a:lnTo>
                <a:lnTo>
                  <a:pt x="3285" y="922"/>
                </a:lnTo>
                <a:lnTo>
                  <a:pt x="3285" y="969"/>
                </a:lnTo>
                <a:lnTo>
                  <a:pt x="3262" y="969"/>
                </a:lnTo>
                <a:lnTo>
                  <a:pt x="3239" y="969"/>
                </a:lnTo>
                <a:lnTo>
                  <a:pt x="3228" y="969"/>
                </a:lnTo>
                <a:lnTo>
                  <a:pt x="3216" y="992"/>
                </a:lnTo>
                <a:lnTo>
                  <a:pt x="3216" y="1016"/>
                </a:lnTo>
                <a:lnTo>
                  <a:pt x="3205" y="1039"/>
                </a:lnTo>
                <a:lnTo>
                  <a:pt x="3205" y="1062"/>
                </a:lnTo>
                <a:lnTo>
                  <a:pt x="3216" y="1074"/>
                </a:lnTo>
                <a:lnTo>
                  <a:pt x="3228" y="1074"/>
                </a:lnTo>
                <a:lnTo>
                  <a:pt x="3239" y="1074"/>
                </a:lnTo>
                <a:lnTo>
                  <a:pt x="3228" y="1086"/>
                </a:lnTo>
                <a:lnTo>
                  <a:pt x="3205" y="1086"/>
                </a:lnTo>
                <a:lnTo>
                  <a:pt x="3193" y="1109"/>
                </a:lnTo>
                <a:lnTo>
                  <a:pt x="3193" y="1121"/>
                </a:lnTo>
                <a:lnTo>
                  <a:pt x="3193" y="1132"/>
                </a:lnTo>
                <a:lnTo>
                  <a:pt x="3182" y="1132"/>
                </a:lnTo>
                <a:lnTo>
                  <a:pt x="3182" y="1144"/>
                </a:lnTo>
                <a:lnTo>
                  <a:pt x="3170" y="1144"/>
                </a:lnTo>
                <a:lnTo>
                  <a:pt x="3147" y="1156"/>
                </a:lnTo>
                <a:lnTo>
                  <a:pt x="3147" y="1168"/>
                </a:lnTo>
                <a:lnTo>
                  <a:pt x="3147" y="1156"/>
                </a:lnTo>
                <a:lnTo>
                  <a:pt x="3136" y="1168"/>
                </a:lnTo>
                <a:lnTo>
                  <a:pt x="3147" y="1168"/>
                </a:lnTo>
                <a:lnTo>
                  <a:pt x="3136" y="1179"/>
                </a:lnTo>
                <a:lnTo>
                  <a:pt x="3124" y="1203"/>
                </a:lnTo>
                <a:lnTo>
                  <a:pt x="3112" y="1203"/>
                </a:lnTo>
                <a:lnTo>
                  <a:pt x="3112" y="1214"/>
                </a:lnTo>
                <a:lnTo>
                  <a:pt x="3089" y="1238"/>
                </a:lnTo>
                <a:lnTo>
                  <a:pt x="3089" y="1249"/>
                </a:lnTo>
                <a:lnTo>
                  <a:pt x="3089" y="1261"/>
                </a:lnTo>
                <a:lnTo>
                  <a:pt x="3078" y="1261"/>
                </a:lnTo>
                <a:lnTo>
                  <a:pt x="3078" y="1273"/>
                </a:lnTo>
                <a:lnTo>
                  <a:pt x="3078" y="1284"/>
                </a:lnTo>
                <a:lnTo>
                  <a:pt x="3066" y="1308"/>
                </a:lnTo>
                <a:lnTo>
                  <a:pt x="3066" y="1319"/>
                </a:lnTo>
                <a:lnTo>
                  <a:pt x="3066" y="1331"/>
                </a:lnTo>
                <a:lnTo>
                  <a:pt x="3066" y="1343"/>
                </a:lnTo>
                <a:lnTo>
                  <a:pt x="3066" y="1366"/>
                </a:lnTo>
                <a:lnTo>
                  <a:pt x="3055" y="1389"/>
                </a:lnTo>
                <a:lnTo>
                  <a:pt x="3066" y="1401"/>
                </a:lnTo>
                <a:lnTo>
                  <a:pt x="3066" y="1413"/>
                </a:lnTo>
                <a:lnTo>
                  <a:pt x="3055" y="1413"/>
                </a:lnTo>
                <a:lnTo>
                  <a:pt x="3055" y="1389"/>
                </a:lnTo>
                <a:lnTo>
                  <a:pt x="3043" y="1413"/>
                </a:lnTo>
                <a:lnTo>
                  <a:pt x="3055" y="1413"/>
                </a:lnTo>
                <a:lnTo>
                  <a:pt x="3055" y="1424"/>
                </a:lnTo>
                <a:lnTo>
                  <a:pt x="3043" y="1424"/>
                </a:lnTo>
                <a:lnTo>
                  <a:pt x="3043" y="1436"/>
                </a:lnTo>
                <a:lnTo>
                  <a:pt x="3032" y="1436"/>
                </a:lnTo>
                <a:lnTo>
                  <a:pt x="3032" y="1459"/>
                </a:lnTo>
                <a:lnTo>
                  <a:pt x="3032" y="1471"/>
                </a:lnTo>
                <a:lnTo>
                  <a:pt x="3032" y="1483"/>
                </a:lnTo>
                <a:lnTo>
                  <a:pt x="3020" y="1494"/>
                </a:lnTo>
                <a:lnTo>
                  <a:pt x="3009" y="1506"/>
                </a:lnTo>
                <a:lnTo>
                  <a:pt x="2997" y="1506"/>
                </a:lnTo>
                <a:lnTo>
                  <a:pt x="2997" y="1518"/>
                </a:lnTo>
                <a:lnTo>
                  <a:pt x="3009" y="1518"/>
                </a:lnTo>
                <a:lnTo>
                  <a:pt x="3009" y="1530"/>
                </a:lnTo>
                <a:lnTo>
                  <a:pt x="2997" y="1530"/>
                </a:lnTo>
                <a:lnTo>
                  <a:pt x="2997" y="1541"/>
                </a:lnTo>
                <a:lnTo>
                  <a:pt x="2986" y="1530"/>
                </a:lnTo>
                <a:lnTo>
                  <a:pt x="2974" y="1518"/>
                </a:lnTo>
                <a:lnTo>
                  <a:pt x="2974" y="1530"/>
                </a:lnTo>
                <a:lnTo>
                  <a:pt x="2974" y="1541"/>
                </a:lnTo>
                <a:lnTo>
                  <a:pt x="2986" y="1541"/>
                </a:lnTo>
                <a:lnTo>
                  <a:pt x="2963" y="1553"/>
                </a:lnTo>
                <a:lnTo>
                  <a:pt x="2951" y="1553"/>
                </a:lnTo>
                <a:lnTo>
                  <a:pt x="2940" y="1553"/>
                </a:lnTo>
                <a:lnTo>
                  <a:pt x="2951" y="1565"/>
                </a:lnTo>
                <a:lnTo>
                  <a:pt x="2951" y="1576"/>
                </a:lnTo>
                <a:lnTo>
                  <a:pt x="2940" y="1588"/>
                </a:lnTo>
                <a:lnTo>
                  <a:pt x="2928" y="1588"/>
                </a:lnTo>
                <a:lnTo>
                  <a:pt x="2928" y="1600"/>
                </a:lnTo>
                <a:lnTo>
                  <a:pt x="2917" y="1588"/>
                </a:lnTo>
                <a:lnTo>
                  <a:pt x="2928" y="1600"/>
                </a:lnTo>
                <a:lnTo>
                  <a:pt x="2917" y="1600"/>
                </a:lnTo>
                <a:lnTo>
                  <a:pt x="2893" y="1600"/>
                </a:lnTo>
                <a:lnTo>
                  <a:pt x="2882" y="1600"/>
                </a:lnTo>
                <a:lnTo>
                  <a:pt x="2870" y="1611"/>
                </a:lnTo>
                <a:lnTo>
                  <a:pt x="2882" y="1611"/>
                </a:lnTo>
                <a:lnTo>
                  <a:pt x="2859" y="1635"/>
                </a:lnTo>
                <a:lnTo>
                  <a:pt x="2847" y="1623"/>
                </a:lnTo>
                <a:lnTo>
                  <a:pt x="2847" y="1635"/>
                </a:lnTo>
                <a:lnTo>
                  <a:pt x="2836" y="1658"/>
                </a:lnTo>
                <a:lnTo>
                  <a:pt x="2824" y="1658"/>
                </a:lnTo>
                <a:lnTo>
                  <a:pt x="2813" y="1681"/>
                </a:lnTo>
                <a:lnTo>
                  <a:pt x="2801" y="1681"/>
                </a:lnTo>
                <a:lnTo>
                  <a:pt x="2790" y="1716"/>
                </a:lnTo>
                <a:lnTo>
                  <a:pt x="2767" y="1728"/>
                </a:lnTo>
                <a:lnTo>
                  <a:pt x="2744" y="1728"/>
                </a:lnTo>
                <a:lnTo>
                  <a:pt x="2732" y="1716"/>
                </a:lnTo>
                <a:lnTo>
                  <a:pt x="2732" y="1705"/>
                </a:lnTo>
                <a:lnTo>
                  <a:pt x="2709" y="1693"/>
                </a:lnTo>
                <a:lnTo>
                  <a:pt x="2721" y="1693"/>
                </a:lnTo>
                <a:lnTo>
                  <a:pt x="2709" y="1693"/>
                </a:lnTo>
                <a:lnTo>
                  <a:pt x="2697" y="1681"/>
                </a:lnTo>
                <a:lnTo>
                  <a:pt x="2697" y="1658"/>
                </a:lnTo>
                <a:lnTo>
                  <a:pt x="2686" y="1646"/>
                </a:lnTo>
                <a:lnTo>
                  <a:pt x="2674" y="1646"/>
                </a:lnTo>
                <a:lnTo>
                  <a:pt x="2663" y="1635"/>
                </a:lnTo>
                <a:lnTo>
                  <a:pt x="2651" y="1646"/>
                </a:lnTo>
                <a:lnTo>
                  <a:pt x="2640" y="1646"/>
                </a:lnTo>
                <a:lnTo>
                  <a:pt x="2640" y="1623"/>
                </a:lnTo>
                <a:lnTo>
                  <a:pt x="2651" y="1623"/>
                </a:lnTo>
                <a:lnTo>
                  <a:pt x="2651" y="1600"/>
                </a:lnTo>
                <a:lnTo>
                  <a:pt x="2628" y="1576"/>
                </a:lnTo>
                <a:lnTo>
                  <a:pt x="2594" y="1553"/>
                </a:lnTo>
                <a:lnTo>
                  <a:pt x="2582" y="1553"/>
                </a:lnTo>
                <a:lnTo>
                  <a:pt x="2559" y="1553"/>
                </a:lnTo>
                <a:lnTo>
                  <a:pt x="2525" y="1565"/>
                </a:lnTo>
                <a:lnTo>
                  <a:pt x="2525" y="1576"/>
                </a:lnTo>
                <a:lnTo>
                  <a:pt x="2525" y="1565"/>
                </a:lnTo>
                <a:lnTo>
                  <a:pt x="2478" y="1553"/>
                </a:lnTo>
                <a:lnTo>
                  <a:pt x="2467" y="1565"/>
                </a:lnTo>
                <a:lnTo>
                  <a:pt x="2421" y="1553"/>
                </a:lnTo>
                <a:lnTo>
                  <a:pt x="2409" y="1565"/>
                </a:lnTo>
                <a:lnTo>
                  <a:pt x="2398" y="1576"/>
                </a:lnTo>
                <a:lnTo>
                  <a:pt x="2375" y="1565"/>
                </a:lnTo>
                <a:lnTo>
                  <a:pt x="2363" y="1553"/>
                </a:lnTo>
                <a:lnTo>
                  <a:pt x="2340" y="1565"/>
                </a:lnTo>
                <a:lnTo>
                  <a:pt x="2306" y="1530"/>
                </a:lnTo>
                <a:lnTo>
                  <a:pt x="2283" y="1506"/>
                </a:lnTo>
                <a:lnTo>
                  <a:pt x="2259" y="1483"/>
                </a:lnTo>
                <a:lnTo>
                  <a:pt x="2259" y="1471"/>
                </a:lnTo>
                <a:lnTo>
                  <a:pt x="2271" y="1413"/>
                </a:lnTo>
                <a:lnTo>
                  <a:pt x="2225" y="1354"/>
                </a:lnTo>
                <a:lnTo>
                  <a:pt x="2236" y="1343"/>
                </a:lnTo>
                <a:lnTo>
                  <a:pt x="2248" y="1319"/>
                </a:lnTo>
                <a:lnTo>
                  <a:pt x="2259" y="1308"/>
                </a:lnTo>
                <a:lnTo>
                  <a:pt x="2259" y="1296"/>
                </a:lnTo>
                <a:lnTo>
                  <a:pt x="2259" y="1273"/>
                </a:lnTo>
                <a:lnTo>
                  <a:pt x="2236" y="1249"/>
                </a:lnTo>
                <a:lnTo>
                  <a:pt x="2213" y="1238"/>
                </a:lnTo>
                <a:lnTo>
                  <a:pt x="2202" y="1238"/>
                </a:lnTo>
                <a:lnTo>
                  <a:pt x="2179" y="1214"/>
                </a:lnTo>
                <a:lnTo>
                  <a:pt x="2167" y="1214"/>
                </a:lnTo>
                <a:lnTo>
                  <a:pt x="2167" y="1203"/>
                </a:lnTo>
                <a:lnTo>
                  <a:pt x="2133" y="1191"/>
                </a:lnTo>
                <a:lnTo>
                  <a:pt x="2098" y="1179"/>
                </a:lnTo>
                <a:lnTo>
                  <a:pt x="2087" y="1191"/>
                </a:lnTo>
                <a:lnTo>
                  <a:pt x="2098" y="1179"/>
                </a:lnTo>
                <a:lnTo>
                  <a:pt x="2087" y="1179"/>
                </a:lnTo>
                <a:lnTo>
                  <a:pt x="2075" y="1179"/>
                </a:lnTo>
                <a:lnTo>
                  <a:pt x="2075" y="1191"/>
                </a:lnTo>
                <a:lnTo>
                  <a:pt x="2075" y="1203"/>
                </a:lnTo>
                <a:lnTo>
                  <a:pt x="2075" y="1214"/>
                </a:lnTo>
                <a:lnTo>
                  <a:pt x="2063" y="1214"/>
                </a:lnTo>
                <a:lnTo>
                  <a:pt x="2075" y="1226"/>
                </a:lnTo>
                <a:lnTo>
                  <a:pt x="2063" y="1226"/>
                </a:lnTo>
                <a:lnTo>
                  <a:pt x="2040" y="1214"/>
                </a:lnTo>
                <a:lnTo>
                  <a:pt x="2029" y="1226"/>
                </a:lnTo>
                <a:lnTo>
                  <a:pt x="2017" y="1249"/>
                </a:lnTo>
                <a:lnTo>
                  <a:pt x="2017" y="1261"/>
                </a:lnTo>
                <a:lnTo>
                  <a:pt x="1994" y="1249"/>
                </a:lnTo>
                <a:lnTo>
                  <a:pt x="1994" y="1261"/>
                </a:lnTo>
                <a:lnTo>
                  <a:pt x="1971" y="1261"/>
                </a:lnTo>
                <a:lnTo>
                  <a:pt x="1960" y="1273"/>
                </a:lnTo>
                <a:lnTo>
                  <a:pt x="1948" y="1273"/>
                </a:lnTo>
                <a:lnTo>
                  <a:pt x="1948" y="1296"/>
                </a:lnTo>
                <a:lnTo>
                  <a:pt x="1960" y="1296"/>
                </a:lnTo>
                <a:lnTo>
                  <a:pt x="1937" y="1308"/>
                </a:lnTo>
                <a:lnTo>
                  <a:pt x="1937" y="1319"/>
                </a:lnTo>
                <a:lnTo>
                  <a:pt x="1948" y="1343"/>
                </a:lnTo>
                <a:lnTo>
                  <a:pt x="1937" y="1343"/>
                </a:lnTo>
                <a:lnTo>
                  <a:pt x="1937" y="1354"/>
                </a:lnTo>
                <a:lnTo>
                  <a:pt x="1925" y="1366"/>
                </a:lnTo>
                <a:lnTo>
                  <a:pt x="1925" y="1378"/>
                </a:lnTo>
                <a:lnTo>
                  <a:pt x="1925" y="1401"/>
                </a:lnTo>
                <a:lnTo>
                  <a:pt x="1925" y="1413"/>
                </a:lnTo>
                <a:lnTo>
                  <a:pt x="1891" y="1401"/>
                </a:lnTo>
                <a:lnTo>
                  <a:pt x="1891" y="1389"/>
                </a:lnTo>
                <a:lnTo>
                  <a:pt x="1879" y="1378"/>
                </a:lnTo>
                <a:lnTo>
                  <a:pt x="1856" y="1389"/>
                </a:lnTo>
                <a:lnTo>
                  <a:pt x="1856" y="1378"/>
                </a:lnTo>
                <a:lnTo>
                  <a:pt x="1856" y="1366"/>
                </a:lnTo>
                <a:lnTo>
                  <a:pt x="1856" y="1343"/>
                </a:lnTo>
                <a:lnTo>
                  <a:pt x="1844" y="1343"/>
                </a:lnTo>
                <a:lnTo>
                  <a:pt x="1833" y="1343"/>
                </a:lnTo>
                <a:lnTo>
                  <a:pt x="1821" y="1331"/>
                </a:lnTo>
                <a:lnTo>
                  <a:pt x="1833" y="1319"/>
                </a:lnTo>
                <a:lnTo>
                  <a:pt x="1821" y="1319"/>
                </a:lnTo>
                <a:lnTo>
                  <a:pt x="1821" y="1308"/>
                </a:lnTo>
                <a:lnTo>
                  <a:pt x="1833" y="1308"/>
                </a:lnTo>
                <a:lnTo>
                  <a:pt x="1844" y="1308"/>
                </a:lnTo>
                <a:lnTo>
                  <a:pt x="1856" y="1296"/>
                </a:lnTo>
                <a:lnTo>
                  <a:pt x="1833" y="1296"/>
                </a:lnTo>
                <a:lnTo>
                  <a:pt x="1833" y="1284"/>
                </a:lnTo>
                <a:lnTo>
                  <a:pt x="1810" y="1261"/>
                </a:lnTo>
                <a:lnTo>
                  <a:pt x="1787" y="1273"/>
                </a:lnTo>
                <a:lnTo>
                  <a:pt x="1798" y="1273"/>
                </a:lnTo>
                <a:lnTo>
                  <a:pt x="1787" y="1284"/>
                </a:lnTo>
                <a:lnTo>
                  <a:pt x="1775" y="1273"/>
                </a:lnTo>
                <a:lnTo>
                  <a:pt x="1775" y="1284"/>
                </a:lnTo>
                <a:lnTo>
                  <a:pt x="1764" y="1284"/>
                </a:lnTo>
                <a:lnTo>
                  <a:pt x="1764" y="1261"/>
                </a:lnTo>
                <a:lnTo>
                  <a:pt x="1741" y="1261"/>
                </a:lnTo>
                <a:lnTo>
                  <a:pt x="1741" y="1284"/>
                </a:lnTo>
                <a:lnTo>
                  <a:pt x="1718" y="1296"/>
                </a:lnTo>
                <a:lnTo>
                  <a:pt x="1718" y="1273"/>
                </a:lnTo>
                <a:lnTo>
                  <a:pt x="1706" y="1273"/>
                </a:lnTo>
                <a:lnTo>
                  <a:pt x="1695" y="1261"/>
                </a:lnTo>
                <a:lnTo>
                  <a:pt x="1695" y="1273"/>
                </a:lnTo>
                <a:lnTo>
                  <a:pt x="1683" y="1273"/>
                </a:lnTo>
                <a:lnTo>
                  <a:pt x="1683" y="1261"/>
                </a:lnTo>
                <a:lnTo>
                  <a:pt x="1706" y="1261"/>
                </a:lnTo>
                <a:lnTo>
                  <a:pt x="1718" y="1249"/>
                </a:lnTo>
                <a:lnTo>
                  <a:pt x="1706" y="1249"/>
                </a:lnTo>
                <a:lnTo>
                  <a:pt x="1695" y="1249"/>
                </a:lnTo>
                <a:lnTo>
                  <a:pt x="1683" y="1226"/>
                </a:lnTo>
                <a:lnTo>
                  <a:pt x="1672" y="1238"/>
                </a:lnTo>
                <a:lnTo>
                  <a:pt x="1660" y="1226"/>
                </a:lnTo>
                <a:lnTo>
                  <a:pt x="1660" y="1214"/>
                </a:lnTo>
                <a:lnTo>
                  <a:pt x="1649" y="1214"/>
                </a:lnTo>
                <a:lnTo>
                  <a:pt x="1660" y="1191"/>
                </a:lnTo>
                <a:lnTo>
                  <a:pt x="1649" y="1179"/>
                </a:lnTo>
                <a:lnTo>
                  <a:pt x="1649" y="1156"/>
                </a:lnTo>
                <a:lnTo>
                  <a:pt x="1660" y="1156"/>
                </a:lnTo>
                <a:lnTo>
                  <a:pt x="1660" y="1132"/>
                </a:lnTo>
                <a:lnTo>
                  <a:pt x="1672" y="1121"/>
                </a:lnTo>
                <a:lnTo>
                  <a:pt x="1695" y="1109"/>
                </a:lnTo>
                <a:lnTo>
                  <a:pt x="1718" y="1109"/>
                </a:lnTo>
                <a:lnTo>
                  <a:pt x="1718" y="1097"/>
                </a:lnTo>
                <a:lnTo>
                  <a:pt x="1741" y="1086"/>
                </a:lnTo>
                <a:lnTo>
                  <a:pt x="1752" y="1074"/>
                </a:lnTo>
                <a:lnTo>
                  <a:pt x="1752" y="1062"/>
                </a:lnTo>
                <a:lnTo>
                  <a:pt x="1775" y="1051"/>
                </a:lnTo>
                <a:lnTo>
                  <a:pt x="1810" y="1027"/>
                </a:lnTo>
                <a:lnTo>
                  <a:pt x="1833" y="1004"/>
                </a:lnTo>
                <a:lnTo>
                  <a:pt x="1833" y="992"/>
                </a:lnTo>
                <a:lnTo>
                  <a:pt x="1844" y="992"/>
                </a:lnTo>
                <a:lnTo>
                  <a:pt x="1856" y="992"/>
                </a:lnTo>
                <a:lnTo>
                  <a:pt x="1868" y="969"/>
                </a:lnTo>
                <a:lnTo>
                  <a:pt x="1879" y="946"/>
                </a:lnTo>
                <a:lnTo>
                  <a:pt x="1891" y="946"/>
                </a:lnTo>
                <a:lnTo>
                  <a:pt x="1902" y="922"/>
                </a:lnTo>
                <a:lnTo>
                  <a:pt x="1925" y="934"/>
                </a:lnTo>
                <a:lnTo>
                  <a:pt x="1948" y="934"/>
                </a:lnTo>
                <a:lnTo>
                  <a:pt x="1994" y="887"/>
                </a:lnTo>
                <a:lnTo>
                  <a:pt x="2006" y="864"/>
                </a:lnTo>
                <a:lnTo>
                  <a:pt x="2040" y="841"/>
                </a:lnTo>
                <a:lnTo>
                  <a:pt x="2040" y="817"/>
                </a:lnTo>
                <a:lnTo>
                  <a:pt x="2040" y="806"/>
                </a:lnTo>
                <a:lnTo>
                  <a:pt x="2040" y="817"/>
                </a:lnTo>
                <a:lnTo>
                  <a:pt x="2052" y="817"/>
                </a:lnTo>
                <a:lnTo>
                  <a:pt x="2063" y="794"/>
                </a:lnTo>
                <a:lnTo>
                  <a:pt x="2063" y="806"/>
                </a:lnTo>
                <a:lnTo>
                  <a:pt x="2075" y="794"/>
                </a:lnTo>
                <a:lnTo>
                  <a:pt x="2098" y="782"/>
                </a:lnTo>
                <a:lnTo>
                  <a:pt x="2110" y="735"/>
                </a:lnTo>
                <a:lnTo>
                  <a:pt x="2121" y="724"/>
                </a:lnTo>
                <a:lnTo>
                  <a:pt x="2133" y="724"/>
                </a:lnTo>
                <a:lnTo>
                  <a:pt x="2133" y="735"/>
                </a:lnTo>
                <a:lnTo>
                  <a:pt x="2144" y="735"/>
                </a:lnTo>
                <a:lnTo>
                  <a:pt x="2144" y="724"/>
                </a:lnTo>
                <a:lnTo>
                  <a:pt x="2133" y="724"/>
                </a:lnTo>
                <a:lnTo>
                  <a:pt x="2144" y="700"/>
                </a:lnTo>
                <a:lnTo>
                  <a:pt x="2156" y="700"/>
                </a:lnTo>
                <a:lnTo>
                  <a:pt x="2167" y="677"/>
                </a:lnTo>
                <a:lnTo>
                  <a:pt x="2190" y="665"/>
                </a:lnTo>
                <a:lnTo>
                  <a:pt x="2202" y="665"/>
                </a:lnTo>
                <a:lnTo>
                  <a:pt x="2213" y="654"/>
                </a:lnTo>
                <a:lnTo>
                  <a:pt x="2225" y="654"/>
                </a:lnTo>
                <a:lnTo>
                  <a:pt x="2248" y="642"/>
                </a:lnTo>
                <a:lnTo>
                  <a:pt x="2248" y="630"/>
                </a:lnTo>
                <a:lnTo>
                  <a:pt x="2259" y="630"/>
                </a:lnTo>
                <a:lnTo>
                  <a:pt x="2259" y="607"/>
                </a:lnTo>
                <a:lnTo>
                  <a:pt x="2259" y="595"/>
                </a:lnTo>
                <a:lnTo>
                  <a:pt x="2271" y="607"/>
                </a:lnTo>
                <a:lnTo>
                  <a:pt x="2283" y="595"/>
                </a:lnTo>
                <a:lnTo>
                  <a:pt x="2294" y="607"/>
                </a:lnTo>
                <a:lnTo>
                  <a:pt x="2306" y="607"/>
                </a:lnTo>
                <a:lnTo>
                  <a:pt x="2294" y="595"/>
                </a:lnTo>
                <a:lnTo>
                  <a:pt x="2294" y="584"/>
                </a:lnTo>
                <a:lnTo>
                  <a:pt x="2317" y="595"/>
                </a:lnTo>
                <a:lnTo>
                  <a:pt x="2329" y="595"/>
                </a:lnTo>
                <a:lnTo>
                  <a:pt x="2329" y="584"/>
                </a:lnTo>
                <a:lnTo>
                  <a:pt x="2329" y="595"/>
                </a:lnTo>
                <a:lnTo>
                  <a:pt x="2352" y="572"/>
                </a:lnTo>
                <a:lnTo>
                  <a:pt x="2363" y="584"/>
                </a:lnTo>
                <a:lnTo>
                  <a:pt x="2375" y="560"/>
                </a:lnTo>
                <a:lnTo>
                  <a:pt x="2409" y="549"/>
                </a:lnTo>
                <a:lnTo>
                  <a:pt x="2421" y="514"/>
                </a:lnTo>
                <a:lnTo>
                  <a:pt x="2444" y="502"/>
                </a:lnTo>
                <a:lnTo>
                  <a:pt x="2455" y="514"/>
                </a:lnTo>
                <a:lnTo>
                  <a:pt x="2467" y="502"/>
                </a:lnTo>
                <a:lnTo>
                  <a:pt x="2467" y="490"/>
                </a:lnTo>
                <a:lnTo>
                  <a:pt x="2478" y="502"/>
                </a:lnTo>
                <a:lnTo>
                  <a:pt x="2490" y="490"/>
                </a:lnTo>
                <a:lnTo>
                  <a:pt x="2502" y="467"/>
                </a:lnTo>
                <a:lnTo>
                  <a:pt x="2513" y="455"/>
                </a:lnTo>
                <a:lnTo>
                  <a:pt x="2513" y="467"/>
                </a:lnTo>
                <a:lnTo>
                  <a:pt x="2536" y="467"/>
                </a:lnTo>
                <a:lnTo>
                  <a:pt x="2536" y="479"/>
                </a:lnTo>
                <a:lnTo>
                  <a:pt x="2559" y="479"/>
                </a:lnTo>
                <a:lnTo>
                  <a:pt x="2571" y="479"/>
                </a:lnTo>
                <a:lnTo>
                  <a:pt x="2571" y="455"/>
                </a:lnTo>
                <a:lnTo>
                  <a:pt x="2582" y="444"/>
                </a:lnTo>
                <a:lnTo>
                  <a:pt x="2628" y="420"/>
                </a:lnTo>
                <a:lnTo>
                  <a:pt x="2640" y="420"/>
                </a:lnTo>
                <a:lnTo>
                  <a:pt x="2628" y="420"/>
                </a:lnTo>
                <a:lnTo>
                  <a:pt x="2628" y="432"/>
                </a:lnTo>
                <a:lnTo>
                  <a:pt x="2640" y="409"/>
                </a:lnTo>
                <a:lnTo>
                  <a:pt x="2640" y="432"/>
                </a:lnTo>
                <a:lnTo>
                  <a:pt x="2674" y="420"/>
                </a:lnTo>
                <a:lnTo>
                  <a:pt x="2663" y="444"/>
                </a:lnTo>
                <a:lnTo>
                  <a:pt x="2674" y="444"/>
                </a:lnTo>
                <a:lnTo>
                  <a:pt x="2686" y="444"/>
                </a:lnTo>
                <a:lnTo>
                  <a:pt x="2709" y="432"/>
                </a:lnTo>
                <a:lnTo>
                  <a:pt x="2721" y="409"/>
                </a:lnTo>
                <a:lnTo>
                  <a:pt x="2732" y="409"/>
                </a:lnTo>
                <a:lnTo>
                  <a:pt x="2721" y="420"/>
                </a:lnTo>
                <a:lnTo>
                  <a:pt x="2732" y="420"/>
                </a:lnTo>
                <a:lnTo>
                  <a:pt x="2744" y="420"/>
                </a:lnTo>
                <a:lnTo>
                  <a:pt x="2755" y="420"/>
                </a:lnTo>
                <a:lnTo>
                  <a:pt x="2755" y="409"/>
                </a:lnTo>
                <a:lnTo>
                  <a:pt x="2767" y="420"/>
                </a:lnTo>
                <a:lnTo>
                  <a:pt x="2801" y="373"/>
                </a:lnTo>
                <a:lnTo>
                  <a:pt x="2847" y="350"/>
                </a:lnTo>
                <a:lnTo>
                  <a:pt x="2847" y="362"/>
                </a:lnTo>
                <a:lnTo>
                  <a:pt x="2836" y="373"/>
                </a:lnTo>
                <a:lnTo>
                  <a:pt x="2847" y="373"/>
                </a:lnTo>
                <a:lnTo>
                  <a:pt x="2870" y="362"/>
                </a:lnTo>
                <a:lnTo>
                  <a:pt x="2905" y="350"/>
                </a:lnTo>
                <a:lnTo>
                  <a:pt x="2893" y="362"/>
                </a:lnTo>
                <a:lnTo>
                  <a:pt x="2882" y="385"/>
                </a:lnTo>
                <a:lnTo>
                  <a:pt x="2870" y="397"/>
                </a:lnTo>
                <a:lnTo>
                  <a:pt x="2859" y="385"/>
                </a:lnTo>
                <a:lnTo>
                  <a:pt x="2859" y="397"/>
                </a:lnTo>
                <a:lnTo>
                  <a:pt x="2847" y="397"/>
                </a:lnTo>
                <a:lnTo>
                  <a:pt x="2859" y="397"/>
                </a:lnTo>
                <a:lnTo>
                  <a:pt x="2847" y="397"/>
                </a:lnTo>
                <a:lnTo>
                  <a:pt x="2813" y="432"/>
                </a:lnTo>
                <a:lnTo>
                  <a:pt x="2801" y="432"/>
                </a:lnTo>
                <a:lnTo>
                  <a:pt x="2790" y="420"/>
                </a:lnTo>
                <a:lnTo>
                  <a:pt x="2778" y="420"/>
                </a:lnTo>
                <a:lnTo>
                  <a:pt x="2778" y="444"/>
                </a:lnTo>
                <a:lnTo>
                  <a:pt x="2755" y="455"/>
                </a:lnTo>
                <a:lnTo>
                  <a:pt x="2755" y="479"/>
                </a:lnTo>
                <a:lnTo>
                  <a:pt x="2744" y="467"/>
                </a:lnTo>
                <a:close/>
                <a:moveTo>
                  <a:pt x="1614" y="1179"/>
                </a:moveTo>
                <a:lnTo>
                  <a:pt x="1602" y="1203"/>
                </a:lnTo>
                <a:lnTo>
                  <a:pt x="1579" y="1203"/>
                </a:lnTo>
                <a:lnTo>
                  <a:pt x="1602" y="1179"/>
                </a:lnTo>
                <a:lnTo>
                  <a:pt x="1614" y="1156"/>
                </a:lnTo>
                <a:lnTo>
                  <a:pt x="1637" y="1144"/>
                </a:lnTo>
                <a:lnTo>
                  <a:pt x="1625" y="1168"/>
                </a:lnTo>
                <a:lnTo>
                  <a:pt x="1614" y="1179"/>
                </a:lnTo>
                <a:close/>
                <a:moveTo>
                  <a:pt x="2628" y="1915"/>
                </a:moveTo>
                <a:lnTo>
                  <a:pt x="2617" y="1903"/>
                </a:lnTo>
                <a:lnTo>
                  <a:pt x="2617" y="1891"/>
                </a:lnTo>
                <a:lnTo>
                  <a:pt x="2628" y="1891"/>
                </a:lnTo>
                <a:lnTo>
                  <a:pt x="2640" y="1891"/>
                </a:lnTo>
                <a:lnTo>
                  <a:pt x="2628" y="1903"/>
                </a:lnTo>
                <a:lnTo>
                  <a:pt x="2628" y="1915"/>
                </a:lnTo>
                <a:close/>
                <a:moveTo>
                  <a:pt x="2617" y="2020"/>
                </a:moveTo>
                <a:lnTo>
                  <a:pt x="2605" y="2020"/>
                </a:lnTo>
                <a:lnTo>
                  <a:pt x="2594" y="2020"/>
                </a:lnTo>
                <a:lnTo>
                  <a:pt x="2582" y="2008"/>
                </a:lnTo>
                <a:lnTo>
                  <a:pt x="2571" y="2020"/>
                </a:lnTo>
                <a:lnTo>
                  <a:pt x="2582" y="2008"/>
                </a:lnTo>
                <a:lnTo>
                  <a:pt x="2571" y="1997"/>
                </a:lnTo>
                <a:lnTo>
                  <a:pt x="2559" y="1997"/>
                </a:lnTo>
                <a:lnTo>
                  <a:pt x="2559" y="1985"/>
                </a:lnTo>
                <a:lnTo>
                  <a:pt x="2559" y="1973"/>
                </a:lnTo>
                <a:lnTo>
                  <a:pt x="2571" y="1973"/>
                </a:lnTo>
                <a:lnTo>
                  <a:pt x="2559" y="1950"/>
                </a:lnTo>
                <a:lnTo>
                  <a:pt x="2582" y="1985"/>
                </a:lnTo>
                <a:lnTo>
                  <a:pt x="2594" y="1985"/>
                </a:lnTo>
                <a:lnTo>
                  <a:pt x="2594" y="1973"/>
                </a:lnTo>
                <a:lnTo>
                  <a:pt x="2571" y="1962"/>
                </a:lnTo>
                <a:lnTo>
                  <a:pt x="2582" y="1962"/>
                </a:lnTo>
                <a:lnTo>
                  <a:pt x="2594" y="1962"/>
                </a:lnTo>
                <a:lnTo>
                  <a:pt x="2594" y="1973"/>
                </a:lnTo>
                <a:lnTo>
                  <a:pt x="2605" y="1973"/>
                </a:lnTo>
                <a:lnTo>
                  <a:pt x="2605" y="1962"/>
                </a:lnTo>
                <a:lnTo>
                  <a:pt x="2605" y="1950"/>
                </a:lnTo>
                <a:lnTo>
                  <a:pt x="2605" y="1938"/>
                </a:lnTo>
                <a:lnTo>
                  <a:pt x="2617" y="1938"/>
                </a:lnTo>
                <a:lnTo>
                  <a:pt x="2640" y="1950"/>
                </a:lnTo>
                <a:lnTo>
                  <a:pt x="2651" y="1950"/>
                </a:lnTo>
                <a:lnTo>
                  <a:pt x="2640" y="1973"/>
                </a:lnTo>
                <a:lnTo>
                  <a:pt x="2628" y="1962"/>
                </a:lnTo>
                <a:lnTo>
                  <a:pt x="2617" y="1973"/>
                </a:lnTo>
                <a:lnTo>
                  <a:pt x="2617" y="1985"/>
                </a:lnTo>
                <a:lnTo>
                  <a:pt x="2628" y="1985"/>
                </a:lnTo>
                <a:lnTo>
                  <a:pt x="2628" y="1997"/>
                </a:lnTo>
                <a:lnTo>
                  <a:pt x="2617" y="1997"/>
                </a:lnTo>
                <a:lnTo>
                  <a:pt x="2628" y="2020"/>
                </a:lnTo>
                <a:lnTo>
                  <a:pt x="2617" y="2020"/>
                </a:lnTo>
                <a:close/>
                <a:moveTo>
                  <a:pt x="565" y="2253"/>
                </a:moveTo>
                <a:lnTo>
                  <a:pt x="565" y="2265"/>
                </a:lnTo>
                <a:lnTo>
                  <a:pt x="565" y="2277"/>
                </a:lnTo>
                <a:lnTo>
                  <a:pt x="600" y="2300"/>
                </a:lnTo>
                <a:lnTo>
                  <a:pt x="588" y="2312"/>
                </a:lnTo>
                <a:lnTo>
                  <a:pt x="611" y="2312"/>
                </a:lnTo>
                <a:lnTo>
                  <a:pt x="611" y="2324"/>
                </a:lnTo>
                <a:lnTo>
                  <a:pt x="611" y="2335"/>
                </a:lnTo>
                <a:lnTo>
                  <a:pt x="600" y="2335"/>
                </a:lnTo>
                <a:lnTo>
                  <a:pt x="588" y="2324"/>
                </a:lnTo>
                <a:lnTo>
                  <a:pt x="588" y="2335"/>
                </a:lnTo>
                <a:lnTo>
                  <a:pt x="576" y="2335"/>
                </a:lnTo>
                <a:lnTo>
                  <a:pt x="576" y="2359"/>
                </a:lnTo>
                <a:lnTo>
                  <a:pt x="565" y="2359"/>
                </a:lnTo>
                <a:lnTo>
                  <a:pt x="565" y="2370"/>
                </a:lnTo>
                <a:lnTo>
                  <a:pt x="553" y="2370"/>
                </a:lnTo>
                <a:lnTo>
                  <a:pt x="553" y="2382"/>
                </a:lnTo>
                <a:lnTo>
                  <a:pt x="553" y="2405"/>
                </a:lnTo>
                <a:lnTo>
                  <a:pt x="530" y="2405"/>
                </a:lnTo>
                <a:lnTo>
                  <a:pt x="519" y="2405"/>
                </a:lnTo>
                <a:lnTo>
                  <a:pt x="507" y="2405"/>
                </a:lnTo>
                <a:lnTo>
                  <a:pt x="507" y="2429"/>
                </a:lnTo>
                <a:lnTo>
                  <a:pt x="496" y="2417"/>
                </a:lnTo>
                <a:lnTo>
                  <a:pt x="484" y="2429"/>
                </a:lnTo>
                <a:lnTo>
                  <a:pt x="484" y="2452"/>
                </a:lnTo>
                <a:lnTo>
                  <a:pt x="484" y="2464"/>
                </a:lnTo>
                <a:lnTo>
                  <a:pt x="484" y="2475"/>
                </a:lnTo>
                <a:lnTo>
                  <a:pt x="461" y="2487"/>
                </a:lnTo>
                <a:lnTo>
                  <a:pt x="484" y="2487"/>
                </a:lnTo>
                <a:lnTo>
                  <a:pt x="484" y="2499"/>
                </a:lnTo>
                <a:lnTo>
                  <a:pt x="473" y="2499"/>
                </a:lnTo>
                <a:lnTo>
                  <a:pt x="461" y="2499"/>
                </a:lnTo>
                <a:lnTo>
                  <a:pt x="450" y="2499"/>
                </a:lnTo>
                <a:lnTo>
                  <a:pt x="450" y="2522"/>
                </a:lnTo>
                <a:lnTo>
                  <a:pt x="427" y="2534"/>
                </a:lnTo>
                <a:lnTo>
                  <a:pt x="427" y="2545"/>
                </a:lnTo>
                <a:lnTo>
                  <a:pt x="415" y="2545"/>
                </a:lnTo>
                <a:lnTo>
                  <a:pt x="415" y="2557"/>
                </a:lnTo>
                <a:lnTo>
                  <a:pt x="404" y="2557"/>
                </a:lnTo>
                <a:lnTo>
                  <a:pt x="404" y="2569"/>
                </a:lnTo>
                <a:lnTo>
                  <a:pt x="392" y="2569"/>
                </a:lnTo>
                <a:lnTo>
                  <a:pt x="381" y="2557"/>
                </a:lnTo>
                <a:lnTo>
                  <a:pt x="369" y="2557"/>
                </a:lnTo>
                <a:lnTo>
                  <a:pt x="369" y="2569"/>
                </a:lnTo>
                <a:lnTo>
                  <a:pt x="381" y="2580"/>
                </a:lnTo>
                <a:lnTo>
                  <a:pt x="369" y="2580"/>
                </a:lnTo>
                <a:lnTo>
                  <a:pt x="369" y="2569"/>
                </a:lnTo>
                <a:lnTo>
                  <a:pt x="357" y="2569"/>
                </a:lnTo>
                <a:lnTo>
                  <a:pt x="346" y="2557"/>
                </a:lnTo>
                <a:lnTo>
                  <a:pt x="346" y="2569"/>
                </a:lnTo>
                <a:lnTo>
                  <a:pt x="357" y="2569"/>
                </a:lnTo>
                <a:lnTo>
                  <a:pt x="346" y="2592"/>
                </a:lnTo>
                <a:lnTo>
                  <a:pt x="323" y="2580"/>
                </a:lnTo>
                <a:lnTo>
                  <a:pt x="311" y="2615"/>
                </a:lnTo>
                <a:lnTo>
                  <a:pt x="300" y="2650"/>
                </a:lnTo>
                <a:lnTo>
                  <a:pt x="300" y="2662"/>
                </a:lnTo>
                <a:lnTo>
                  <a:pt x="300" y="2674"/>
                </a:lnTo>
                <a:lnTo>
                  <a:pt x="300" y="2697"/>
                </a:lnTo>
                <a:lnTo>
                  <a:pt x="300" y="2732"/>
                </a:lnTo>
                <a:lnTo>
                  <a:pt x="288" y="2721"/>
                </a:lnTo>
                <a:lnTo>
                  <a:pt x="277" y="2709"/>
                </a:lnTo>
                <a:lnTo>
                  <a:pt x="265" y="2732"/>
                </a:lnTo>
                <a:lnTo>
                  <a:pt x="254" y="2732"/>
                </a:lnTo>
                <a:lnTo>
                  <a:pt x="254" y="2709"/>
                </a:lnTo>
                <a:lnTo>
                  <a:pt x="231" y="2674"/>
                </a:lnTo>
                <a:lnTo>
                  <a:pt x="208" y="2662"/>
                </a:lnTo>
                <a:lnTo>
                  <a:pt x="196" y="2662"/>
                </a:lnTo>
                <a:lnTo>
                  <a:pt x="196" y="2674"/>
                </a:lnTo>
                <a:lnTo>
                  <a:pt x="185" y="2662"/>
                </a:lnTo>
                <a:lnTo>
                  <a:pt x="173" y="2686"/>
                </a:lnTo>
                <a:lnTo>
                  <a:pt x="173" y="2674"/>
                </a:lnTo>
                <a:lnTo>
                  <a:pt x="161" y="2662"/>
                </a:lnTo>
                <a:lnTo>
                  <a:pt x="150" y="2686"/>
                </a:lnTo>
                <a:lnTo>
                  <a:pt x="138" y="2686"/>
                </a:lnTo>
                <a:lnTo>
                  <a:pt x="150" y="2674"/>
                </a:lnTo>
                <a:lnTo>
                  <a:pt x="138" y="2650"/>
                </a:lnTo>
                <a:lnTo>
                  <a:pt x="115" y="2650"/>
                </a:lnTo>
                <a:lnTo>
                  <a:pt x="92" y="2650"/>
                </a:lnTo>
                <a:lnTo>
                  <a:pt x="69" y="2686"/>
                </a:lnTo>
                <a:lnTo>
                  <a:pt x="69" y="2697"/>
                </a:lnTo>
                <a:lnTo>
                  <a:pt x="58" y="2674"/>
                </a:lnTo>
                <a:lnTo>
                  <a:pt x="46" y="2662"/>
                </a:lnTo>
                <a:lnTo>
                  <a:pt x="23" y="2662"/>
                </a:lnTo>
                <a:lnTo>
                  <a:pt x="23" y="2650"/>
                </a:lnTo>
                <a:lnTo>
                  <a:pt x="23" y="2639"/>
                </a:lnTo>
                <a:lnTo>
                  <a:pt x="23" y="2627"/>
                </a:lnTo>
                <a:lnTo>
                  <a:pt x="12" y="2615"/>
                </a:lnTo>
                <a:lnTo>
                  <a:pt x="12" y="2580"/>
                </a:lnTo>
                <a:lnTo>
                  <a:pt x="23" y="2580"/>
                </a:lnTo>
                <a:lnTo>
                  <a:pt x="12" y="2580"/>
                </a:lnTo>
                <a:lnTo>
                  <a:pt x="12" y="2569"/>
                </a:lnTo>
                <a:lnTo>
                  <a:pt x="23" y="2557"/>
                </a:lnTo>
                <a:lnTo>
                  <a:pt x="35" y="2557"/>
                </a:lnTo>
                <a:lnTo>
                  <a:pt x="35" y="2545"/>
                </a:lnTo>
                <a:lnTo>
                  <a:pt x="35" y="2534"/>
                </a:lnTo>
                <a:lnTo>
                  <a:pt x="23" y="2522"/>
                </a:lnTo>
                <a:lnTo>
                  <a:pt x="35" y="2522"/>
                </a:lnTo>
                <a:lnTo>
                  <a:pt x="23" y="2522"/>
                </a:lnTo>
                <a:lnTo>
                  <a:pt x="23" y="2510"/>
                </a:lnTo>
                <a:lnTo>
                  <a:pt x="12" y="2510"/>
                </a:lnTo>
                <a:lnTo>
                  <a:pt x="12" y="2499"/>
                </a:lnTo>
                <a:lnTo>
                  <a:pt x="0" y="2499"/>
                </a:lnTo>
                <a:lnTo>
                  <a:pt x="12" y="2487"/>
                </a:lnTo>
                <a:lnTo>
                  <a:pt x="23" y="2487"/>
                </a:lnTo>
                <a:lnTo>
                  <a:pt x="23" y="2464"/>
                </a:lnTo>
                <a:lnTo>
                  <a:pt x="35" y="2475"/>
                </a:lnTo>
                <a:lnTo>
                  <a:pt x="46" y="2464"/>
                </a:lnTo>
                <a:lnTo>
                  <a:pt x="46" y="2475"/>
                </a:lnTo>
                <a:lnTo>
                  <a:pt x="58" y="2475"/>
                </a:lnTo>
                <a:lnTo>
                  <a:pt x="69" y="2475"/>
                </a:lnTo>
                <a:lnTo>
                  <a:pt x="69" y="2464"/>
                </a:lnTo>
                <a:lnTo>
                  <a:pt x="81" y="2475"/>
                </a:lnTo>
                <a:lnTo>
                  <a:pt x="92" y="2464"/>
                </a:lnTo>
                <a:lnTo>
                  <a:pt x="104" y="2464"/>
                </a:lnTo>
                <a:lnTo>
                  <a:pt x="127" y="2475"/>
                </a:lnTo>
                <a:lnTo>
                  <a:pt x="138" y="2475"/>
                </a:lnTo>
                <a:lnTo>
                  <a:pt x="138" y="2452"/>
                </a:lnTo>
                <a:lnTo>
                  <a:pt x="127" y="2452"/>
                </a:lnTo>
                <a:lnTo>
                  <a:pt x="115" y="2440"/>
                </a:lnTo>
                <a:lnTo>
                  <a:pt x="127" y="2440"/>
                </a:lnTo>
                <a:lnTo>
                  <a:pt x="104" y="2429"/>
                </a:lnTo>
                <a:lnTo>
                  <a:pt x="115" y="2429"/>
                </a:lnTo>
                <a:lnTo>
                  <a:pt x="104" y="2417"/>
                </a:lnTo>
                <a:lnTo>
                  <a:pt x="115" y="2405"/>
                </a:lnTo>
                <a:lnTo>
                  <a:pt x="115" y="2394"/>
                </a:lnTo>
                <a:lnTo>
                  <a:pt x="127" y="2394"/>
                </a:lnTo>
                <a:lnTo>
                  <a:pt x="115" y="2382"/>
                </a:lnTo>
                <a:lnTo>
                  <a:pt x="115" y="2370"/>
                </a:lnTo>
                <a:lnTo>
                  <a:pt x="115" y="2359"/>
                </a:lnTo>
                <a:lnTo>
                  <a:pt x="150" y="2324"/>
                </a:lnTo>
                <a:lnTo>
                  <a:pt x="161" y="2312"/>
                </a:lnTo>
                <a:lnTo>
                  <a:pt x="161" y="2300"/>
                </a:lnTo>
                <a:lnTo>
                  <a:pt x="173" y="2300"/>
                </a:lnTo>
                <a:lnTo>
                  <a:pt x="185" y="2300"/>
                </a:lnTo>
                <a:lnTo>
                  <a:pt x="196" y="2277"/>
                </a:lnTo>
                <a:lnTo>
                  <a:pt x="208" y="2253"/>
                </a:lnTo>
                <a:lnTo>
                  <a:pt x="219" y="2253"/>
                </a:lnTo>
                <a:lnTo>
                  <a:pt x="219" y="2277"/>
                </a:lnTo>
                <a:lnTo>
                  <a:pt x="242" y="2277"/>
                </a:lnTo>
                <a:lnTo>
                  <a:pt x="265" y="2253"/>
                </a:lnTo>
                <a:lnTo>
                  <a:pt x="265" y="2242"/>
                </a:lnTo>
                <a:lnTo>
                  <a:pt x="277" y="2253"/>
                </a:lnTo>
                <a:lnTo>
                  <a:pt x="288" y="2242"/>
                </a:lnTo>
                <a:lnTo>
                  <a:pt x="300" y="2253"/>
                </a:lnTo>
                <a:lnTo>
                  <a:pt x="300" y="2230"/>
                </a:lnTo>
                <a:lnTo>
                  <a:pt x="300" y="2218"/>
                </a:lnTo>
                <a:lnTo>
                  <a:pt x="311" y="2218"/>
                </a:lnTo>
                <a:lnTo>
                  <a:pt x="323" y="2230"/>
                </a:lnTo>
                <a:lnTo>
                  <a:pt x="334" y="2230"/>
                </a:lnTo>
                <a:lnTo>
                  <a:pt x="323" y="2230"/>
                </a:lnTo>
                <a:lnTo>
                  <a:pt x="334" y="2242"/>
                </a:lnTo>
                <a:lnTo>
                  <a:pt x="334" y="2230"/>
                </a:lnTo>
                <a:lnTo>
                  <a:pt x="357" y="2218"/>
                </a:lnTo>
                <a:lnTo>
                  <a:pt x="346" y="2218"/>
                </a:lnTo>
                <a:lnTo>
                  <a:pt x="346" y="2207"/>
                </a:lnTo>
                <a:lnTo>
                  <a:pt x="369" y="2207"/>
                </a:lnTo>
                <a:lnTo>
                  <a:pt x="369" y="2195"/>
                </a:lnTo>
                <a:lnTo>
                  <a:pt x="381" y="2195"/>
                </a:lnTo>
                <a:lnTo>
                  <a:pt x="381" y="2183"/>
                </a:lnTo>
                <a:lnTo>
                  <a:pt x="392" y="2195"/>
                </a:lnTo>
                <a:lnTo>
                  <a:pt x="404" y="2195"/>
                </a:lnTo>
                <a:lnTo>
                  <a:pt x="404" y="2183"/>
                </a:lnTo>
                <a:lnTo>
                  <a:pt x="415" y="2195"/>
                </a:lnTo>
                <a:lnTo>
                  <a:pt x="438" y="2195"/>
                </a:lnTo>
                <a:lnTo>
                  <a:pt x="427" y="2172"/>
                </a:lnTo>
                <a:lnTo>
                  <a:pt x="438" y="2172"/>
                </a:lnTo>
                <a:lnTo>
                  <a:pt x="450" y="2183"/>
                </a:lnTo>
                <a:lnTo>
                  <a:pt x="438" y="2172"/>
                </a:lnTo>
                <a:lnTo>
                  <a:pt x="450" y="2172"/>
                </a:lnTo>
                <a:lnTo>
                  <a:pt x="473" y="2160"/>
                </a:lnTo>
                <a:lnTo>
                  <a:pt x="484" y="2160"/>
                </a:lnTo>
                <a:lnTo>
                  <a:pt x="484" y="2172"/>
                </a:lnTo>
                <a:lnTo>
                  <a:pt x="473" y="2183"/>
                </a:lnTo>
                <a:lnTo>
                  <a:pt x="484" y="2183"/>
                </a:lnTo>
                <a:lnTo>
                  <a:pt x="507" y="2195"/>
                </a:lnTo>
                <a:lnTo>
                  <a:pt x="507" y="2207"/>
                </a:lnTo>
                <a:lnTo>
                  <a:pt x="519" y="2207"/>
                </a:lnTo>
                <a:lnTo>
                  <a:pt x="530" y="2195"/>
                </a:lnTo>
                <a:lnTo>
                  <a:pt x="565" y="2195"/>
                </a:lnTo>
                <a:lnTo>
                  <a:pt x="576" y="2207"/>
                </a:lnTo>
                <a:lnTo>
                  <a:pt x="576" y="2218"/>
                </a:lnTo>
                <a:lnTo>
                  <a:pt x="576" y="2230"/>
                </a:lnTo>
                <a:lnTo>
                  <a:pt x="588" y="2230"/>
                </a:lnTo>
                <a:lnTo>
                  <a:pt x="576" y="2242"/>
                </a:lnTo>
                <a:lnTo>
                  <a:pt x="565" y="2242"/>
                </a:lnTo>
                <a:lnTo>
                  <a:pt x="565" y="2253"/>
                </a:lnTo>
                <a:close/>
                <a:moveTo>
                  <a:pt x="427" y="2814"/>
                </a:moveTo>
                <a:lnTo>
                  <a:pt x="415" y="2791"/>
                </a:lnTo>
                <a:lnTo>
                  <a:pt x="415" y="2779"/>
                </a:lnTo>
                <a:lnTo>
                  <a:pt x="427" y="2791"/>
                </a:lnTo>
                <a:lnTo>
                  <a:pt x="427" y="2814"/>
                </a:lnTo>
                <a:close/>
                <a:moveTo>
                  <a:pt x="357" y="2837"/>
                </a:moveTo>
                <a:lnTo>
                  <a:pt x="346" y="2826"/>
                </a:lnTo>
                <a:lnTo>
                  <a:pt x="334" y="2837"/>
                </a:lnTo>
                <a:lnTo>
                  <a:pt x="323" y="2826"/>
                </a:lnTo>
                <a:lnTo>
                  <a:pt x="334" y="2814"/>
                </a:lnTo>
                <a:lnTo>
                  <a:pt x="334" y="2802"/>
                </a:lnTo>
                <a:lnTo>
                  <a:pt x="357" y="2837"/>
                </a:lnTo>
                <a:close/>
                <a:moveTo>
                  <a:pt x="323" y="2931"/>
                </a:moveTo>
                <a:lnTo>
                  <a:pt x="323" y="2919"/>
                </a:lnTo>
                <a:lnTo>
                  <a:pt x="334" y="2931"/>
                </a:lnTo>
                <a:lnTo>
                  <a:pt x="346" y="2919"/>
                </a:lnTo>
                <a:lnTo>
                  <a:pt x="357" y="2884"/>
                </a:lnTo>
                <a:lnTo>
                  <a:pt x="357" y="2849"/>
                </a:lnTo>
                <a:lnTo>
                  <a:pt x="357" y="2884"/>
                </a:lnTo>
                <a:lnTo>
                  <a:pt x="381" y="2919"/>
                </a:lnTo>
                <a:lnTo>
                  <a:pt x="392" y="2931"/>
                </a:lnTo>
                <a:lnTo>
                  <a:pt x="392" y="2942"/>
                </a:lnTo>
                <a:lnTo>
                  <a:pt x="404" y="2942"/>
                </a:lnTo>
                <a:lnTo>
                  <a:pt x="415" y="2931"/>
                </a:lnTo>
                <a:lnTo>
                  <a:pt x="415" y="2942"/>
                </a:lnTo>
                <a:lnTo>
                  <a:pt x="427" y="2966"/>
                </a:lnTo>
                <a:lnTo>
                  <a:pt x="427" y="2977"/>
                </a:lnTo>
                <a:lnTo>
                  <a:pt x="461" y="3012"/>
                </a:lnTo>
                <a:lnTo>
                  <a:pt x="507" y="3036"/>
                </a:lnTo>
                <a:lnTo>
                  <a:pt x="542" y="3001"/>
                </a:lnTo>
                <a:lnTo>
                  <a:pt x="565" y="2989"/>
                </a:lnTo>
                <a:lnTo>
                  <a:pt x="588" y="3024"/>
                </a:lnTo>
                <a:lnTo>
                  <a:pt x="588" y="3036"/>
                </a:lnTo>
                <a:lnTo>
                  <a:pt x="588" y="3048"/>
                </a:lnTo>
                <a:lnTo>
                  <a:pt x="565" y="3071"/>
                </a:lnTo>
                <a:lnTo>
                  <a:pt x="507" y="3071"/>
                </a:lnTo>
                <a:lnTo>
                  <a:pt x="473" y="3048"/>
                </a:lnTo>
                <a:lnTo>
                  <a:pt x="438" y="3024"/>
                </a:lnTo>
                <a:lnTo>
                  <a:pt x="404" y="3012"/>
                </a:lnTo>
                <a:lnTo>
                  <a:pt x="369" y="3024"/>
                </a:lnTo>
                <a:lnTo>
                  <a:pt x="369" y="3036"/>
                </a:lnTo>
                <a:lnTo>
                  <a:pt x="357" y="3048"/>
                </a:lnTo>
                <a:lnTo>
                  <a:pt x="346" y="3059"/>
                </a:lnTo>
                <a:lnTo>
                  <a:pt x="323" y="3094"/>
                </a:lnTo>
                <a:lnTo>
                  <a:pt x="300" y="3106"/>
                </a:lnTo>
                <a:lnTo>
                  <a:pt x="288" y="3106"/>
                </a:lnTo>
                <a:lnTo>
                  <a:pt x="288" y="3094"/>
                </a:lnTo>
                <a:lnTo>
                  <a:pt x="288" y="3059"/>
                </a:lnTo>
                <a:lnTo>
                  <a:pt x="277" y="3012"/>
                </a:lnTo>
                <a:lnTo>
                  <a:pt x="288" y="3001"/>
                </a:lnTo>
                <a:lnTo>
                  <a:pt x="300" y="2989"/>
                </a:lnTo>
                <a:lnTo>
                  <a:pt x="288" y="2966"/>
                </a:lnTo>
                <a:lnTo>
                  <a:pt x="277" y="2954"/>
                </a:lnTo>
                <a:lnTo>
                  <a:pt x="288" y="2954"/>
                </a:lnTo>
                <a:lnTo>
                  <a:pt x="300" y="2919"/>
                </a:lnTo>
                <a:lnTo>
                  <a:pt x="311" y="2931"/>
                </a:lnTo>
                <a:lnTo>
                  <a:pt x="323" y="2931"/>
                </a:lnTo>
                <a:close/>
                <a:moveTo>
                  <a:pt x="323" y="2931"/>
                </a:moveTo>
                <a:lnTo>
                  <a:pt x="311" y="2942"/>
                </a:lnTo>
                <a:lnTo>
                  <a:pt x="323" y="2942"/>
                </a:lnTo>
                <a:lnTo>
                  <a:pt x="334" y="2942"/>
                </a:lnTo>
                <a:lnTo>
                  <a:pt x="334" y="2931"/>
                </a:lnTo>
                <a:lnTo>
                  <a:pt x="323" y="2931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0" name="aragon"/>
          <p:cNvSpPr>
            <a:spLocks noEditPoints="1"/>
          </p:cNvSpPr>
          <p:nvPr/>
        </p:nvSpPr>
        <p:spPr bwMode="auto">
          <a:xfrm>
            <a:off x="5985309" y="2131570"/>
            <a:ext cx="1050712" cy="1433906"/>
          </a:xfrm>
          <a:custGeom>
            <a:avLst/>
            <a:gdLst>
              <a:gd name="T0" fmla="*/ 2213 w 4219"/>
              <a:gd name="T1" fmla="*/ 210 h 6060"/>
              <a:gd name="T2" fmla="*/ 2386 w 4219"/>
              <a:gd name="T3" fmla="*/ 210 h 6060"/>
              <a:gd name="T4" fmla="*/ 2617 w 4219"/>
              <a:gd name="T5" fmla="*/ 140 h 6060"/>
              <a:gd name="T6" fmla="*/ 2847 w 4219"/>
              <a:gd name="T7" fmla="*/ 233 h 6060"/>
              <a:gd name="T8" fmla="*/ 3101 w 4219"/>
              <a:gd name="T9" fmla="*/ 432 h 6060"/>
              <a:gd name="T10" fmla="*/ 3412 w 4219"/>
              <a:gd name="T11" fmla="*/ 362 h 6060"/>
              <a:gd name="T12" fmla="*/ 3643 w 4219"/>
              <a:gd name="T13" fmla="*/ 362 h 6060"/>
              <a:gd name="T14" fmla="*/ 3919 w 4219"/>
              <a:gd name="T15" fmla="*/ 385 h 6060"/>
              <a:gd name="T16" fmla="*/ 4138 w 4219"/>
              <a:gd name="T17" fmla="*/ 537 h 6060"/>
              <a:gd name="T18" fmla="*/ 4092 w 4219"/>
              <a:gd name="T19" fmla="*/ 770 h 6060"/>
              <a:gd name="T20" fmla="*/ 4161 w 4219"/>
              <a:gd name="T21" fmla="*/ 1015 h 6060"/>
              <a:gd name="T22" fmla="*/ 4173 w 4219"/>
              <a:gd name="T23" fmla="*/ 1249 h 6060"/>
              <a:gd name="T24" fmla="*/ 4115 w 4219"/>
              <a:gd name="T25" fmla="*/ 1564 h 6060"/>
              <a:gd name="T26" fmla="*/ 4000 w 4219"/>
              <a:gd name="T27" fmla="*/ 1833 h 6060"/>
              <a:gd name="T28" fmla="*/ 3977 w 4219"/>
              <a:gd name="T29" fmla="*/ 2043 h 6060"/>
              <a:gd name="T30" fmla="*/ 3723 w 4219"/>
              <a:gd name="T31" fmla="*/ 2277 h 6060"/>
              <a:gd name="T32" fmla="*/ 3781 w 4219"/>
              <a:gd name="T33" fmla="*/ 2592 h 6060"/>
              <a:gd name="T34" fmla="*/ 3666 w 4219"/>
              <a:gd name="T35" fmla="*/ 2919 h 6060"/>
              <a:gd name="T36" fmla="*/ 3689 w 4219"/>
              <a:gd name="T37" fmla="*/ 3292 h 6060"/>
              <a:gd name="T38" fmla="*/ 3481 w 4219"/>
              <a:gd name="T39" fmla="*/ 3503 h 6060"/>
              <a:gd name="T40" fmla="*/ 3551 w 4219"/>
              <a:gd name="T41" fmla="*/ 3654 h 6060"/>
              <a:gd name="T42" fmla="*/ 3608 w 4219"/>
              <a:gd name="T43" fmla="*/ 3841 h 6060"/>
              <a:gd name="T44" fmla="*/ 3597 w 4219"/>
              <a:gd name="T45" fmla="*/ 4051 h 6060"/>
              <a:gd name="T46" fmla="*/ 3458 w 4219"/>
              <a:gd name="T47" fmla="*/ 4238 h 6060"/>
              <a:gd name="T48" fmla="*/ 3147 w 4219"/>
              <a:gd name="T49" fmla="*/ 4297 h 6060"/>
              <a:gd name="T50" fmla="*/ 2882 w 4219"/>
              <a:gd name="T51" fmla="*/ 4262 h 6060"/>
              <a:gd name="T52" fmla="*/ 2674 w 4219"/>
              <a:gd name="T53" fmla="*/ 4425 h 6060"/>
              <a:gd name="T54" fmla="*/ 2790 w 4219"/>
              <a:gd name="T55" fmla="*/ 4530 h 6060"/>
              <a:gd name="T56" fmla="*/ 2813 w 4219"/>
              <a:gd name="T57" fmla="*/ 4775 h 6060"/>
              <a:gd name="T58" fmla="*/ 2801 w 4219"/>
              <a:gd name="T59" fmla="*/ 4962 h 6060"/>
              <a:gd name="T60" fmla="*/ 2721 w 4219"/>
              <a:gd name="T61" fmla="*/ 5126 h 6060"/>
              <a:gd name="T62" fmla="*/ 2559 w 4219"/>
              <a:gd name="T63" fmla="*/ 5278 h 6060"/>
              <a:gd name="T64" fmla="*/ 2363 w 4219"/>
              <a:gd name="T65" fmla="*/ 5499 h 6060"/>
              <a:gd name="T66" fmla="*/ 2121 w 4219"/>
              <a:gd name="T67" fmla="*/ 5698 h 6060"/>
              <a:gd name="T68" fmla="*/ 2017 w 4219"/>
              <a:gd name="T69" fmla="*/ 5931 h 6060"/>
              <a:gd name="T70" fmla="*/ 1902 w 4219"/>
              <a:gd name="T71" fmla="*/ 5920 h 6060"/>
              <a:gd name="T72" fmla="*/ 1637 w 4219"/>
              <a:gd name="T73" fmla="*/ 5826 h 6060"/>
              <a:gd name="T74" fmla="*/ 1660 w 4219"/>
              <a:gd name="T75" fmla="*/ 5663 h 6060"/>
              <a:gd name="T76" fmla="*/ 1395 w 4219"/>
              <a:gd name="T77" fmla="*/ 5476 h 6060"/>
              <a:gd name="T78" fmla="*/ 1210 w 4219"/>
              <a:gd name="T79" fmla="*/ 5499 h 6060"/>
              <a:gd name="T80" fmla="*/ 819 w 4219"/>
              <a:gd name="T81" fmla="*/ 5266 h 6060"/>
              <a:gd name="T82" fmla="*/ 634 w 4219"/>
              <a:gd name="T83" fmla="*/ 5079 h 6060"/>
              <a:gd name="T84" fmla="*/ 715 w 4219"/>
              <a:gd name="T85" fmla="*/ 4810 h 6060"/>
              <a:gd name="T86" fmla="*/ 922 w 4219"/>
              <a:gd name="T87" fmla="*/ 4390 h 6060"/>
              <a:gd name="T88" fmla="*/ 819 w 4219"/>
              <a:gd name="T89" fmla="*/ 3993 h 6060"/>
              <a:gd name="T90" fmla="*/ 530 w 4219"/>
              <a:gd name="T91" fmla="*/ 3631 h 6060"/>
              <a:gd name="T92" fmla="*/ 138 w 4219"/>
              <a:gd name="T93" fmla="*/ 3491 h 6060"/>
              <a:gd name="T94" fmla="*/ 69 w 4219"/>
              <a:gd name="T95" fmla="*/ 3059 h 6060"/>
              <a:gd name="T96" fmla="*/ 334 w 4219"/>
              <a:gd name="T97" fmla="*/ 3024 h 6060"/>
              <a:gd name="T98" fmla="*/ 254 w 4219"/>
              <a:gd name="T99" fmla="*/ 2674 h 6060"/>
              <a:gd name="T100" fmla="*/ 542 w 4219"/>
              <a:gd name="T101" fmla="*/ 2452 h 6060"/>
              <a:gd name="T102" fmla="*/ 496 w 4219"/>
              <a:gd name="T103" fmla="*/ 2113 h 6060"/>
              <a:gd name="T104" fmla="*/ 565 w 4219"/>
              <a:gd name="T105" fmla="*/ 1856 h 6060"/>
              <a:gd name="T106" fmla="*/ 991 w 4219"/>
              <a:gd name="T107" fmla="*/ 1996 h 6060"/>
              <a:gd name="T108" fmla="*/ 1222 w 4219"/>
              <a:gd name="T109" fmla="*/ 1716 h 6060"/>
              <a:gd name="T110" fmla="*/ 1095 w 4219"/>
              <a:gd name="T111" fmla="*/ 1331 h 6060"/>
              <a:gd name="T112" fmla="*/ 1245 w 4219"/>
              <a:gd name="T113" fmla="*/ 945 h 6060"/>
              <a:gd name="T114" fmla="*/ 1383 w 4219"/>
              <a:gd name="T115" fmla="*/ 689 h 6060"/>
              <a:gd name="T116" fmla="*/ 1602 w 4219"/>
              <a:gd name="T117" fmla="*/ 548 h 6060"/>
              <a:gd name="T118" fmla="*/ 1787 w 4219"/>
              <a:gd name="T119" fmla="*/ 373 h 6060"/>
              <a:gd name="T120" fmla="*/ 1902 w 4219"/>
              <a:gd name="T121" fmla="*/ 93 h 6060"/>
              <a:gd name="T122" fmla="*/ 1568 w 4219"/>
              <a:gd name="T123" fmla="*/ 980 h 6060"/>
              <a:gd name="T124" fmla="*/ 1418 w 4219"/>
              <a:gd name="T125" fmla="*/ 980 h 60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19"/>
              <a:gd name="T190" fmla="*/ 0 h 6060"/>
              <a:gd name="T191" fmla="*/ 4219 w 4219"/>
              <a:gd name="T192" fmla="*/ 6060 h 60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19" h="6060">
                <a:moveTo>
                  <a:pt x="2029" y="11"/>
                </a:moveTo>
                <a:lnTo>
                  <a:pt x="2017" y="23"/>
                </a:lnTo>
                <a:lnTo>
                  <a:pt x="2017" y="46"/>
                </a:lnTo>
                <a:lnTo>
                  <a:pt x="2017" y="58"/>
                </a:lnTo>
                <a:lnTo>
                  <a:pt x="2029" y="58"/>
                </a:lnTo>
                <a:lnTo>
                  <a:pt x="2029" y="70"/>
                </a:lnTo>
                <a:lnTo>
                  <a:pt x="2040" y="81"/>
                </a:lnTo>
                <a:lnTo>
                  <a:pt x="2064" y="81"/>
                </a:lnTo>
                <a:lnTo>
                  <a:pt x="2075" y="93"/>
                </a:lnTo>
                <a:lnTo>
                  <a:pt x="2098" y="81"/>
                </a:lnTo>
                <a:lnTo>
                  <a:pt x="2098" y="93"/>
                </a:lnTo>
                <a:lnTo>
                  <a:pt x="2121" y="93"/>
                </a:lnTo>
                <a:lnTo>
                  <a:pt x="2121" y="105"/>
                </a:lnTo>
                <a:lnTo>
                  <a:pt x="2121" y="116"/>
                </a:lnTo>
                <a:lnTo>
                  <a:pt x="2133" y="128"/>
                </a:lnTo>
                <a:lnTo>
                  <a:pt x="2144" y="140"/>
                </a:lnTo>
                <a:lnTo>
                  <a:pt x="2156" y="140"/>
                </a:lnTo>
                <a:lnTo>
                  <a:pt x="2167" y="140"/>
                </a:lnTo>
                <a:lnTo>
                  <a:pt x="2190" y="175"/>
                </a:lnTo>
                <a:lnTo>
                  <a:pt x="2213" y="186"/>
                </a:lnTo>
                <a:lnTo>
                  <a:pt x="2202" y="186"/>
                </a:lnTo>
                <a:lnTo>
                  <a:pt x="2213" y="198"/>
                </a:lnTo>
                <a:lnTo>
                  <a:pt x="2213" y="210"/>
                </a:lnTo>
                <a:lnTo>
                  <a:pt x="2213" y="233"/>
                </a:lnTo>
                <a:lnTo>
                  <a:pt x="2225" y="233"/>
                </a:lnTo>
                <a:lnTo>
                  <a:pt x="2236" y="233"/>
                </a:lnTo>
                <a:lnTo>
                  <a:pt x="2248" y="221"/>
                </a:lnTo>
                <a:lnTo>
                  <a:pt x="2259" y="233"/>
                </a:lnTo>
                <a:lnTo>
                  <a:pt x="2271" y="245"/>
                </a:lnTo>
                <a:lnTo>
                  <a:pt x="2259" y="256"/>
                </a:lnTo>
                <a:lnTo>
                  <a:pt x="2259" y="268"/>
                </a:lnTo>
                <a:lnTo>
                  <a:pt x="2259" y="280"/>
                </a:lnTo>
                <a:lnTo>
                  <a:pt x="2271" y="280"/>
                </a:lnTo>
                <a:lnTo>
                  <a:pt x="2283" y="280"/>
                </a:lnTo>
                <a:lnTo>
                  <a:pt x="2294" y="268"/>
                </a:lnTo>
                <a:lnTo>
                  <a:pt x="2294" y="256"/>
                </a:lnTo>
                <a:lnTo>
                  <a:pt x="2317" y="256"/>
                </a:lnTo>
                <a:lnTo>
                  <a:pt x="2329" y="245"/>
                </a:lnTo>
                <a:lnTo>
                  <a:pt x="2317" y="233"/>
                </a:lnTo>
                <a:lnTo>
                  <a:pt x="2317" y="221"/>
                </a:lnTo>
                <a:lnTo>
                  <a:pt x="2340" y="210"/>
                </a:lnTo>
                <a:lnTo>
                  <a:pt x="2340" y="186"/>
                </a:lnTo>
                <a:lnTo>
                  <a:pt x="2352" y="186"/>
                </a:lnTo>
                <a:lnTo>
                  <a:pt x="2363" y="198"/>
                </a:lnTo>
                <a:lnTo>
                  <a:pt x="2363" y="210"/>
                </a:lnTo>
                <a:lnTo>
                  <a:pt x="2386" y="210"/>
                </a:lnTo>
                <a:lnTo>
                  <a:pt x="2386" y="221"/>
                </a:lnTo>
                <a:lnTo>
                  <a:pt x="2409" y="233"/>
                </a:lnTo>
                <a:lnTo>
                  <a:pt x="2421" y="233"/>
                </a:lnTo>
                <a:lnTo>
                  <a:pt x="2432" y="245"/>
                </a:lnTo>
                <a:lnTo>
                  <a:pt x="2444" y="245"/>
                </a:lnTo>
                <a:lnTo>
                  <a:pt x="2455" y="233"/>
                </a:lnTo>
                <a:lnTo>
                  <a:pt x="2467" y="221"/>
                </a:lnTo>
                <a:lnTo>
                  <a:pt x="2478" y="221"/>
                </a:lnTo>
                <a:lnTo>
                  <a:pt x="2490" y="221"/>
                </a:lnTo>
                <a:lnTo>
                  <a:pt x="2513" y="233"/>
                </a:lnTo>
                <a:lnTo>
                  <a:pt x="2525" y="233"/>
                </a:lnTo>
                <a:lnTo>
                  <a:pt x="2525" y="221"/>
                </a:lnTo>
                <a:lnTo>
                  <a:pt x="2548" y="198"/>
                </a:lnTo>
                <a:lnTo>
                  <a:pt x="2548" y="186"/>
                </a:lnTo>
                <a:lnTo>
                  <a:pt x="2559" y="186"/>
                </a:lnTo>
                <a:lnTo>
                  <a:pt x="2559" y="175"/>
                </a:lnTo>
                <a:lnTo>
                  <a:pt x="2571" y="163"/>
                </a:lnTo>
                <a:lnTo>
                  <a:pt x="2582" y="163"/>
                </a:lnTo>
                <a:lnTo>
                  <a:pt x="2594" y="163"/>
                </a:lnTo>
                <a:lnTo>
                  <a:pt x="2605" y="163"/>
                </a:lnTo>
                <a:lnTo>
                  <a:pt x="2617" y="163"/>
                </a:lnTo>
                <a:lnTo>
                  <a:pt x="2617" y="151"/>
                </a:lnTo>
                <a:lnTo>
                  <a:pt x="2617" y="140"/>
                </a:lnTo>
                <a:lnTo>
                  <a:pt x="2628" y="151"/>
                </a:lnTo>
                <a:lnTo>
                  <a:pt x="2640" y="151"/>
                </a:lnTo>
                <a:lnTo>
                  <a:pt x="2651" y="151"/>
                </a:lnTo>
                <a:lnTo>
                  <a:pt x="2674" y="163"/>
                </a:lnTo>
                <a:lnTo>
                  <a:pt x="2674" y="151"/>
                </a:lnTo>
                <a:lnTo>
                  <a:pt x="2686" y="175"/>
                </a:lnTo>
                <a:lnTo>
                  <a:pt x="2698" y="175"/>
                </a:lnTo>
                <a:lnTo>
                  <a:pt x="2698" y="186"/>
                </a:lnTo>
                <a:lnTo>
                  <a:pt x="2709" y="186"/>
                </a:lnTo>
                <a:lnTo>
                  <a:pt x="2721" y="186"/>
                </a:lnTo>
                <a:lnTo>
                  <a:pt x="2732" y="186"/>
                </a:lnTo>
                <a:lnTo>
                  <a:pt x="2732" y="198"/>
                </a:lnTo>
                <a:lnTo>
                  <a:pt x="2732" y="210"/>
                </a:lnTo>
                <a:lnTo>
                  <a:pt x="2744" y="221"/>
                </a:lnTo>
                <a:lnTo>
                  <a:pt x="2755" y="221"/>
                </a:lnTo>
                <a:lnTo>
                  <a:pt x="2767" y="233"/>
                </a:lnTo>
                <a:lnTo>
                  <a:pt x="2778" y="233"/>
                </a:lnTo>
                <a:lnTo>
                  <a:pt x="2790" y="233"/>
                </a:lnTo>
                <a:lnTo>
                  <a:pt x="2801" y="245"/>
                </a:lnTo>
                <a:lnTo>
                  <a:pt x="2813" y="245"/>
                </a:lnTo>
                <a:lnTo>
                  <a:pt x="2824" y="256"/>
                </a:lnTo>
                <a:lnTo>
                  <a:pt x="2836" y="245"/>
                </a:lnTo>
                <a:lnTo>
                  <a:pt x="2847" y="233"/>
                </a:lnTo>
                <a:lnTo>
                  <a:pt x="2847" y="245"/>
                </a:lnTo>
                <a:lnTo>
                  <a:pt x="2847" y="256"/>
                </a:lnTo>
                <a:lnTo>
                  <a:pt x="2859" y="280"/>
                </a:lnTo>
                <a:lnTo>
                  <a:pt x="2870" y="280"/>
                </a:lnTo>
                <a:lnTo>
                  <a:pt x="2882" y="291"/>
                </a:lnTo>
                <a:lnTo>
                  <a:pt x="2882" y="303"/>
                </a:lnTo>
                <a:lnTo>
                  <a:pt x="2905" y="315"/>
                </a:lnTo>
                <a:lnTo>
                  <a:pt x="2905" y="327"/>
                </a:lnTo>
                <a:lnTo>
                  <a:pt x="2905" y="338"/>
                </a:lnTo>
                <a:lnTo>
                  <a:pt x="2917" y="350"/>
                </a:lnTo>
                <a:lnTo>
                  <a:pt x="2928" y="362"/>
                </a:lnTo>
                <a:lnTo>
                  <a:pt x="2917" y="373"/>
                </a:lnTo>
                <a:lnTo>
                  <a:pt x="2928" y="373"/>
                </a:lnTo>
                <a:lnTo>
                  <a:pt x="2940" y="373"/>
                </a:lnTo>
                <a:lnTo>
                  <a:pt x="2951" y="373"/>
                </a:lnTo>
                <a:lnTo>
                  <a:pt x="2963" y="385"/>
                </a:lnTo>
                <a:lnTo>
                  <a:pt x="2974" y="373"/>
                </a:lnTo>
                <a:lnTo>
                  <a:pt x="2986" y="397"/>
                </a:lnTo>
                <a:lnTo>
                  <a:pt x="2997" y="432"/>
                </a:lnTo>
                <a:lnTo>
                  <a:pt x="3009" y="420"/>
                </a:lnTo>
                <a:lnTo>
                  <a:pt x="3055" y="443"/>
                </a:lnTo>
                <a:lnTo>
                  <a:pt x="3078" y="443"/>
                </a:lnTo>
                <a:lnTo>
                  <a:pt x="3101" y="432"/>
                </a:lnTo>
                <a:lnTo>
                  <a:pt x="3101" y="408"/>
                </a:lnTo>
                <a:lnTo>
                  <a:pt x="3112" y="408"/>
                </a:lnTo>
                <a:lnTo>
                  <a:pt x="3147" y="420"/>
                </a:lnTo>
                <a:lnTo>
                  <a:pt x="3159" y="420"/>
                </a:lnTo>
                <a:lnTo>
                  <a:pt x="3182" y="397"/>
                </a:lnTo>
                <a:lnTo>
                  <a:pt x="3193" y="385"/>
                </a:lnTo>
                <a:lnTo>
                  <a:pt x="3193" y="373"/>
                </a:lnTo>
                <a:lnTo>
                  <a:pt x="3205" y="373"/>
                </a:lnTo>
                <a:lnTo>
                  <a:pt x="3228" y="385"/>
                </a:lnTo>
                <a:lnTo>
                  <a:pt x="3239" y="385"/>
                </a:lnTo>
                <a:lnTo>
                  <a:pt x="3251" y="385"/>
                </a:lnTo>
                <a:lnTo>
                  <a:pt x="3274" y="373"/>
                </a:lnTo>
                <a:lnTo>
                  <a:pt x="3285" y="362"/>
                </a:lnTo>
                <a:lnTo>
                  <a:pt x="3297" y="362"/>
                </a:lnTo>
                <a:lnTo>
                  <a:pt x="3308" y="362"/>
                </a:lnTo>
                <a:lnTo>
                  <a:pt x="3308" y="350"/>
                </a:lnTo>
                <a:lnTo>
                  <a:pt x="3332" y="338"/>
                </a:lnTo>
                <a:lnTo>
                  <a:pt x="3332" y="327"/>
                </a:lnTo>
                <a:lnTo>
                  <a:pt x="3343" y="327"/>
                </a:lnTo>
                <a:lnTo>
                  <a:pt x="3355" y="338"/>
                </a:lnTo>
                <a:lnTo>
                  <a:pt x="3378" y="338"/>
                </a:lnTo>
                <a:lnTo>
                  <a:pt x="3401" y="362"/>
                </a:lnTo>
                <a:lnTo>
                  <a:pt x="3412" y="362"/>
                </a:lnTo>
                <a:lnTo>
                  <a:pt x="3435" y="362"/>
                </a:lnTo>
                <a:lnTo>
                  <a:pt x="3447" y="362"/>
                </a:lnTo>
                <a:lnTo>
                  <a:pt x="3447" y="373"/>
                </a:lnTo>
                <a:lnTo>
                  <a:pt x="3458" y="397"/>
                </a:lnTo>
                <a:lnTo>
                  <a:pt x="3458" y="408"/>
                </a:lnTo>
                <a:lnTo>
                  <a:pt x="3470" y="420"/>
                </a:lnTo>
                <a:lnTo>
                  <a:pt x="3493" y="432"/>
                </a:lnTo>
                <a:lnTo>
                  <a:pt x="3504" y="443"/>
                </a:lnTo>
                <a:lnTo>
                  <a:pt x="3527" y="432"/>
                </a:lnTo>
                <a:lnTo>
                  <a:pt x="3539" y="432"/>
                </a:lnTo>
                <a:lnTo>
                  <a:pt x="3551" y="408"/>
                </a:lnTo>
                <a:lnTo>
                  <a:pt x="3539" y="408"/>
                </a:lnTo>
                <a:lnTo>
                  <a:pt x="3539" y="397"/>
                </a:lnTo>
                <a:lnTo>
                  <a:pt x="3551" y="397"/>
                </a:lnTo>
                <a:lnTo>
                  <a:pt x="3539" y="385"/>
                </a:lnTo>
                <a:lnTo>
                  <a:pt x="3562" y="373"/>
                </a:lnTo>
                <a:lnTo>
                  <a:pt x="3574" y="373"/>
                </a:lnTo>
                <a:lnTo>
                  <a:pt x="3585" y="362"/>
                </a:lnTo>
                <a:lnTo>
                  <a:pt x="3597" y="350"/>
                </a:lnTo>
                <a:lnTo>
                  <a:pt x="3608" y="362"/>
                </a:lnTo>
                <a:lnTo>
                  <a:pt x="3620" y="362"/>
                </a:lnTo>
                <a:lnTo>
                  <a:pt x="3631" y="373"/>
                </a:lnTo>
                <a:lnTo>
                  <a:pt x="3643" y="362"/>
                </a:lnTo>
                <a:lnTo>
                  <a:pt x="3643" y="373"/>
                </a:lnTo>
                <a:lnTo>
                  <a:pt x="3643" y="408"/>
                </a:lnTo>
                <a:lnTo>
                  <a:pt x="3666" y="397"/>
                </a:lnTo>
                <a:lnTo>
                  <a:pt x="3677" y="397"/>
                </a:lnTo>
                <a:lnTo>
                  <a:pt x="3689" y="408"/>
                </a:lnTo>
                <a:lnTo>
                  <a:pt x="3700" y="408"/>
                </a:lnTo>
                <a:lnTo>
                  <a:pt x="3723" y="408"/>
                </a:lnTo>
                <a:lnTo>
                  <a:pt x="3723" y="397"/>
                </a:lnTo>
                <a:lnTo>
                  <a:pt x="3735" y="397"/>
                </a:lnTo>
                <a:lnTo>
                  <a:pt x="3746" y="397"/>
                </a:lnTo>
                <a:lnTo>
                  <a:pt x="3758" y="385"/>
                </a:lnTo>
                <a:lnTo>
                  <a:pt x="3781" y="385"/>
                </a:lnTo>
                <a:lnTo>
                  <a:pt x="3793" y="397"/>
                </a:lnTo>
                <a:lnTo>
                  <a:pt x="3816" y="397"/>
                </a:lnTo>
                <a:lnTo>
                  <a:pt x="3827" y="397"/>
                </a:lnTo>
                <a:lnTo>
                  <a:pt x="3827" y="385"/>
                </a:lnTo>
                <a:lnTo>
                  <a:pt x="3827" y="373"/>
                </a:lnTo>
                <a:lnTo>
                  <a:pt x="3850" y="385"/>
                </a:lnTo>
                <a:lnTo>
                  <a:pt x="3862" y="373"/>
                </a:lnTo>
                <a:lnTo>
                  <a:pt x="3885" y="385"/>
                </a:lnTo>
                <a:lnTo>
                  <a:pt x="3908" y="397"/>
                </a:lnTo>
                <a:lnTo>
                  <a:pt x="3908" y="385"/>
                </a:lnTo>
                <a:lnTo>
                  <a:pt x="3919" y="385"/>
                </a:lnTo>
                <a:lnTo>
                  <a:pt x="3919" y="373"/>
                </a:lnTo>
                <a:lnTo>
                  <a:pt x="3931" y="373"/>
                </a:lnTo>
                <a:lnTo>
                  <a:pt x="3942" y="373"/>
                </a:lnTo>
                <a:lnTo>
                  <a:pt x="3966" y="385"/>
                </a:lnTo>
                <a:lnTo>
                  <a:pt x="3977" y="385"/>
                </a:lnTo>
                <a:lnTo>
                  <a:pt x="4000" y="385"/>
                </a:lnTo>
                <a:lnTo>
                  <a:pt x="4012" y="385"/>
                </a:lnTo>
                <a:lnTo>
                  <a:pt x="4023" y="397"/>
                </a:lnTo>
                <a:lnTo>
                  <a:pt x="4035" y="408"/>
                </a:lnTo>
                <a:lnTo>
                  <a:pt x="4046" y="408"/>
                </a:lnTo>
                <a:lnTo>
                  <a:pt x="4046" y="420"/>
                </a:lnTo>
                <a:lnTo>
                  <a:pt x="4046" y="432"/>
                </a:lnTo>
                <a:lnTo>
                  <a:pt x="4058" y="432"/>
                </a:lnTo>
                <a:lnTo>
                  <a:pt x="4058" y="443"/>
                </a:lnTo>
                <a:lnTo>
                  <a:pt x="4069" y="443"/>
                </a:lnTo>
                <a:lnTo>
                  <a:pt x="4069" y="455"/>
                </a:lnTo>
                <a:lnTo>
                  <a:pt x="4081" y="455"/>
                </a:lnTo>
                <a:lnTo>
                  <a:pt x="4092" y="502"/>
                </a:lnTo>
                <a:lnTo>
                  <a:pt x="4081" y="513"/>
                </a:lnTo>
                <a:lnTo>
                  <a:pt x="4104" y="525"/>
                </a:lnTo>
                <a:lnTo>
                  <a:pt x="4115" y="525"/>
                </a:lnTo>
                <a:lnTo>
                  <a:pt x="4127" y="537"/>
                </a:lnTo>
                <a:lnTo>
                  <a:pt x="4138" y="537"/>
                </a:lnTo>
                <a:lnTo>
                  <a:pt x="4150" y="537"/>
                </a:lnTo>
                <a:lnTo>
                  <a:pt x="4161" y="537"/>
                </a:lnTo>
                <a:lnTo>
                  <a:pt x="4185" y="537"/>
                </a:lnTo>
                <a:lnTo>
                  <a:pt x="4185" y="560"/>
                </a:lnTo>
                <a:lnTo>
                  <a:pt x="4173" y="572"/>
                </a:lnTo>
                <a:lnTo>
                  <a:pt x="4173" y="607"/>
                </a:lnTo>
                <a:lnTo>
                  <a:pt x="4173" y="618"/>
                </a:lnTo>
                <a:lnTo>
                  <a:pt x="4161" y="653"/>
                </a:lnTo>
                <a:lnTo>
                  <a:pt x="4161" y="665"/>
                </a:lnTo>
                <a:lnTo>
                  <a:pt x="4150" y="677"/>
                </a:lnTo>
                <a:lnTo>
                  <a:pt x="4161" y="689"/>
                </a:lnTo>
                <a:lnTo>
                  <a:pt x="4150" y="689"/>
                </a:lnTo>
                <a:lnTo>
                  <a:pt x="4127" y="700"/>
                </a:lnTo>
                <a:lnTo>
                  <a:pt x="4127" y="712"/>
                </a:lnTo>
                <a:lnTo>
                  <a:pt x="4127" y="724"/>
                </a:lnTo>
                <a:lnTo>
                  <a:pt x="4127" y="735"/>
                </a:lnTo>
                <a:lnTo>
                  <a:pt x="4138" y="735"/>
                </a:lnTo>
                <a:lnTo>
                  <a:pt x="4150" y="747"/>
                </a:lnTo>
                <a:lnTo>
                  <a:pt x="4150" y="759"/>
                </a:lnTo>
                <a:lnTo>
                  <a:pt x="4138" y="770"/>
                </a:lnTo>
                <a:lnTo>
                  <a:pt x="4115" y="794"/>
                </a:lnTo>
                <a:lnTo>
                  <a:pt x="4104" y="770"/>
                </a:lnTo>
                <a:lnTo>
                  <a:pt x="4092" y="770"/>
                </a:lnTo>
                <a:lnTo>
                  <a:pt x="4104" y="782"/>
                </a:lnTo>
                <a:lnTo>
                  <a:pt x="4092" y="794"/>
                </a:lnTo>
                <a:lnTo>
                  <a:pt x="4081" y="794"/>
                </a:lnTo>
                <a:lnTo>
                  <a:pt x="4092" y="817"/>
                </a:lnTo>
                <a:lnTo>
                  <a:pt x="4115" y="829"/>
                </a:lnTo>
                <a:lnTo>
                  <a:pt x="4115" y="840"/>
                </a:lnTo>
                <a:lnTo>
                  <a:pt x="4115" y="852"/>
                </a:lnTo>
                <a:lnTo>
                  <a:pt x="4115" y="864"/>
                </a:lnTo>
                <a:lnTo>
                  <a:pt x="4115" y="887"/>
                </a:lnTo>
                <a:lnTo>
                  <a:pt x="4127" y="899"/>
                </a:lnTo>
                <a:lnTo>
                  <a:pt x="4138" y="910"/>
                </a:lnTo>
                <a:lnTo>
                  <a:pt x="4150" y="922"/>
                </a:lnTo>
                <a:lnTo>
                  <a:pt x="4161" y="934"/>
                </a:lnTo>
                <a:lnTo>
                  <a:pt x="4161" y="945"/>
                </a:lnTo>
                <a:lnTo>
                  <a:pt x="4150" y="945"/>
                </a:lnTo>
                <a:lnTo>
                  <a:pt x="4138" y="945"/>
                </a:lnTo>
                <a:lnTo>
                  <a:pt x="4161" y="957"/>
                </a:lnTo>
                <a:lnTo>
                  <a:pt x="4161" y="980"/>
                </a:lnTo>
                <a:lnTo>
                  <a:pt x="4173" y="980"/>
                </a:lnTo>
                <a:lnTo>
                  <a:pt x="4173" y="992"/>
                </a:lnTo>
                <a:lnTo>
                  <a:pt x="4173" y="1004"/>
                </a:lnTo>
                <a:lnTo>
                  <a:pt x="4161" y="1004"/>
                </a:lnTo>
                <a:lnTo>
                  <a:pt x="4161" y="1015"/>
                </a:lnTo>
                <a:lnTo>
                  <a:pt x="4150" y="1015"/>
                </a:lnTo>
                <a:lnTo>
                  <a:pt x="4138" y="1027"/>
                </a:lnTo>
                <a:lnTo>
                  <a:pt x="4161" y="1039"/>
                </a:lnTo>
                <a:lnTo>
                  <a:pt x="4173" y="1039"/>
                </a:lnTo>
                <a:lnTo>
                  <a:pt x="4196" y="1039"/>
                </a:lnTo>
                <a:lnTo>
                  <a:pt x="4208" y="1039"/>
                </a:lnTo>
                <a:lnTo>
                  <a:pt x="4208" y="1051"/>
                </a:lnTo>
                <a:lnTo>
                  <a:pt x="4219" y="1051"/>
                </a:lnTo>
                <a:lnTo>
                  <a:pt x="4208" y="1062"/>
                </a:lnTo>
                <a:lnTo>
                  <a:pt x="4196" y="1062"/>
                </a:lnTo>
                <a:lnTo>
                  <a:pt x="4185" y="1062"/>
                </a:lnTo>
                <a:lnTo>
                  <a:pt x="4185" y="1074"/>
                </a:lnTo>
                <a:lnTo>
                  <a:pt x="4173" y="1086"/>
                </a:lnTo>
                <a:lnTo>
                  <a:pt x="4173" y="1109"/>
                </a:lnTo>
                <a:lnTo>
                  <a:pt x="4185" y="1097"/>
                </a:lnTo>
                <a:lnTo>
                  <a:pt x="4196" y="1109"/>
                </a:lnTo>
                <a:lnTo>
                  <a:pt x="4208" y="1109"/>
                </a:lnTo>
                <a:lnTo>
                  <a:pt x="4196" y="1132"/>
                </a:lnTo>
                <a:lnTo>
                  <a:pt x="4185" y="1156"/>
                </a:lnTo>
                <a:lnTo>
                  <a:pt x="4185" y="1179"/>
                </a:lnTo>
                <a:lnTo>
                  <a:pt x="4173" y="1191"/>
                </a:lnTo>
                <a:lnTo>
                  <a:pt x="4173" y="1214"/>
                </a:lnTo>
                <a:lnTo>
                  <a:pt x="4173" y="1249"/>
                </a:lnTo>
                <a:lnTo>
                  <a:pt x="4173" y="1261"/>
                </a:lnTo>
                <a:lnTo>
                  <a:pt x="4161" y="1261"/>
                </a:lnTo>
                <a:lnTo>
                  <a:pt x="4161" y="1272"/>
                </a:lnTo>
                <a:lnTo>
                  <a:pt x="4150" y="1296"/>
                </a:lnTo>
                <a:lnTo>
                  <a:pt x="4138" y="1307"/>
                </a:lnTo>
                <a:lnTo>
                  <a:pt x="4150" y="1319"/>
                </a:lnTo>
                <a:lnTo>
                  <a:pt x="4138" y="1319"/>
                </a:lnTo>
                <a:lnTo>
                  <a:pt x="4138" y="1331"/>
                </a:lnTo>
                <a:lnTo>
                  <a:pt x="4138" y="1342"/>
                </a:lnTo>
                <a:lnTo>
                  <a:pt x="4138" y="1354"/>
                </a:lnTo>
                <a:lnTo>
                  <a:pt x="4138" y="1377"/>
                </a:lnTo>
                <a:lnTo>
                  <a:pt x="4127" y="1377"/>
                </a:lnTo>
                <a:lnTo>
                  <a:pt x="4127" y="1389"/>
                </a:lnTo>
                <a:lnTo>
                  <a:pt x="4127" y="1412"/>
                </a:lnTo>
                <a:lnTo>
                  <a:pt x="4150" y="1424"/>
                </a:lnTo>
                <a:lnTo>
                  <a:pt x="4138" y="1436"/>
                </a:lnTo>
                <a:lnTo>
                  <a:pt x="4127" y="1448"/>
                </a:lnTo>
                <a:lnTo>
                  <a:pt x="4127" y="1471"/>
                </a:lnTo>
                <a:lnTo>
                  <a:pt x="4127" y="1494"/>
                </a:lnTo>
                <a:lnTo>
                  <a:pt x="4138" y="1506"/>
                </a:lnTo>
                <a:lnTo>
                  <a:pt x="4127" y="1541"/>
                </a:lnTo>
                <a:lnTo>
                  <a:pt x="4127" y="1553"/>
                </a:lnTo>
                <a:lnTo>
                  <a:pt x="4115" y="1564"/>
                </a:lnTo>
                <a:lnTo>
                  <a:pt x="4104" y="1599"/>
                </a:lnTo>
                <a:lnTo>
                  <a:pt x="4092" y="1634"/>
                </a:lnTo>
                <a:lnTo>
                  <a:pt x="4092" y="1646"/>
                </a:lnTo>
                <a:lnTo>
                  <a:pt x="4092" y="1658"/>
                </a:lnTo>
                <a:lnTo>
                  <a:pt x="4092" y="1669"/>
                </a:lnTo>
                <a:lnTo>
                  <a:pt x="4069" y="1669"/>
                </a:lnTo>
                <a:lnTo>
                  <a:pt x="4081" y="1693"/>
                </a:lnTo>
                <a:lnTo>
                  <a:pt x="4069" y="1704"/>
                </a:lnTo>
                <a:lnTo>
                  <a:pt x="4081" y="1716"/>
                </a:lnTo>
                <a:lnTo>
                  <a:pt x="4092" y="1728"/>
                </a:lnTo>
                <a:lnTo>
                  <a:pt x="4081" y="1751"/>
                </a:lnTo>
                <a:lnTo>
                  <a:pt x="4069" y="1763"/>
                </a:lnTo>
                <a:lnTo>
                  <a:pt x="4058" y="1763"/>
                </a:lnTo>
                <a:lnTo>
                  <a:pt x="4058" y="1774"/>
                </a:lnTo>
                <a:lnTo>
                  <a:pt x="4058" y="1786"/>
                </a:lnTo>
                <a:lnTo>
                  <a:pt x="4058" y="1774"/>
                </a:lnTo>
                <a:lnTo>
                  <a:pt x="4058" y="1763"/>
                </a:lnTo>
                <a:lnTo>
                  <a:pt x="4035" y="1774"/>
                </a:lnTo>
                <a:lnTo>
                  <a:pt x="4023" y="1774"/>
                </a:lnTo>
                <a:lnTo>
                  <a:pt x="4023" y="1786"/>
                </a:lnTo>
                <a:lnTo>
                  <a:pt x="4012" y="1810"/>
                </a:lnTo>
                <a:lnTo>
                  <a:pt x="4000" y="1821"/>
                </a:lnTo>
                <a:lnTo>
                  <a:pt x="4000" y="1833"/>
                </a:lnTo>
                <a:lnTo>
                  <a:pt x="3989" y="1821"/>
                </a:lnTo>
                <a:lnTo>
                  <a:pt x="3977" y="1821"/>
                </a:lnTo>
                <a:lnTo>
                  <a:pt x="3977" y="1833"/>
                </a:lnTo>
                <a:lnTo>
                  <a:pt x="3966" y="1845"/>
                </a:lnTo>
                <a:lnTo>
                  <a:pt x="3954" y="1868"/>
                </a:lnTo>
                <a:lnTo>
                  <a:pt x="3942" y="1880"/>
                </a:lnTo>
                <a:lnTo>
                  <a:pt x="3942" y="1891"/>
                </a:lnTo>
                <a:lnTo>
                  <a:pt x="3966" y="1891"/>
                </a:lnTo>
                <a:lnTo>
                  <a:pt x="4012" y="1903"/>
                </a:lnTo>
                <a:lnTo>
                  <a:pt x="4012" y="1915"/>
                </a:lnTo>
                <a:lnTo>
                  <a:pt x="4000" y="1915"/>
                </a:lnTo>
                <a:lnTo>
                  <a:pt x="4000" y="1926"/>
                </a:lnTo>
                <a:lnTo>
                  <a:pt x="4000" y="1938"/>
                </a:lnTo>
                <a:lnTo>
                  <a:pt x="4000" y="1961"/>
                </a:lnTo>
                <a:lnTo>
                  <a:pt x="4000" y="1973"/>
                </a:lnTo>
                <a:lnTo>
                  <a:pt x="4000" y="1985"/>
                </a:lnTo>
                <a:lnTo>
                  <a:pt x="4023" y="1996"/>
                </a:lnTo>
                <a:lnTo>
                  <a:pt x="4012" y="2008"/>
                </a:lnTo>
                <a:lnTo>
                  <a:pt x="4000" y="2020"/>
                </a:lnTo>
                <a:lnTo>
                  <a:pt x="3989" y="2020"/>
                </a:lnTo>
                <a:lnTo>
                  <a:pt x="3977" y="2020"/>
                </a:lnTo>
                <a:lnTo>
                  <a:pt x="3977" y="2031"/>
                </a:lnTo>
                <a:lnTo>
                  <a:pt x="3977" y="2043"/>
                </a:lnTo>
                <a:lnTo>
                  <a:pt x="3954" y="2043"/>
                </a:lnTo>
                <a:lnTo>
                  <a:pt x="3942" y="2043"/>
                </a:lnTo>
                <a:lnTo>
                  <a:pt x="3942" y="2055"/>
                </a:lnTo>
                <a:lnTo>
                  <a:pt x="3942" y="2066"/>
                </a:lnTo>
                <a:lnTo>
                  <a:pt x="3942" y="2078"/>
                </a:lnTo>
                <a:lnTo>
                  <a:pt x="3931" y="2101"/>
                </a:lnTo>
                <a:lnTo>
                  <a:pt x="3931" y="2113"/>
                </a:lnTo>
                <a:lnTo>
                  <a:pt x="3896" y="2113"/>
                </a:lnTo>
                <a:lnTo>
                  <a:pt x="3885" y="2113"/>
                </a:lnTo>
                <a:lnTo>
                  <a:pt x="3873" y="2125"/>
                </a:lnTo>
                <a:lnTo>
                  <a:pt x="3862" y="2136"/>
                </a:lnTo>
                <a:lnTo>
                  <a:pt x="3862" y="2148"/>
                </a:lnTo>
                <a:lnTo>
                  <a:pt x="3850" y="2148"/>
                </a:lnTo>
                <a:lnTo>
                  <a:pt x="3839" y="2148"/>
                </a:lnTo>
                <a:lnTo>
                  <a:pt x="3827" y="2183"/>
                </a:lnTo>
                <a:lnTo>
                  <a:pt x="3827" y="2218"/>
                </a:lnTo>
                <a:lnTo>
                  <a:pt x="3816" y="2230"/>
                </a:lnTo>
                <a:lnTo>
                  <a:pt x="3793" y="2230"/>
                </a:lnTo>
                <a:lnTo>
                  <a:pt x="3781" y="2230"/>
                </a:lnTo>
                <a:lnTo>
                  <a:pt x="3735" y="2242"/>
                </a:lnTo>
                <a:lnTo>
                  <a:pt x="3723" y="2242"/>
                </a:lnTo>
                <a:lnTo>
                  <a:pt x="3723" y="2253"/>
                </a:lnTo>
                <a:lnTo>
                  <a:pt x="3723" y="2277"/>
                </a:lnTo>
                <a:lnTo>
                  <a:pt x="3723" y="2288"/>
                </a:lnTo>
                <a:lnTo>
                  <a:pt x="3700" y="2277"/>
                </a:lnTo>
                <a:lnTo>
                  <a:pt x="3689" y="2312"/>
                </a:lnTo>
                <a:lnTo>
                  <a:pt x="3677" y="2312"/>
                </a:lnTo>
                <a:lnTo>
                  <a:pt x="3677" y="2335"/>
                </a:lnTo>
                <a:lnTo>
                  <a:pt x="3654" y="2358"/>
                </a:lnTo>
                <a:lnTo>
                  <a:pt x="3643" y="2370"/>
                </a:lnTo>
                <a:lnTo>
                  <a:pt x="3631" y="2382"/>
                </a:lnTo>
                <a:lnTo>
                  <a:pt x="3631" y="2393"/>
                </a:lnTo>
                <a:lnTo>
                  <a:pt x="3620" y="2405"/>
                </a:lnTo>
                <a:lnTo>
                  <a:pt x="3620" y="2440"/>
                </a:lnTo>
                <a:lnTo>
                  <a:pt x="3631" y="2440"/>
                </a:lnTo>
                <a:lnTo>
                  <a:pt x="3654" y="2487"/>
                </a:lnTo>
                <a:lnTo>
                  <a:pt x="3666" y="2487"/>
                </a:lnTo>
                <a:lnTo>
                  <a:pt x="3677" y="2498"/>
                </a:lnTo>
                <a:lnTo>
                  <a:pt x="3654" y="2510"/>
                </a:lnTo>
                <a:lnTo>
                  <a:pt x="3666" y="2557"/>
                </a:lnTo>
                <a:lnTo>
                  <a:pt x="3723" y="2557"/>
                </a:lnTo>
                <a:lnTo>
                  <a:pt x="3735" y="2568"/>
                </a:lnTo>
                <a:lnTo>
                  <a:pt x="3781" y="2545"/>
                </a:lnTo>
                <a:lnTo>
                  <a:pt x="3781" y="2568"/>
                </a:lnTo>
                <a:lnTo>
                  <a:pt x="3793" y="2580"/>
                </a:lnTo>
                <a:lnTo>
                  <a:pt x="3781" y="2592"/>
                </a:lnTo>
                <a:lnTo>
                  <a:pt x="3793" y="2615"/>
                </a:lnTo>
                <a:lnTo>
                  <a:pt x="3781" y="2615"/>
                </a:lnTo>
                <a:lnTo>
                  <a:pt x="3793" y="2639"/>
                </a:lnTo>
                <a:lnTo>
                  <a:pt x="3816" y="2662"/>
                </a:lnTo>
                <a:lnTo>
                  <a:pt x="3804" y="2662"/>
                </a:lnTo>
                <a:lnTo>
                  <a:pt x="3793" y="2685"/>
                </a:lnTo>
                <a:lnTo>
                  <a:pt x="3781" y="2697"/>
                </a:lnTo>
                <a:lnTo>
                  <a:pt x="3770" y="2709"/>
                </a:lnTo>
                <a:lnTo>
                  <a:pt x="3758" y="2744"/>
                </a:lnTo>
                <a:lnTo>
                  <a:pt x="3746" y="2767"/>
                </a:lnTo>
                <a:lnTo>
                  <a:pt x="3735" y="2767"/>
                </a:lnTo>
                <a:lnTo>
                  <a:pt x="3723" y="2779"/>
                </a:lnTo>
                <a:lnTo>
                  <a:pt x="3700" y="2779"/>
                </a:lnTo>
                <a:lnTo>
                  <a:pt x="3666" y="2779"/>
                </a:lnTo>
                <a:lnTo>
                  <a:pt x="3666" y="2790"/>
                </a:lnTo>
                <a:lnTo>
                  <a:pt x="3666" y="2814"/>
                </a:lnTo>
                <a:lnTo>
                  <a:pt x="3666" y="2825"/>
                </a:lnTo>
                <a:lnTo>
                  <a:pt x="3677" y="2837"/>
                </a:lnTo>
                <a:lnTo>
                  <a:pt x="3689" y="2849"/>
                </a:lnTo>
                <a:lnTo>
                  <a:pt x="3677" y="2860"/>
                </a:lnTo>
                <a:lnTo>
                  <a:pt x="3677" y="2884"/>
                </a:lnTo>
                <a:lnTo>
                  <a:pt x="3677" y="2895"/>
                </a:lnTo>
                <a:lnTo>
                  <a:pt x="3666" y="2919"/>
                </a:lnTo>
                <a:lnTo>
                  <a:pt x="3654" y="2930"/>
                </a:lnTo>
                <a:lnTo>
                  <a:pt x="3631" y="2966"/>
                </a:lnTo>
                <a:lnTo>
                  <a:pt x="3654" y="2977"/>
                </a:lnTo>
                <a:lnTo>
                  <a:pt x="3700" y="3001"/>
                </a:lnTo>
                <a:lnTo>
                  <a:pt x="3723" y="3047"/>
                </a:lnTo>
                <a:lnTo>
                  <a:pt x="3712" y="3059"/>
                </a:lnTo>
                <a:lnTo>
                  <a:pt x="3700" y="3059"/>
                </a:lnTo>
                <a:lnTo>
                  <a:pt x="3677" y="3082"/>
                </a:lnTo>
                <a:lnTo>
                  <a:pt x="3689" y="3094"/>
                </a:lnTo>
                <a:lnTo>
                  <a:pt x="3712" y="3106"/>
                </a:lnTo>
                <a:lnTo>
                  <a:pt x="3712" y="3117"/>
                </a:lnTo>
                <a:lnTo>
                  <a:pt x="3712" y="3141"/>
                </a:lnTo>
                <a:lnTo>
                  <a:pt x="3712" y="3152"/>
                </a:lnTo>
                <a:lnTo>
                  <a:pt x="3746" y="3187"/>
                </a:lnTo>
                <a:lnTo>
                  <a:pt x="3735" y="3199"/>
                </a:lnTo>
                <a:lnTo>
                  <a:pt x="3723" y="3222"/>
                </a:lnTo>
                <a:lnTo>
                  <a:pt x="3735" y="3234"/>
                </a:lnTo>
                <a:lnTo>
                  <a:pt x="3723" y="3246"/>
                </a:lnTo>
                <a:lnTo>
                  <a:pt x="3723" y="3257"/>
                </a:lnTo>
                <a:lnTo>
                  <a:pt x="3735" y="3269"/>
                </a:lnTo>
                <a:lnTo>
                  <a:pt x="3712" y="3269"/>
                </a:lnTo>
                <a:lnTo>
                  <a:pt x="3712" y="3292"/>
                </a:lnTo>
                <a:lnTo>
                  <a:pt x="3689" y="3292"/>
                </a:lnTo>
                <a:lnTo>
                  <a:pt x="3677" y="3281"/>
                </a:lnTo>
                <a:lnTo>
                  <a:pt x="3666" y="3304"/>
                </a:lnTo>
                <a:lnTo>
                  <a:pt x="3654" y="3292"/>
                </a:lnTo>
                <a:lnTo>
                  <a:pt x="3643" y="3304"/>
                </a:lnTo>
                <a:lnTo>
                  <a:pt x="3643" y="3327"/>
                </a:lnTo>
                <a:lnTo>
                  <a:pt x="3643" y="3351"/>
                </a:lnTo>
                <a:lnTo>
                  <a:pt x="3631" y="3351"/>
                </a:lnTo>
                <a:lnTo>
                  <a:pt x="3631" y="3374"/>
                </a:lnTo>
                <a:lnTo>
                  <a:pt x="3631" y="3398"/>
                </a:lnTo>
                <a:lnTo>
                  <a:pt x="3620" y="3409"/>
                </a:lnTo>
                <a:lnTo>
                  <a:pt x="3631" y="3409"/>
                </a:lnTo>
                <a:lnTo>
                  <a:pt x="3608" y="3433"/>
                </a:lnTo>
                <a:lnTo>
                  <a:pt x="3585" y="3444"/>
                </a:lnTo>
                <a:lnTo>
                  <a:pt x="3551" y="3444"/>
                </a:lnTo>
                <a:lnTo>
                  <a:pt x="3562" y="3456"/>
                </a:lnTo>
                <a:lnTo>
                  <a:pt x="3551" y="3468"/>
                </a:lnTo>
                <a:lnTo>
                  <a:pt x="3551" y="3479"/>
                </a:lnTo>
                <a:lnTo>
                  <a:pt x="3539" y="3479"/>
                </a:lnTo>
                <a:lnTo>
                  <a:pt x="3504" y="3468"/>
                </a:lnTo>
                <a:lnTo>
                  <a:pt x="3493" y="3479"/>
                </a:lnTo>
                <a:lnTo>
                  <a:pt x="3504" y="3479"/>
                </a:lnTo>
                <a:lnTo>
                  <a:pt x="3481" y="3491"/>
                </a:lnTo>
                <a:lnTo>
                  <a:pt x="3481" y="3503"/>
                </a:lnTo>
                <a:lnTo>
                  <a:pt x="3493" y="3514"/>
                </a:lnTo>
                <a:lnTo>
                  <a:pt x="3493" y="3526"/>
                </a:lnTo>
                <a:lnTo>
                  <a:pt x="3481" y="3538"/>
                </a:lnTo>
                <a:lnTo>
                  <a:pt x="3481" y="3573"/>
                </a:lnTo>
                <a:lnTo>
                  <a:pt x="3493" y="3584"/>
                </a:lnTo>
                <a:lnTo>
                  <a:pt x="3504" y="3573"/>
                </a:lnTo>
                <a:lnTo>
                  <a:pt x="3516" y="3584"/>
                </a:lnTo>
                <a:lnTo>
                  <a:pt x="3504" y="3584"/>
                </a:lnTo>
                <a:lnTo>
                  <a:pt x="3516" y="3596"/>
                </a:lnTo>
                <a:lnTo>
                  <a:pt x="3516" y="3608"/>
                </a:lnTo>
                <a:lnTo>
                  <a:pt x="3516" y="3619"/>
                </a:lnTo>
                <a:lnTo>
                  <a:pt x="3516" y="3631"/>
                </a:lnTo>
                <a:lnTo>
                  <a:pt x="3527" y="3631"/>
                </a:lnTo>
                <a:lnTo>
                  <a:pt x="3516" y="3643"/>
                </a:lnTo>
                <a:lnTo>
                  <a:pt x="3516" y="3654"/>
                </a:lnTo>
                <a:lnTo>
                  <a:pt x="3516" y="3666"/>
                </a:lnTo>
                <a:lnTo>
                  <a:pt x="3527" y="3654"/>
                </a:lnTo>
                <a:lnTo>
                  <a:pt x="3539" y="3654"/>
                </a:lnTo>
                <a:lnTo>
                  <a:pt x="3527" y="3666"/>
                </a:lnTo>
                <a:lnTo>
                  <a:pt x="3539" y="3678"/>
                </a:lnTo>
                <a:lnTo>
                  <a:pt x="3551" y="3678"/>
                </a:lnTo>
                <a:lnTo>
                  <a:pt x="3551" y="3666"/>
                </a:lnTo>
                <a:lnTo>
                  <a:pt x="3551" y="3654"/>
                </a:lnTo>
                <a:lnTo>
                  <a:pt x="3562" y="3678"/>
                </a:lnTo>
                <a:lnTo>
                  <a:pt x="3574" y="3689"/>
                </a:lnTo>
                <a:lnTo>
                  <a:pt x="3597" y="3689"/>
                </a:lnTo>
                <a:lnTo>
                  <a:pt x="3608" y="3701"/>
                </a:lnTo>
                <a:lnTo>
                  <a:pt x="3597" y="3701"/>
                </a:lnTo>
                <a:lnTo>
                  <a:pt x="3585" y="3701"/>
                </a:lnTo>
                <a:lnTo>
                  <a:pt x="3574" y="3701"/>
                </a:lnTo>
                <a:lnTo>
                  <a:pt x="3574" y="3713"/>
                </a:lnTo>
                <a:lnTo>
                  <a:pt x="3585" y="3725"/>
                </a:lnTo>
                <a:lnTo>
                  <a:pt x="3597" y="3725"/>
                </a:lnTo>
                <a:lnTo>
                  <a:pt x="3585" y="3736"/>
                </a:lnTo>
                <a:lnTo>
                  <a:pt x="3585" y="3748"/>
                </a:lnTo>
                <a:lnTo>
                  <a:pt x="3597" y="3748"/>
                </a:lnTo>
                <a:lnTo>
                  <a:pt x="3608" y="3760"/>
                </a:lnTo>
                <a:lnTo>
                  <a:pt x="3608" y="3771"/>
                </a:lnTo>
                <a:lnTo>
                  <a:pt x="3608" y="3783"/>
                </a:lnTo>
                <a:lnTo>
                  <a:pt x="3608" y="3795"/>
                </a:lnTo>
                <a:lnTo>
                  <a:pt x="3620" y="3795"/>
                </a:lnTo>
                <a:lnTo>
                  <a:pt x="3631" y="3795"/>
                </a:lnTo>
                <a:lnTo>
                  <a:pt x="3620" y="3806"/>
                </a:lnTo>
                <a:lnTo>
                  <a:pt x="3620" y="3818"/>
                </a:lnTo>
                <a:lnTo>
                  <a:pt x="3608" y="3830"/>
                </a:lnTo>
                <a:lnTo>
                  <a:pt x="3608" y="3841"/>
                </a:lnTo>
                <a:lnTo>
                  <a:pt x="3597" y="3853"/>
                </a:lnTo>
                <a:lnTo>
                  <a:pt x="3608" y="3865"/>
                </a:lnTo>
                <a:lnTo>
                  <a:pt x="3597" y="3876"/>
                </a:lnTo>
                <a:lnTo>
                  <a:pt x="3585" y="3876"/>
                </a:lnTo>
                <a:lnTo>
                  <a:pt x="3574" y="3900"/>
                </a:lnTo>
                <a:lnTo>
                  <a:pt x="3574" y="3911"/>
                </a:lnTo>
                <a:lnTo>
                  <a:pt x="3562" y="3911"/>
                </a:lnTo>
                <a:lnTo>
                  <a:pt x="3574" y="3923"/>
                </a:lnTo>
                <a:lnTo>
                  <a:pt x="3574" y="3935"/>
                </a:lnTo>
                <a:lnTo>
                  <a:pt x="3574" y="3946"/>
                </a:lnTo>
                <a:lnTo>
                  <a:pt x="3562" y="3958"/>
                </a:lnTo>
                <a:lnTo>
                  <a:pt x="3551" y="3970"/>
                </a:lnTo>
                <a:lnTo>
                  <a:pt x="3562" y="3981"/>
                </a:lnTo>
                <a:lnTo>
                  <a:pt x="3574" y="3981"/>
                </a:lnTo>
                <a:lnTo>
                  <a:pt x="3585" y="3981"/>
                </a:lnTo>
                <a:lnTo>
                  <a:pt x="3574" y="3993"/>
                </a:lnTo>
                <a:lnTo>
                  <a:pt x="3574" y="4005"/>
                </a:lnTo>
                <a:lnTo>
                  <a:pt x="3574" y="4016"/>
                </a:lnTo>
                <a:lnTo>
                  <a:pt x="3574" y="4028"/>
                </a:lnTo>
                <a:lnTo>
                  <a:pt x="3585" y="4028"/>
                </a:lnTo>
                <a:lnTo>
                  <a:pt x="3585" y="4040"/>
                </a:lnTo>
                <a:lnTo>
                  <a:pt x="3585" y="4051"/>
                </a:lnTo>
                <a:lnTo>
                  <a:pt x="3597" y="4051"/>
                </a:lnTo>
                <a:lnTo>
                  <a:pt x="3597" y="4063"/>
                </a:lnTo>
                <a:lnTo>
                  <a:pt x="3597" y="4075"/>
                </a:lnTo>
                <a:lnTo>
                  <a:pt x="3620" y="4086"/>
                </a:lnTo>
                <a:lnTo>
                  <a:pt x="3608" y="4098"/>
                </a:lnTo>
                <a:lnTo>
                  <a:pt x="3597" y="4110"/>
                </a:lnTo>
                <a:lnTo>
                  <a:pt x="3585" y="4122"/>
                </a:lnTo>
                <a:lnTo>
                  <a:pt x="3585" y="4133"/>
                </a:lnTo>
                <a:lnTo>
                  <a:pt x="3574" y="4133"/>
                </a:lnTo>
                <a:lnTo>
                  <a:pt x="3574" y="4145"/>
                </a:lnTo>
                <a:lnTo>
                  <a:pt x="3551" y="4157"/>
                </a:lnTo>
                <a:lnTo>
                  <a:pt x="3551" y="4180"/>
                </a:lnTo>
                <a:lnTo>
                  <a:pt x="3551" y="4192"/>
                </a:lnTo>
                <a:lnTo>
                  <a:pt x="3551" y="4203"/>
                </a:lnTo>
                <a:lnTo>
                  <a:pt x="3539" y="4203"/>
                </a:lnTo>
                <a:lnTo>
                  <a:pt x="3527" y="4203"/>
                </a:lnTo>
                <a:lnTo>
                  <a:pt x="3504" y="4215"/>
                </a:lnTo>
                <a:lnTo>
                  <a:pt x="3493" y="4238"/>
                </a:lnTo>
                <a:lnTo>
                  <a:pt x="3481" y="4227"/>
                </a:lnTo>
                <a:lnTo>
                  <a:pt x="3470" y="4227"/>
                </a:lnTo>
                <a:lnTo>
                  <a:pt x="3470" y="4238"/>
                </a:lnTo>
                <a:lnTo>
                  <a:pt x="3470" y="4250"/>
                </a:lnTo>
                <a:lnTo>
                  <a:pt x="3458" y="4250"/>
                </a:lnTo>
                <a:lnTo>
                  <a:pt x="3458" y="4238"/>
                </a:lnTo>
                <a:lnTo>
                  <a:pt x="3447" y="4238"/>
                </a:lnTo>
                <a:lnTo>
                  <a:pt x="3458" y="4250"/>
                </a:lnTo>
                <a:lnTo>
                  <a:pt x="3458" y="4262"/>
                </a:lnTo>
                <a:lnTo>
                  <a:pt x="3470" y="4273"/>
                </a:lnTo>
                <a:lnTo>
                  <a:pt x="3458" y="4273"/>
                </a:lnTo>
                <a:lnTo>
                  <a:pt x="3458" y="4285"/>
                </a:lnTo>
                <a:lnTo>
                  <a:pt x="3424" y="4297"/>
                </a:lnTo>
                <a:lnTo>
                  <a:pt x="3401" y="4297"/>
                </a:lnTo>
                <a:lnTo>
                  <a:pt x="3389" y="4285"/>
                </a:lnTo>
                <a:lnTo>
                  <a:pt x="3378" y="4285"/>
                </a:lnTo>
                <a:lnTo>
                  <a:pt x="3320" y="4308"/>
                </a:lnTo>
                <a:lnTo>
                  <a:pt x="3274" y="4355"/>
                </a:lnTo>
                <a:lnTo>
                  <a:pt x="3251" y="4355"/>
                </a:lnTo>
                <a:lnTo>
                  <a:pt x="3251" y="4343"/>
                </a:lnTo>
                <a:lnTo>
                  <a:pt x="3251" y="4332"/>
                </a:lnTo>
                <a:lnTo>
                  <a:pt x="3251" y="4320"/>
                </a:lnTo>
                <a:lnTo>
                  <a:pt x="3251" y="4308"/>
                </a:lnTo>
                <a:lnTo>
                  <a:pt x="3239" y="4308"/>
                </a:lnTo>
                <a:lnTo>
                  <a:pt x="3239" y="4297"/>
                </a:lnTo>
                <a:lnTo>
                  <a:pt x="3239" y="4285"/>
                </a:lnTo>
                <a:lnTo>
                  <a:pt x="3182" y="4285"/>
                </a:lnTo>
                <a:lnTo>
                  <a:pt x="3170" y="4297"/>
                </a:lnTo>
                <a:lnTo>
                  <a:pt x="3147" y="4297"/>
                </a:lnTo>
                <a:lnTo>
                  <a:pt x="3136" y="4297"/>
                </a:lnTo>
                <a:lnTo>
                  <a:pt x="3112" y="4297"/>
                </a:lnTo>
                <a:lnTo>
                  <a:pt x="3089" y="4285"/>
                </a:lnTo>
                <a:lnTo>
                  <a:pt x="3089" y="4273"/>
                </a:lnTo>
                <a:lnTo>
                  <a:pt x="3066" y="4262"/>
                </a:lnTo>
                <a:lnTo>
                  <a:pt x="3055" y="4262"/>
                </a:lnTo>
                <a:lnTo>
                  <a:pt x="3043" y="4250"/>
                </a:lnTo>
                <a:lnTo>
                  <a:pt x="3020" y="4250"/>
                </a:lnTo>
                <a:lnTo>
                  <a:pt x="3020" y="4238"/>
                </a:lnTo>
                <a:lnTo>
                  <a:pt x="3009" y="4215"/>
                </a:lnTo>
                <a:lnTo>
                  <a:pt x="2997" y="4215"/>
                </a:lnTo>
                <a:lnTo>
                  <a:pt x="2997" y="4203"/>
                </a:lnTo>
                <a:lnTo>
                  <a:pt x="2997" y="4180"/>
                </a:lnTo>
                <a:lnTo>
                  <a:pt x="2963" y="4180"/>
                </a:lnTo>
                <a:lnTo>
                  <a:pt x="2917" y="4192"/>
                </a:lnTo>
                <a:lnTo>
                  <a:pt x="2928" y="4192"/>
                </a:lnTo>
                <a:lnTo>
                  <a:pt x="2917" y="4192"/>
                </a:lnTo>
                <a:lnTo>
                  <a:pt x="2917" y="4203"/>
                </a:lnTo>
                <a:lnTo>
                  <a:pt x="2905" y="4215"/>
                </a:lnTo>
                <a:lnTo>
                  <a:pt x="2905" y="4227"/>
                </a:lnTo>
                <a:lnTo>
                  <a:pt x="2893" y="4238"/>
                </a:lnTo>
                <a:lnTo>
                  <a:pt x="2882" y="4250"/>
                </a:lnTo>
                <a:lnTo>
                  <a:pt x="2882" y="4262"/>
                </a:lnTo>
                <a:lnTo>
                  <a:pt x="2882" y="4273"/>
                </a:lnTo>
                <a:lnTo>
                  <a:pt x="2870" y="4285"/>
                </a:lnTo>
                <a:lnTo>
                  <a:pt x="2870" y="4308"/>
                </a:lnTo>
                <a:lnTo>
                  <a:pt x="2859" y="4308"/>
                </a:lnTo>
                <a:lnTo>
                  <a:pt x="2859" y="4320"/>
                </a:lnTo>
                <a:lnTo>
                  <a:pt x="2870" y="4332"/>
                </a:lnTo>
                <a:lnTo>
                  <a:pt x="2870" y="4343"/>
                </a:lnTo>
                <a:lnTo>
                  <a:pt x="2859" y="4355"/>
                </a:lnTo>
                <a:lnTo>
                  <a:pt x="2870" y="4378"/>
                </a:lnTo>
                <a:lnTo>
                  <a:pt x="2847" y="4378"/>
                </a:lnTo>
                <a:lnTo>
                  <a:pt x="2836" y="4390"/>
                </a:lnTo>
                <a:lnTo>
                  <a:pt x="2801" y="4402"/>
                </a:lnTo>
                <a:lnTo>
                  <a:pt x="2790" y="4413"/>
                </a:lnTo>
                <a:lnTo>
                  <a:pt x="2778" y="4413"/>
                </a:lnTo>
                <a:lnTo>
                  <a:pt x="2778" y="4425"/>
                </a:lnTo>
                <a:lnTo>
                  <a:pt x="2767" y="4425"/>
                </a:lnTo>
                <a:lnTo>
                  <a:pt x="2767" y="4437"/>
                </a:lnTo>
                <a:lnTo>
                  <a:pt x="2744" y="4425"/>
                </a:lnTo>
                <a:lnTo>
                  <a:pt x="2744" y="4402"/>
                </a:lnTo>
                <a:lnTo>
                  <a:pt x="2732" y="4402"/>
                </a:lnTo>
                <a:lnTo>
                  <a:pt x="2686" y="4402"/>
                </a:lnTo>
                <a:lnTo>
                  <a:pt x="2674" y="4413"/>
                </a:lnTo>
                <a:lnTo>
                  <a:pt x="2674" y="4425"/>
                </a:lnTo>
                <a:lnTo>
                  <a:pt x="2663" y="4425"/>
                </a:lnTo>
                <a:lnTo>
                  <a:pt x="2674" y="4425"/>
                </a:lnTo>
                <a:lnTo>
                  <a:pt x="2663" y="4425"/>
                </a:lnTo>
                <a:lnTo>
                  <a:pt x="2651" y="4437"/>
                </a:lnTo>
                <a:lnTo>
                  <a:pt x="2663" y="4448"/>
                </a:lnTo>
                <a:lnTo>
                  <a:pt x="2674" y="4460"/>
                </a:lnTo>
                <a:lnTo>
                  <a:pt x="2663" y="4460"/>
                </a:lnTo>
                <a:lnTo>
                  <a:pt x="2674" y="4472"/>
                </a:lnTo>
                <a:lnTo>
                  <a:pt x="2663" y="4484"/>
                </a:lnTo>
                <a:lnTo>
                  <a:pt x="2663" y="4495"/>
                </a:lnTo>
                <a:lnTo>
                  <a:pt x="2663" y="4507"/>
                </a:lnTo>
                <a:lnTo>
                  <a:pt x="2663" y="4519"/>
                </a:lnTo>
                <a:lnTo>
                  <a:pt x="2674" y="4530"/>
                </a:lnTo>
                <a:lnTo>
                  <a:pt x="2686" y="4530"/>
                </a:lnTo>
                <a:lnTo>
                  <a:pt x="2709" y="4530"/>
                </a:lnTo>
                <a:lnTo>
                  <a:pt x="2709" y="4542"/>
                </a:lnTo>
                <a:lnTo>
                  <a:pt x="2721" y="4542"/>
                </a:lnTo>
                <a:lnTo>
                  <a:pt x="2732" y="4542"/>
                </a:lnTo>
                <a:lnTo>
                  <a:pt x="2744" y="4554"/>
                </a:lnTo>
                <a:lnTo>
                  <a:pt x="2755" y="4542"/>
                </a:lnTo>
                <a:lnTo>
                  <a:pt x="2755" y="4530"/>
                </a:lnTo>
                <a:lnTo>
                  <a:pt x="2778" y="4530"/>
                </a:lnTo>
                <a:lnTo>
                  <a:pt x="2790" y="4530"/>
                </a:lnTo>
                <a:lnTo>
                  <a:pt x="2790" y="4542"/>
                </a:lnTo>
                <a:lnTo>
                  <a:pt x="2790" y="4554"/>
                </a:lnTo>
                <a:lnTo>
                  <a:pt x="2790" y="4565"/>
                </a:lnTo>
                <a:lnTo>
                  <a:pt x="2790" y="4577"/>
                </a:lnTo>
                <a:lnTo>
                  <a:pt x="2790" y="4589"/>
                </a:lnTo>
                <a:lnTo>
                  <a:pt x="2778" y="4600"/>
                </a:lnTo>
                <a:lnTo>
                  <a:pt x="2778" y="4612"/>
                </a:lnTo>
                <a:lnTo>
                  <a:pt x="2790" y="4612"/>
                </a:lnTo>
                <a:lnTo>
                  <a:pt x="2790" y="4624"/>
                </a:lnTo>
                <a:lnTo>
                  <a:pt x="2790" y="4635"/>
                </a:lnTo>
                <a:lnTo>
                  <a:pt x="2790" y="4647"/>
                </a:lnTo>
                <a:lnTo>
                  <a:pt x="2790" y="4659"/>
                </a:lnTo>
                <a:lnTo>
                  <a:pt x="2801" y="4659"/>
                </a:lnTo>
                <a:lnTo>
                  <a:pt x="2790" y="4682"/>
                </a:lnTo>
                <a:lnTo>
                  <a:pt x="2790" y="4694"/>
                </a:lnTo>
                <a:lnTo>
                  <a:pt x="2778" y="4717"/>
                </a:lnTo>
                <a:lnTo>
                  <a:pt x="2778" y="4729"/>
                </a:lnTo>
                <a:lnTo>
                  <a:pt x="2790" y="4740"/>
                </a:lnTo>
                <a:lnTo>
                  <a:pt x="2801" y="4729"/>
                </a:lnTo>
                <a:lnTo>
                  <a:pt x="2813" y="4740"/>
                </a:lnTo>
                <a:lnTo>
                  <a:pt x="2824" y="4752"/>
                </a:lnTo>
                <a:lnTo>
                  <a:pt x="2824" y="4764"/>
                </a:lnTo>
                <a:lnTo>
                  <a:pt x="2813" y="4775"/>
                </a:lnTo>
                <a:lnTo>
                  <a:pt x="2813" y="4787"/>
                </a:lnTo>
                <a:lnTo>
                  <a:pt x="2824" y="4787"/>
                </a:lnTo>
                <a:lnTo>
                  <a:pt x="2824" y="4799"/>
                </a:lnTo>
                <a:lnTo>
                  <a:pt x="2813" y="4799"/>
                </a:lnTo>
                <a:lnTo>
                  <a:pt x="2801" y="4810"/>
                </a:lnTo>
                <a:lnTo>
                  <a:pt x="2790" y="4810"/>
                </a:lnTo>
                <a:lnTo>
                  <a:pt x="2801" y="4822"/>
                </a:lnTo>
                <a:lnTo>
                  <a:pt x="2778" y="4822"/>
                </a:lnTo>
                <a:lnTo>
                  <a:pt x="2755" y="4834"/>
                </a:lnTo>
                <a:lnTo>
                  <a:pt x="2744" y="4834"/>
                </a:lnTo>
                <a:lnTo>
                  <a:pt x="2732" y="4834"/>
                </a:lnTo>
                <a:lnTo>
                  <a:pt x="2732" y="4846"/>
                </a:lnTo>
                <a:lnTo>
                  <a:pt x="2732" y="4857"/>
                </a:lnTo>
                <a:lnTo>
                  <a:pt x="2721" y="4857"/>
                </a:lnTo>
                <a:lnTo>
                  <a:pt x="2721" y="4869"/>
                </a:lnTo>
                <a:lnTo>
                  <a:pt x="2721" y="4857"/>
                </a:lnTo>
                <a:lnTo>
                  <a:pt x="2721" y="4869"/>
                </a:lnTo>
                <a:lnTo>
                  <a:pt x="2732" y="4869"/>
                </a:lnTo>
                <a:lnTo>
                  <a:pt x="2744" y="4904"/>
                </a:lnTo>
                <a:lnTo>
                  <a:pt x="2767" y="4916"/>
                </a:lnTo>
                <a:lnTo>
                  <a:pt x="2778" y="4927"/>
                </a:lnTo>
                <a:lnTo>
                  <a:pt x="2790" y="4951"/>
                </a:lnTo>
                <a:lnTo>
                  <a:pt x="2801" y="4962"/>
                </a:lnTo>
                <a:lnTo>
                  <a:pt x="2813" y="4974"/>
                </a:lnTo>
                <a:lnTo>
                  <a:pt x="2824" y="4997"/>
                </a:lnTo>
                <a:lnTo>
                  <a:pt x="2813" y="4997"/>
                </a:lnTo>
                <a:lnTo>
                  <a:pt x="2824" y="5009"/>
                </a:lnTo>
                <a:lnTo>
                  <a:pt x="2813" y="5009"/>
                </a:lnTo>
                <a:lnTo>
                  <a:pt x="2813" y="5021"/>
                </a:lnTo>
                <a:lnTo>
                  <a:pt x="2813" y="5009"/>
                </a:lnTo>
                <a:lnTo>
                  <a:pt x="2813" y="5021"/>
                </a:lnTo>
                <a:lnTo>
                  <a:pt x="2813" y="5009"/>
                </a:lnTo>
                <a:lnTo>
                  <a:pt x="2790" y="5021"/>
                </a:lnTo>
                <a:lnTo>
                  <a:pt x="2778" y="5032"/>
                </a:lnTo>
                <a:lnTo>
                  <a:pt x="2767" y="5032"/>
                </a:lnTo>
                <a:lnTo>
                  <a:pt x="2767" y="5044"/>
                </a:lnTo>
                <a:lnTo>
                  <a:pt x="2744" y="5056"/>
                </a:lnTo>
                <a:lnTo>
                  <a:pt x="2744" y="5067"/>
                </a:lnTo>
                <a:lnTo>
                  <a:pt x="2732" y="5067"/>
                </a:lnTo>
                <a:lnTo>
                  <a:pt x="2732" y="5079"/>
                </a:lnTo>
                <a:lnTo>
                  <a:pt x="2732" y="5091"/>
                </a:lnTo>
                <a:lnTo>
                  <a:pt x="2721" y="5102"/>
                </a:lnTo>
                <a:lnTo>
                  <a:pt x="2721" y="5091"/>
                </a:lnTo>
                <a:lnTo>
                  <a:pt x="2721" y="5102"/>
                </a:lnTo>
                <a:lnTo>
                  <a:pt x="2721" y="5114"/>
                </a:lnTo>
                <a:lnTo>
                  <a:pt x="2721" y="5126"/>
                </a:lnTo>
                <a:lnTo>
                  <a:pt x="2709" y="5114"/>
                </a:lnTo>
                <a:lnTo>
                  <a:pt x="2709" y="5126"/>
                </a:lnTo>
                <a:lnTo>
                  <a:pt x="2698" y="5114"/>
                </a:lnTo>
                <a:lnTo>
                  <a:pt x="2698" y="5126"/>
                </a:lnTo>
                <a:lnTo>
                  <a:pt x="2686" y="5126"/>
                </a:lnTo>
                <a:lnTo>
                  <a:pt x="2698" y="5126"/>
                </a:lnTo>
                <a:lnTo>
                  <a:pt x="2698" y="5137"/>
                </a:lnTo>
                <a:lnTo>
                  <a:pt x="2686" y="5137"/>
                </a:lnTo>
                <a:lnTo>
                  <a:pt x="2686" y="5126"/>
                </a:lnTo>
                <a:lnTo>
                  <a:pt x="2686" y="5137"/>
                </a:lnTo>
                <a:lnTo>
                  <a:pt x="2674" y="5126"/>
                </a:lnTo>
                <a:lnTo>
                  <a:pt x="2674" y="5137"/>
                </a:lnTo>
                <a:lnTo>
                  <a:pt x="2663" y="5137"/>
                </a:lnTo>
                <a:lnTo>
                  <a:pt x="2663" y="5149"/>
                </a:lnTo>
                <a:lnTo>
                  <a:pt x="2651" y="5149"/>
                </a:lnTo>
                <a:lnTo>
                  <a:pt x="2651" y="5161"/>
                </a:lnTo>
                <a:lnTo>
                  <a:pt x="2663" y="5172"/>
                </a:lnTo>
                <a:lnTo>
                  <a:pt x="2674" y="5196"/>
                </a:lnTo>
                <a:lnTo>
                  <a:pt x="2674" y="5219"/>
                </a:lnTo>
                <a:lnTo>
                  <a:pt x="2663" y="5219"/>
                </a:lnTo>
                <a:lnTo>
                  <a:pt x="2605" y="5266"/>
                </a:lnTo>
                <a:lnTo>
                  <a:pt x="2571" y="5278"/>
                </a:lnTo>
                <a:lnTo>
                  <a:pt x="2559" y="5278"/>
                </a:lnTo>
                <a:lnTo>
                  <a:pt x="2548" y="5266"/>
                </a:lnTo>
                <a:lnTo>
                  <a:pt x="2536" y="5278"/>
                </a:lnTo>
                <a:lnTo>
                  <a:pt x="2525" y="5278"/>
                </a:lnTo>
                <a:lnTo>
                  <a:pt x="2513" y="5289"/>
                </a:lnTo>
                <a:lnTo>
                  <a:pt x="2502" y="5289"/>
                </a:lnTo>
                <a:lnTo>
                  <a:pt x="2490" y="5289"/>
                </a:lnTo>
                <a:lnTo>
                  <a:pt x="2455" y="5278"/>
                </a:lnTo>
                <a:lnTo>
                  <a:pt x="2432" y="5254"/>
                </a:lnTo>
                <a:lnTo>
                  <a:pt x="2432" y="5266"/>
                </a:lnTo>
                <a:lnTo>
                  <a:pt x="2421" y="5336"/>
                </a:lnTo>
                <a:lnTo>
                  <a:pt x="2421" y="5348"/>
                </a:lnTo>
                <a:lnTo>
                  <a:pt x="2409" y="5359"/>
                </a:lnTo>
                <a:lnTo>
                  <a:pt x="2409" y="5371"/>
                </a:lnTo>
                <a:lnTo>
                  <a:pt x="2398" y="5394"/>
                </a:lnTo>
                <a:lnTo>
                  <a:pt x="2398" y="5406"/>
                </a:lnTo>
                <a:lnTo>
                  <a:pt x="2398" y="5429"/>
                </a:lnTo>
                <a:lnTo>
                  <a:pt x="2398" y="5441"/>
                </a:lnTo>
                <a:lnTo>
                  <a:pt x="2398" y="5453"/>
                </a:lnTo>
                <a:lnTo>
                  <a:pt x="2386" y="5453"/>
                </a:lnTo>
                <a:lnTo>
                  <a:pt x="2386" y="5476"/>
                </a:lnTo>
                <a:lnTo>
                  <a:pt x="2375" y="5488"/>
                </a:lnTo>
                <a:lnTo>
                  <a:pt x="2363" y="5488"/>
                </a:lnTo>
                <a:lnTo>
                  <a:pt x="2363" y="5499"/>
                </a:lnTo>
                <a:lnTo>
                  <a:pt x="2352" y="5499"/>
                </a:lnTo>
                <a:lnTo>
                  <a:pt x="2340" y="5499"/>
                </a:lnTo>
                <a:lnTo>
                  <a:pt x="2317" y="5546"/>
                </a:lnTo>
                <a:lnTo>
                  <a:pt x="2340" y="5605"/>
                </a:lnTo>
                <a:lnTo>
                  <a:pt x="2329" y="5616"/>
                </a:lnTo>
                <a:lnTo>
                  <a:pt x="2329" y="5605"/>
                </a:lnTo>
                <a:lnTo>
                  <a:pt x="2317" y="5593"/>
                </a:lnTo>
                <a:lnTo>
                  <a:pt x="2317" y="5605"/>
                </a:lnTo>
                <a:lnTo>
                  <a:pt x="2306" y="5605"/>
                </a:lnTo>
                <a:lnTo>
                  <a:pt x="2306" y="5616"/>
                </a:lnTo>
                <a:lnTo>
                  <a:pt x="2294" y="5616"/>
                </a:lnTo>
                <a:lnTo>
                  <a:pt x="2271" y="5651"/>
                </a:lnTo>
                <a:lnTo>
                  <a:pt x="2248" y="5663"/>
                </a:lnTo>
                <a:lnTo>
                  <a:pt x="2236" y="5663"/>
                </a:lnTo>
                <a:lnTo>
                  <a:pt x="2213" y="5663"/>
                </a:lnTo>
                <a:lnTo>
                  <a:pt x="2190" y="5663"/>
                </a:lnTo>
                <a:lnTo>
                  <a:pt x="2190" y="5675"/>
                </a:lnTo>
                <a:lnTo>
                  <a:pt x="2179" y="5675"/>
                </a:lnTo>
                <a:lnTo>
                  <a:pt x="2167" y="5675"/>
                </a:lnTo>
                <a:lnTo>
                  <a:pt x="2144" y="5675"/>
                </a:lnTo>
                <a:lnTo>
                  <a:pt x="2133" y="5663"/>
                </a:lnTo>
                <a:lnTo>
                  <a:pt x="2121" y="5675"/>
                </a:lnTo>
                <a:lnTo>
                  <a:pt x="2121" y="5698"/>
                </a:lnTo>
                <a:lnTo>
                  <a:pt x="2121" y="5733"/>
                </a:lnTo>
                <a:lnTo>
                  <a:pt x="2110" y="5745"/>
                </a:lnTo>
                <a:lnTo>
                  <a:pt x="2098" y="5756"/>
                </a:lnTo>
                <a:lnTo>
                  <a:pt x="2087" y="5780"/>
                </a:lnTo>
                <a:lnTo>
                  <a:pt x="2075" y="5768"/>
                </a:lnTo>
                <a:lnTo>
                  <a:pt x="2064" y="5768"/>
                </a:lnTo>
                <a:lnTo>
                  <a:pt x="2040" y="5791"/>
                </a:lnTo>
                <a:lnTo>
                  <a:pt x="2029" y="5791"/>
                </a:lnTo>
                <a:lnTo>
                  <a:pt x="2017" y="5791"/>
                </a:lnTo>
                <a:lnTo>
                  <a:pt x="2017" y="5803"/>
                </a:lnTo>
                <a:lnTo>
                  <a:pt x="2017" y="5815"/>
                </a:lnTo>
                <a:lnTo>
                  <a:pt x="2006" y="5815"/>
                </a:lnTo>
                <a:lnTo>
                  <a:pt x="2006" y="5826"/>
                </a:lnTo>
                <a:lnTo>
                  <a:pt x="2017" y="5838"/>
                </a:lnTo>
                <a:lnTo>
                  <a:pt x="2006" y="5838"/>
                </a:lnTo>
                <a:lnTo>
                  <a:pt x="2006" y="5850"/>
                </a:lnTo>
                <a:lnTo>
                  <a:pt x="2006" y="5861"/>
                </a:lnTo>
                <a:lnTo>
                  <a:pt x="2006" y="5873"/>
                </a:lnTo>
                <a:lnTo>
                  <a:pt x="2017" y="5896"/>
                </a:lnTo>
                <a:lnTo>
                  <a:pt x="2006" y="5908"/>
                </a:lnTo>
                <a:lnTo>
                  <a:pt x="2017" y="5908"/>
                </a:lnTo>
                <a:lnTo>
                  <a:pt x="2017" y="5920"/>
                </a:lnTo>
                <a:lnTo>
                  <a:pt x="2017" y="5931"/>
                </a:lnTo>
                <a:lnTo>
                  <a:pt x="2029" y="5943"/>
                </a:lnTo>
                <a:lnTo>
                  <a:pt x="2052" y="5955"/>
                </a:lnTo>
                <a:lnTo>
                  <a:pt x="2064" y="5966"/>
                </a:lnTo>
                <a:lnTo>
                  <a:pt x="2075" y="5978"/>
                </a:lnTo>
                <a:lnTo>
                  <a:pt x="2075" y="5990"/>
                </a:lnTo>
                <a:lnTo>
                  <a:pt x="2052" y="6002"/>
                </a:lnTo>
                <a:lnTo>
                  <a:pt x="2029" y="6013"/>
                </a:lnTo>
                <a:lnTo>
                  <a:pt x="2017" y="6025"/>
                </a:lnTo>
                <a:lnTo>
                  <a:pt x="2006" y="6037"/>
                </a:lnTo>
                <a:lnTo>
                  <a:pt x="1994" y="6037"/>
                </a:lnTo>
                <a:lnTo>
                  <a:pt x="1983" y="6048"/>
                </a:lnTo>
                <a:lnTo>
                  <a:pt x="1983" y="6060"/>
                </a:lnTo>
                <a:lnTo>
                  <a:pt x="1971" y="6060"/>
                </a:lnTo>
                <a:lnTo>
                  <a:pt x="1960" y="6060"/>
                </a:lnTo>
                <a:lnTo>
                  <a:pt x="1960" y="6048"/>
                </a:lnTo>
                <a:lnTo>
                  <a:pt x="1937" y="6048"/>
                </a:lnTo>
                <a:lnTo>
                  <a:pt x="1937" y="6037"/>
                </a:lnTo>
                <a:lnTo>
                  <a:pt x="1914" y="6025"/>
                </a:lnTo>
                <a:lnTo>
                  <a:pt x="1902" y="6013"/>
                </a:lnTo>
                <a:lnTo>
                  <a:pt x="1914" y="5978"/>
                </a:lnTo>
                <a:lnTo>
                  <a:pt x="1925" y="5966"/>
                </a:lnTo>
                <a:lnTo>
                  <a:pt x="1914" y="5955"/>
                </a:lnTo>
                <a:lnTo>
                  <a:pt x="1902" y="5920"/>
                </a:lnTo>
                <a:lnTo>
                  <a:pt x="1914" y="5896"/>
                </a:lnTo>
                <a:lnTo>
                  <a:pt x="1914" y="5908"/>
                </a:lnTo>
                <a:lnTo>
                  <a:pt x="1914" y="5896"/>
                </a:lnTo>
                <a:lnTo>
                  <a:pt x="1914" y="5873"/>
                </a:lnTo>
                <a:lnTo>
                  <a:pt x="1891" y="5850"/>
                </a:lnTo>
                <a:lnTo>
                  <a:pt x="1902" y="5838"/>
                </a:lnTo>
                <a:lnTo>
                  <a:pt x="1891" y="5826"/>
                </a:lnTo>
                <a:lnTo>
                  <a:pt x="1879" y="5838"/>
                </a:lnTo>
                <a:lnTo>
                  <a:pt x="1868" y="5850"/>
                </a:lnTo>
                <a:lnTo>
                  <a:pt x="1868" y="5838"/>
                </a:lnTo>
                <a:lnTo>
                  <a:pt x="1856" y="5838"/>
                </a:lnTo>
                <a:lnTo>
                  <a:pt x="1844" y="5826"/>
                </a:lnTo>
                <a:lnTo>
                  <a:pt x="1821" y="5815"/>
                </a:lnTo>
                <a:lnTo>
                  <a:pt x="1810" y="5803"/>
                </a:lnTo>
                <a:lnTo>
                  <a:pt x="1787" y="5803"/>
                </a:lnTo>
                <a:lnTo>
                  <a:pt x="1775" y="5803"/>
                </a:lnTo>
                <a:lnTo>
                  <a:pt x="1764" y="5803"/>
                </a:lnTo>
                <a:lnTo>
                  <a:pt x="1729" y="5815"/>
                </a:lnTo>
                <a:lnTo>
                  <a:pt x="1683" y="5803"/>
                </a:lnTo>
                <a:lnTo>
                  <a:pt x="1660" y="5803"/>
                </a:lnTo>
                <a:lnTo>
                  <a:pt x="1637" y="5815"/>
                </a:lnTo>
                <a:lnTo>
                  <a:pt x="1649" y="5815"/>
                </a:lnTo>
                <a:lnTo>
                  <a:pt x="1637" y="5826"/>
                </a:lnTo>
                <a:lnTo>
                  <a:pt x="1614" y="5815"/>
                </a:lnTo>
                <a:lnTo>
                  <a:pt x="1614" y="5826"/>
                </a:lnTo>
                <a:lnTo>
                  <a:pt x="1602" y="5826"/>
                </a:lnTo>
                <a:lnTo>
                  <a:pt x="1602" y="5815"/>
                </a:lnTo>
                <a:lnTo>
                  <a:pt x="1591" y="5826"/>
                </a:lnTo>
                <a:lnTo>
                  <a:pt x="1591" y="5838"/>
                </a:lnTo>
                <a:lnTo>
                  <a:pt x="1579" y="5838"/>
                </a:lnTo>
                <a:lnTo>
                  <a:pt x="1579" y="5826"/>
                </a:lnTo>
                <a:lnTo>
                  <a:pt x="1568" y="5826"/>
                </a:lnTo>
                <a:lnTo>
                  <a:pt x="1556" y="5826"/>
                </a:lnTo>
                <a:lnTo>
                  <a:pt x="1545" y="5791"/>
                </a:lnTo>
                <a:lnTo>
                  <a:pt x="1522" y="5768"/>
                </a:lnTo>
                <a:lnTo>
                  <a:pt x="1522" y="5745"/>
                </a:lnTo>
                <a:lnTo>
                  <a:pt x="1533" y="5745"/>
                </a:lnTo>
                <a:lnTo>
                  <a:pt x="1545" y="5745"/>
                </a:lnTo>
                <a:lnTo>
                  <a:pt x="1545" y="5733"/>
                </a:lnTo>
                <a:lnTo>
                  <a:pt x="1568" y="5733"/>
                </a:lnTo>
                <a:lnTo>
                  <a:pt x="1591" y="5721"/>
                </a:lnTo>
                <a:lnTo>
                  <a:pt x="1602" y="5721"/>
                </a:lnTo>
                <a:lnTo>
                  <a:pt x="1625" y="5698"/>
                </a:lnTo>
                <a:lnTo>
                  <a:pt x="1637" y="5698"/>
                </a:lnTo>
                <a:lnTo>
                  <a:pt x="1649" y="5675"/>
                </a:lnTo>
                <a:lnTo>
                  <a:pt x="1660" y="5663"/>
                </a:lnTo>
                <a:lnTo>
                  <a:pt x="1660" y="5640"/>
                </a:lnTo>
                <a:lnTo>
                  <a:pt x="1649" y="5628"/>
                </a:lnTo>
                <a:lnTo>
                  <a:pt x="1637" y="5628"/>
                </a:lnTo>
                <a:lnTo>
                  <a:pt x="1602" y="5593"/>
                </a:lnTo>
                <a:lnTo>
                  <a:pt x="1602" y="5581"/>
                </a:lnTo>
                <a:lnTo>
                  <a:pt x="1591" y="5581"/>
                </a:lnTo>
                <a:lnTo>
                  <a:pt x="1579" y="5581"/>
                </a:lnTo>
                <a:lnTo>
                  <a:pt x="1568" y="5569"/>
                </a:lnTo>
                <a:lnTo>
                  <a:pt x="1568" y="5558"/>
                </a:lnTo>
                <a:lnTo>
                  <a:pt x="1545" y="5558"/>
                </a:lnTo>
                <a:lnTo>
                  <a:pt x="1545" y="5546"/>
                </a:lnTo>
                <a:lnTo>
                  <a:pt x="1533" y="5546"/>
                </a:lnTo>
                <a:lnTo>
                  <a:pt x="1522" y="5546"/>
                </a:lnTo>
                <a:lnTo>
                  <a:pt x="1476" y="5546"/>
                </a:lnTo>
                <a:lnTo>
                  <a:pt x="1464" y="5546"/>
                </a:lnTo>
                <a:lnTo>
                  <a:pt x="1453" y="5558"/>
                </a:lnTo>
                <a:lnTo>
                  <a:pt x="1429" y="5546"/>
                </a:lnTo>
                <a:lnTo>
                  <a:pt x="1406" y="5546"/>
                </a:lnTo>
                <a:lnTo>
                  <a:pt x="1395" y="5546"/>
                </a:lnTo>
                <a:lnTo>
                  <a:pt x="1395" y="5523"/>
                </a:lnTo>
                <a:lnTo>
                  <a:pt x="1395" y="5499"/>
                </a:lnTo>
                <a:lnTo>
                  <a:pt x="1395" y="5488"/>
                </a:lnTo>
                <a:lnTo>
                  <a:pt x="1395" y="5476"/>
                </a:lnTo>
                <a:lnTo>
                  <a:pt x="1383" y="5488"/>
                </a:lnTo>
                <a:lnTo>
                  <a:pt x="1349" y="5453"/>
                </a:lnTo>
                <a:lnTo>
                  <a:pt x="1349" y="5441"/>
                </a:lnTo>
                <a:lnTo>
                  <a:pt x="1337" y="5429"/>
                </a:lnTo>
                <a:lnTo>
                  <a:pt x="1337" y="5418"/>
                </a:lnTo>
                <a:lnTo>
                  <a:pt x="1314" y="5383"/>
                </a:lnTo>
                <a:lnTo>
                  <a:pt x="1326" y="5359"/>
                </a:lnTo>
                <a:lnTo>
                  <a:pt x="1314" y="5359"/>
                </a:lnTo>
                <a:lnTo>
                  <a:pt x="1314" y="5371"/>
                </a:lnTo>
                <a:lnTo>
                  <a:pt x="1303" y="5371"/>
                </a:lnTo>
                <a:lnTo>
                  <a:pt x="1291" y="5371"/>
                </a:lnTo>
                <a:lnTo>
                  <a:pt x="1280" y="5406"/>
                </a:lnTo>
                <a:lnTo>
                  <a:pt x="1280" y="5429"/>
                </a:lnTo>
                <a:lnTo>
                  <a:pt x="1291" y="5453"/>
                </a:lnTo>
                <a:lnTo>
                  <a:pt x="1291" y="5464"/>
                </a:lnTo>
                <a:lnTo>
                  <a:pt x="1291" y="5476"/>
                </a:lnTo>
                <a:lnTo>
                  <a:pt x="1291" y="5488"/>
                </a:lnTo>
                <a:lnTo>
                  <a:pt x="1268" y="5488"/>
                </a:lnTo>
                <a:lnTo>
                  <a:pt x="1234" y="5523"/>
                </a:lnTo>
                <a:lnTo>
                  <a:pt x="1222" y="5523"/>
                </a:lnTo>
                <a:lnTo>
                  <a:pt x="1222" y="5511"/>
                </a:lnTo>
                <a:lnTo>
                  <a:pt x="1222" y="5499"/>
                </a:lnTo>
                <a:lnTo>
                  <a:pt x="1210" y="5499"/>
                </a:lnTo>
                <a:lnTo>
                  <a:pt x="1199" y="5499"/>
                </a:lnTo>
                <a:lnTo>
                  <a:pt x="1187" y="5499"/>
                </a:lnTo>
                <a:lnTo>
                  <a:pt x="1176" y="5511"/>
                </a:lnTo>
                <a:lnTo>
                  <a:pt x="1164" y="5499"/>
                </a:lnTo>
                <a:lnTo>
                  <a:pt x="1130" y="5499"/>
                </a:lnTo>
                <a:lnTo>
                  <a:pt x="1118" y="5499"/>
                </a:lnTo>
                <a:lnTo>
                  <a:pt x="1095" y="5488"/>
                </a:lnTo>
                <a:lnTo>
                  <a:pt x="1107" y="5464"/>
                </a:lnTo>
                <a:lnTo>
                  <a:pt x="1107" y="5453"/>
                </a:lnTo>
                <a:lnTo>
                  <a:pt x="1107" y="5383"/>
                </a:lnTo>
                <a:lnTo>
                  <a:pt x="1061" y="5418"/>
                </a:lnTo>
                <a:lnTo>
                  <a:pt x="1003" y="5371"/>
                </a:lnTo>
                <a:lnTo>
                  <a:pt x="991" y="5383"/>
                </a:lnTo>
                <a:lnTo>
                  <a:pt x="980" y="5383"/>
                </a:lnTo>
                <a:lnTo>
                  <a:pt x="968" y="5394"/>
                </a:lnTo>
                <a:lnTo>
                  <a:pt x="957" y="5406"/>
                </a:lnTo>
                <a:lnTo>
                  <a:pt x="922" y="5359"/>
                </a:lnTo>
                <a:lnTo>
                  <a:pt x="911" y="5359"/>
                </a:lnTo>
                <a:lnTo>
                  <a:pt x="876" y="5313"/>
                </a:lnTo>
                <a:lnTo>
                  <a:pt x="865" y="5301"/>
                </a:lnTo>
                <a:lnTo>
                  <a:pt x="853" y="5301"/>
                </a:lnTo>
                <a:lnTo>
                  <a:pt x="842" y="5289"/>
                </a:lnTo>
                <a:lnTo>
                  <a:pt x="819" y="5266"/>
                </a:lnTo>
                <a:lnTo>
                  <a:pt x="807" y="5254"/>
                </a:lnTo>
                <a:lnTo>
                  <a:pt x="795" y="5243"/>
                </a:lnTo>
                <a:lnTo>
                  <a:pt x="772" y="5231"/>
                </a:lnTo>
                <a:lnTo>
                  <a:pt x="772" y="5207"/>
                </a:lnTo>
                <a:lnTo>
                  <a:pt x="749" y="5184"/>
                </a:lnTo>
                <a:lnTo>
                  <a:pt x="726" y="5172"/>
                </a:lnTo>
                <a:lnTo>
                  <a:pt x="715" y="5172"/>
                </a:lnTo>
                <a:lnTo>
                  <a:pt x="703" y="5207"/>
                </a:lnTo>
                <a:lnTo>
                  <a:pt x="703" y="5231"/>
                </a:lnTo>
                <a:lnTo>
                  <a:pt x="692" y="5243"/>
                </a:lnTo>
                <a:lnTo>
                  <a:pt x="680" y="5219"/>
                </a:lnTo>
                <a:lnTo>
                  <a:pt x="669" y="5184"/>
                </a:lnTo>
                <a:lnTo>
                  <a:pt x="680" y="5172"/>
                </a:lnTo>
                <a:lnTo>
                  <a:pt x="680" y="5161"/>
                </a:lnTo>
                <a:lnTo>
                  <a:pt x="703" y="5161"/>
                </a:lnTo>
                <a:lnTo>
                  <a:pt x="715" y="5161"/>
                </a:lnTo>
                <a:lnTo>
                  <a:pt x="715" y="5149"/>
                </a:lnTo>
                <a:lnTo>
                  <a:pt x="703" y="5137"/>
                </a:lnTo>
                <a:lnTo>
                  <a:pt x="680" y="5114"/>
                </a:lnTo>
                <a:lnTo>
                  <a:pt x="669" y="5102"/>
                </a:lnTo>
                <a:lnTo>
                  <a:pt x="657" y="5091"/>
                </a:lnTo>
                <a:lnTo>
                  <a:pt x="634" y="5067"/>
                </a:lnTo>
                <a:lnTo>
                  <a:pt x="634" y="5079"/>
                </a:lnTo>
                <a:lnTo>
                  <a:pt x="634" y="5067"/>
                </a:lnTo>
                <a:lnTo>
                  <a:pt x="623" y="5056"/>
                </a:lnTo>
                <a:lnTo>
                  <a:pt x="623" y="5044"/>
                </a:lnTo>
                <a:lnTo>
                  <a:pt x="611" y="5032"/>
                </a:lnTo>
                <a:lnTo>
                  <a:pt x="600" y="5021"/>
                </a:lnTo>
                <a:lnTo>
                  <a:pt x="600" y="5009"/>
                </a:lnTo>
                <a:lnTo>
                  <a:pt x="576" y="5009"/>
                </a:lnTo>
                <a:lnTo>
                  <a:pt x="576" y="4997"/>
                </a:lnTo>
                <a:lnTo>
                  <a:pt x="553" y="4997"/>
                </a:lnTo>
                <a:lnTo>
                  <a:pt x="565" y="4997"/>
                </a:lnTo>
                <a:lnTo>
                  <a:pt x="553" y="4986"/>
                </a:lnTo>
                <a:lnTo>
                  <a:pt x="565" y="4974"/>
                </a:lnTo>
                <a:lnTo>
                  <a:pt x="565" y="4962"/>
                </a:lnTo>
                <a:lnTo>
                  <a:pt x="576" y="4962"/>
                </a:lnTo>
                <a:lnTo>
                  <a:pt x="588" y="4974"/>
                </a:lnTo>
                <a:lnTo>
                  <a:pt x="600" y="4939"/>
                </a:lnTo>
                <a:lnTo>
                  <a:pt x="611" y="4927"/>
                </a:lnTo>
                <a:lnTo>
                  <a:pt x="611" y="4916"/>
                </a:lnTo>
                <a:lnTo>
                  <a:pt x="623" y="4892"/>
                </a:lnTo>
                <a:lnTo>
                  <a:pt x="634" y="4869"/>
                </a:lnTo>
                <a:lnTo>
                  <a:pt x="657" y="4857"/>
                </a:lnTo>
                <a:lnTo>
                  <a:pt x="726" y="4822"/>
                </a:lnTo>
                <a:lnTo>
                  <a:pt x="715" y="4810"/>
                </a:lnTo>
                <a:lnTo>
                  <a:pt x="715" y="4775"/>
                </a:lnTo>
                <a:lnTo>
                  <a:pt x="703" y="4729"/>
                </a:lnTo>
                <a:lnTo>
                  <a:pt x="726" y="4670"/>
                </a:lnTo>
                <a:lnTo>
                  <a:pt x="715" y="4647"/>
                </a:lnTo>
                <a:lnTo>
                  <a:pt x="726" y="4647"/>
                </a:lnTo>
                <a:lnTo>
                  <a:pt x="738" y="4624"/>
                </a:lnTo>
                <a:lnTo>
                  <a:pt x="749" y="4612"/>
                </a:lnTo>
                <a:lnTo>
                  <a:pt x="761" y="4635"/>
                </a:lnTo>
                <a:lnTo>
                  <a:pt x="807" y="4635"/>
                </a:lnTo>
                <a:lnTo>
                  <a:pt x="807" y="4647"/>
                </a:lnTo>
                <a:lnTo>
                  <a:pt x="853" y="4670"/>
                </a:lnTo>
                <a:lnTo>
                  <a:pt x="876" y="4659"/>
                </a:lnTo>
                <a:lnTo>
                  <a:pt x="922" y="4624"/>
                </a:lnTo>
                <a:lnTo>
                  <a:pt x="934" y="4612"/>
                </a:lnTo>
                <a:lnTo>
                  <a:pt x="922" y="4589"/>
                </a:lnTo>
                <a:lnTo>
                  <a:pt x="911" y="4565"/>
                </a:lnTo>
                <a:lnTo>
                  <a:pt x="922" y="4542"/>
                </a:lnTo>
                <a:lnTo>
                  <a:pt x="922" y="4519"/>
                </a:lnTo>
                <a:lnTo>
                  <a:pt x="945" y="4484"/>
                </a:lnTo>
                <a:lnTo>
                  <a:pt x="945" y="4437"/>
                </a:lnTo>
                <a:lnTo>
                  <a:pt x="945" y="4425"/>
                </a:lnTo>
                <a:lnTo>
                  <a:pt x="934" y="4413"/>
                </a:lnTo>
                <a:lnTo>
                  <a:pt x="922" y="4390"/>
                </a:lnTo>
                <a:lnTo>
                  <a:pt x="922" y="4367"/>
                </a:lnTo>
                <a:lnTo>
                  <a:pt x="911" y="4367"/>
                </a:lnTo>
                <a:lnTo>
                  <a:pt x="911" y="4320"/>
                </a:lnTo>
                <a:lnTo>
                  <a:pt x="922" y="4308"/>
                </a:lnTo>
                <a:lnTo>
                  <a:pt x="934" y="4285"/>
                </a:lnTo>
                <a:lnTo>
                  <a:pt x="934" y="4273"/>
                </a:lnTo>
                <a:lnTo>
                  <a:pt x="934" y="4250"/>
                </a:lnTo>
                <a:lnTo>
                  <a:pt x="934" y="4238"/>
                </a:lnTo>
                <a:lnTo>
                  <a:pt x="934" y="4215"/>
                </a:lnTo>
                <a:lnTo>
                  <a:pt x="934" y="4180"/>
                </a:lnTo>
                <a:lnTo>
                  <a:pt x="934" y="4168"/>
                </a:lnTo>
                <a:lnTo>
                  <a:pt x="922" y="4157"/>
                </a:lnTo>
                <a:lnTo>
                  <a:pt x="911" y="4157"/>
                </a:lnTo>
                <a:lnTo>
                  <a:pt x="911" y="4145"/>
                </a:lnTo>
                <a:lnTo>
                  <a:pt x="899" y="4145"/>
                </a:lnTo>
                <a:lnTo>
                  <a:pt x="888" y="4145"/>
                </a:lnTo>
                <a:lnTo>
                  <a:pt x="865" y="4122"/>
                </a:lnTo>
                <a:lnTo>
                  <a:pt x="865" y="4110"/>
                </a:lnTo>
                <a:lnTo>
                  <a:pt x="853" y="4098"/>
                </a:lnTo>
                <a:lnTo>
                  <a:pt x="842" y="4086"/>
                </a:lnTo>
                <a:lnTo>
                  <a:pt x="819" y="4051"/>
                </a:lnTo>
                <a:lnTo>
                  <a:pt x="807" y="4016"/>
                </a:lnTo>
                <a:lnTo>
                  <a:pt x="819" y="3993"/>
                </a:lnTo>
                <a:lnTo>
                  <a:pt x="830" y="3981"/>
                </a:lnTo>
                <a:lnTo>
                  <a:pt x="830" y="3958"/>
                </a:lnTo>
                <a:lnTo>
                  <a:pt x="830" y="3935"/>
                </a:lnTo>
                <a:lnTo>
                  <a:pt x="819" y="3923"/>
                </a:lnTo>
                <a:lnTo>
                  <a:pt x="795" y="3911"/>
                </a:lnTo>
                <a:lnTo>
                  <a:pt x="761" y="3876"/>
                </a:lnTo>
                <a:lnTo>
                  <a:pt x="749" y="3853"/>
                </a:lnTo>
                <a:lnTo>
                  <a:pt x="738" y="3853"/>
                </a:lnTo>
                <a:lnTo>
                  <a:pt x="726" y="3841"/>
                </a:lnTo>
                <a:lnTo>
                  <a:pt x="703" y="3830"/>
                </a:lnTo>
                <a:lnTo>
                  <a:pt x="669" y="3795"/>
                </a:lnTo>
                <a:lnTo>
                  <a:pt x="657" y="3771"/>
                </a:lnTo>
                <a:lnTo>
                  <a:pt x="646" y="3760"/>
                </a:lnTo>
                <a:lnTo>
                  <a:pt x="623" y="3748"/>
                </a:lnTo>
                <a:lnTo>
                  <a:pt x="623" y="3736"/>
                </a:lnTo>
                <a:lnTo>
                  <a:pt x="611" y="3725"/>
                </a:lnTo>
                <a:lnTo>
                  <a:pt x="611" y="3713"/>
                </a:lnTo>
                <a:lnTo>
                  <a:pt x="600" y="3701"/>
                </a:lnTo>
                <a:lnTo>
                  <a:pt x="588" y="3689"/>
                </a:lnTo>
                <a:lnTo>
                  <a:pt x="565" y="3666"/>
                </a:lnTo>
                <a:lnTo>
                  <a:pt x="553" y="3666"/>
                </a:lnTo>
                <a:lnTo>
                  <a:pt x="542" y="3643"/>
                </a:lnTo>
                <a:lnTo>
                  <a:pt x="530" y="3631"/>
                </a:lnTo>
                <a:lnTo>
                  <a:pt x="519" y="3631"/>
                </a:lnTo>
                <a:lnTo>
                  <a:pt x="507" y="3631"/>
                </a:lnTo>
                <a:lnTo>
                  <a:pt x="496" y="3619"/>
                </a:lnTo>
                <a:lnTo>
                  <a:pt x="461" y="3619"/>
                </a:lnTo>
                <a:lnTo>
                  <a:pt x="450" y="3608"/>
                </a:lnTo>
                <a:lnTo>
                  <a:pt x="427" y="3573"/>
                </a:lnTo>
                <a:lnTo>
                  <a:pt x="415" y="3561"/>
                </a:lnTo>
                <a:lnTo>
                  <a:pt x="392" y="3549"/>
                </a:lnTo>
                <a:lnTo>
                  <a:pt x="392" y="3561"/>
                </a:lnTo>
                <a:lnTo>
                  <a:pt x="369" y="3561"/>
                </a:lnTo>
                <a:lnTo>
                  <a:pt x="346" y="3549"/>
                </a:lnTo>
                <a:lnTo>
                  <a:pt x="346" y="3526"/>
                </a:lnTo>
                <a:lnTo>
                  <a:pt x="323" y="3503"/>
                </a:lnTo>
                <a:lnTo>
                  <a:pt x="323" y="3491"/>
                </a:lnTo>
                <a:lnTo>
                  <a:pt x="311" y="3479"/>
                </a:lnTo>
                <a:lnTo>
                  <a:pt x="277" y="3503"/>
                </a:lnTo>
                <a:lnTo>
                  <a:pt x="265" y="3503"/>
                </a:lnTo>
                <a:lnTo>
                  <a:pt x="242" y="3514"/>
                </a:lnTo>
                <a:lnTo>
                  <a:pt x="196" y="3514"/>
                </a:lnTo>
                <a:lnTo>
                  <a:pt x="185" y="3526"/>
                </a:lnTo>
                <a:lnTo>
                  <a:pt x="173" y="3538"/>
                </a:lnTo>
                <a:lnTo>
                  <a:pt x="138" y="3503"/>
                </a:lnTo>
                <a:lnTo>
                  <a:pt x="138" y="3491"/>
                </a:lnTo>
                <a:lnTo>
                  <a:pt x="92" y="3479"/>
                </a:lnTo>
                <a:lnTo>
                  <a:pt x="35" y="3468"/>
                </a:lnTo>
                <a:lnTo>
                  <a:pt x="35" y="3398"/>
                </a:lnTo>
                <a:lnTo>
                  <a:pt x="23" y="3351"/>
                </a:lnTo>
                <a:lnTo>
                  <a:pt x="12" y="3304"/>
                </a:lnTo>
                <a:lnTo>
                  <a:pt x="12" y="3269"/>
                </a:lnTo>
                <a:lnTo>
                  <a:pt x="0" y="3257"/>
                </a:lnTo>
                <a:lnTo>
                  <a:pt x="0" y="3246"/>
                </a:lnTo>
                <a:lnTo>
                  <a:pt x="0" y="3234"/>
                </a:lnTo>
                <a:lnTo>
                  <a:pt x="0" y="3211"/>
                </a:lnTo>
                <a:lnTo>
                  <a:pt x="0" y="3199"/>
                </a:lnTo>
                <a:lnTo>
                  <a:pt x="0" y="3187"/>
                </a:lnTo>
                <a:lnTo>
                  <a:pt x="12" y="3176"/>
                </a:lnTo>
                <a:lnTo>
                  <a:pt x="23" y="3164"/>
                </a:lnTo>
                <a:lnTo>
                  <a:pt x="12" y="3141"/>
                </a:lnTo>
                <a:lnTo>
                  <a:pt x="12" y="3129"/>
                </a:lnTo>
                <a:lnTo>
                  <a:pt x="23" y="3129"/>
                </a:lnTo>
                <a:lnTo>
                  <a:pt x="58" y="3106"/>
                </a:lnTo>
                <a:lnTo>
                  <a:pt x="58" y="3094"/>
                </a:lnTo>
                <a:lnTo>
                  <a:pt x="69" y="3082"/>
                </a:lnTo>
                <a:lnTo>
                  <a:pt x="81" y="3071"/>
                </a:lnTo>
                <a:lnTo>
                  <a:pt x="69" y="3071"/>
                </a:lnTo>
                <a:lnTo>
                  <a:pt x="69" y="3059"/>
                </a:lnTo>
                <a:lnTo>
                  <a:pt x="69" y="3047"/>
                </a:lnTo>
                <a:lnTo>
                  <a:pt x="81" y="3024"/>
                </a:lnTo>
                <a:lnTo>
                  <a:pt x="81" y="2989"/>
                </a:lnTo>
                <a:lnTo>
                  <a:pt x="81" y="2966"/>
                </a:lnTo>
                <a:lnTo>
                  <a:pt x="92" y="2966"/>
                </a:lnTo>
                <a:lnTo>
                  <a:pt x="92" y="2942"/>
                </a:lnTo>
                <a:lnTo>
                  <a:pt x="173" y="2966"/>
                </a:lnTo>
                <a:lnTo>
                  <a:pt x="196" y="2989"/>
                </a:lnTo>
                <a:lnTo>
                  <a:pt x="196" y="3024"/>
                </a:lnTo>
                <a:lnTo>
                  <a:pt x="185" y="3047"/>
                </a:lnTo>
                <a:lnTo>
                  <a:pt x="185" y="3059"/>
                </a:lnTo>
                <a:lnTo>
                  <a:pt x="196" y="3059"/>
                </a:lnTo>
                <a:lnTo>
                  <a:pt x="208" y="3071"/>
                </a:lnTo>
                <a:lnTo>
                  <a:pt x="219" y="3071"/>
                </a:lnTo>
                <a:lnTo>
                  <a:pt x="231" y="3059"/>
                </a:lnTo>
                <a:lnTo>
                  <a:pt x="242" y="3047"/>
                </a:lnTo>
                <a:lnTo>
                  <a:pt x="254" y="3047"/>
                </a:lnTo>
                <a:lnTo>
                  <a:pt x="265" y="3047"/>
                </a:lnTo>
                <a:lnTo>
                  <a:pt x="277" y="3036"/>
                </a:lnTo>
                <a:lnTo>
                  <a:pt x="288" y="3036"/>
                </a:lnTo>
                <a:lnTo>
                  <a:pt x="300" y="3024"/>
                </a:lnTo>
                <a:lnTo>
                  <a:pt x="311" y="3024"/>
                </a:lnTo>
                <a:lnTo>
                  <a:pt x="334" y="3024"/>
                </a:lnTo>
                <a:lnTo>
                  <a:pt x="334" y="3012"/>
                </a:lnTo>
                <a:lnTo>
                  <a:pt x="334" y="3001"/>
                </a:lnTo>
                <a:lnTo>
                  <a:pt x="311" y="2989"/>
                </a:lnTo>
                <a:lnTo>
                  <a:pt x="323" y="2977"/>
                </a:lnTo>
                <a:lnTo>
                  <a:pt x="323" y="2966"/>
                </a:lnTo>
                <a:lnTo>
                  <a:pt x="311" y="2942"/>
                </a:lnTo>
                <a:lnTo>
                  <a:pt x="311" y="2930"/>
                </a:lnTo>
                <a:lnTo>
                  <a:pt x="311" y="2907"/>
                </a:lnTo>
                <a:lnTo>
                  <a:pt x="288" y="2872"/>
                </a:lnTo>
                <a:lnTo>
                  <a:pt x="277" y="2860"/>
                </a:lnTo>
                <a:lnTo>
                  <a:pt x="277" y="2849"/>
                </a:lnTo>
                <a:lnTo>
                  <a:pt x="277" y="2837"/>
                </a:lnTo>
                <a:lnTo>
                  <a:pt x="277" y="2802"/>
                </a:lnTo>
                <a:lnTo>
                  <a:pt x="277" y="2790"/>
                </a:lnTo>
                <a:lnTo>
                  <a:pt x="288" y="2779"/>
                </a:lnTo>
                <a:lnTo>
                  <a:pt x="288" y="2767"/>
                </a:lnTo>
                <a:lnTo>
                  <a:pt x="288" y="2744"/>
                </a:lnTo>
                <a:lnTo>
                  <a:pt x="277" y="2720"/>
                </a:lnTo>
                <a:lnTo>
                  <a:pt x="277" y="2732"/>
                </a:lnTo>
                <a:lnTo>
                  <a:pt x="265" y="2720"/>
                </a:lnTo>
                <a:lnTo>
                  <a:pt x="265" y="2709"/>
                </a:lnTo>
                <a:lnTo>
                  <a:pt x="254" y="2685"/>
                </a:lnTo>
                <a:lnTo>
                  <a:pt x="254" y="2674"/>
                </a:lnTo>
                <a:lnTo>
                  <a:pt x="254" y="2662"/>
                </a:lnTo>
                <a:lnTo>
                  <a:pt x="254" y="2639"/>
                </a:lnTo>
                <a:lnTo>
                  <a:pt x="265" y="2627"/>
                </a:lnTo>
                <a:lnTo>
                  <a:pt x="277" y="2639"/>
                </a:lnTo>
                <a:lnTo>
                  <a:pt x="288" y="2627"/>
                </a:lnTo>
                <a:lnTo>
                  <a:pt x="300" y="2639"/>
                </a:lnTo>
                <a:lnTo>
                  <a:pt x="357" y="2650"/>
                </a:lnTo>
                <a:lnTo>
                  <a:pt x="357" y="2627"/>
                </a:lnTo>
                <a:lnTo>
                  <a:pt x="369" y="2627"/>
                </a:lnTo>
                <a:lnTo>
                  <a:pt x="369" y="2615"/>
                </a:lnTo>
                <a:lnTo>
                  <a:pt x="381" y="2604"/>
                </a:lnTo>
                <a:lnTo>
                  <a:pt x="392" y="2592"/>
                </a:lnTo>
                <a:lnTo>
                  <a:pt x="392" y="2580"/>
                </a:lnTo>
                <a:lnTo>
                  <a:pt x="415" y="2557"/>
                </a:lnTo>
                <a:lnTo>
                  <a:pt x="427" y="2568"/>
                </a:lnTo>
                <a:lnTo>
                  <a:pt x="450" y="2522"/>
                </a:lnTo>
                <a:lnTo>
                  <a:pt x="484" y="2522"/>
                </a:lnTo>
                <a:lnTo>
                  <a:pt x="507" y="2522"/>
                </a:lnTo>
                <a:lnTo>
                  <a:pt x="519" y="2510"/>
                </a:lnTo>
                <a:lnTo>
                  <a:pt x="519" y="2475"/>
                </a:lnTo>
                <a:lnTo>
                  <a:pt x="530" y="2452"/>
                </a:lnTo>
                <a:lnTo>
                  <a:pt x="542" y="2440"/>
                </a:lnTo>
                <a:lnTo>
                  <a:pt x="542" y="2452"/>
                </a:lnTo>
                <a:lnTo>
                  <a:pt x="553" y="2440"/>
                </a:lnTo>
                <a:lnTo>
                  <a:pt x="542" y="2440"/>
                </a:lnTo>
                <a:lnTo>
                  <a:pt x="553" y="2405"/>
                </a:lnTo>
                <a:lnTo>
                  <a:pt x="565" y="2393"/>
                </a:lnTo>
                <a:lnTo>
                  <a:pt x="553" y="2382"/>
                </a:lnTo>
                <a:lnTo>
                  <a:pt x="542" y="2370"/>
                </a:lnTo>
                <a:lnTo>
                  <a:pt x="530" y="2382"/>
                </a:lnTo>
                <a:lnTo>
                  <a:pt x="519" y="2370"/>
                </a:lnTo>
                <a:lnTo>
                  <a:pt x="530" y="2347"/>
                </a:lnTo>
                <a:lnTo>
                  <a:pt x="496" y="2312"/>
                </a:lnTo>
                <a:lnTo>
                  <a:pt x="496" y="2300"/>
                </a:lnTo>
                <a:lnTo>
                  <a:pt x="496" y="2288"/>
                </a:lnTo>
                <a:lnTo>
                  <a:pt x="473" y="2277"/>
                </a:lnTo>
                <a:lnTo>
                  <a:pt x="450" y="2265"/>
                </a:lnTo>
                <a:lnTo>
                  <a:pt x="461" y="2230"/>
                </a:lnTo>
                <a:lnTo>
                  <a:pt x="473" y="2218"/>
                </a:lnTo>
                <a:lnTo>
                  <a:pt x="496" y="2207"/>
                </a:lnTo>
                <a:lnTo>
                  <a:pt x="496" y="2183"/>
                </a:lnTo>
                <a:lnTo>
                  <a:pt x="496" y="2160"/>
                </a:lnTo>
                <a:lnTo>
                  <a:pt x="496" y="2148"/>
                </a:lnTo>
                <a:lnTo>
                  <a:pt x="496" y="2136"/>
                </a:lnTo>
                <a:lnTo>
                  <a:pt x="496" y="2125"/>
                </a:lnTo>
                <a:lnTo>
                  <a:pt x="496" y="2113"/>
                </a:lnTo>
                <a:lnTo>
                  <a:pt x="484" y="2125"/>
                </a:lnTo>
                <a:lnTo>
                  <a:pt x="473" y="2101"/>
                </a:lnTo>
                <a:lnTo>
                  <a:pt x="473" y="2090"/>
                </a:lnTo>
                <a:lnTo>
                  <a:pt x="473" y="2066"/>
                </a:lnTo>
                <a:lnTo>
                  <a:pt x="438" y="2031"/>
                </a:lnTo>
                <a:lnTo>
                  <a:pt x="438" y="1985"/>
                </a:lnTo>
                <a:lnTo>
                  <a:pt x="450" y="1973"/>
                </a:lnTo>
                <a:lnTo>
                  <a:pt x="438" y="1961"/>
                </a:lnTo>
                <a:lnTo>
                  <a:pt x="450" y="1938"/>
                </a:lnTo>
                <a:lnTo>
                  <a:pt x="438" y="1915"/>
                </a:lnTo>
                <a:lnTo>
                  <a:pt x="427" y="1903"/>
                </a:lnTo>
                <a:lnTo>
                  <a:pt x="461" y="1880"/>
                </a:lnTo>
                <a:lnTo>
                  <a:pt x="450" y="1856"/>
                </a:lnTo>
                <a:lnTo>
                  <a:pt x="450" y="1845"/>
                </a:lnTo>
                <a:lnTo>
                  <a:pt x="450" y="1833"/>
                </a:lnTo>
                <a:lnTo>
                  <a:pt x="461" y="1845"/>
                </a:lnTo>
                <a:lnTo>
                  <a:pt x="473" y="1868"/>
                </a:lnTo>
                <a:lnTo>
                  <a:pt x="484" y="1868"/>
                </a:lnTo>
                <a:lnTo>
                  <a:pt x="507" y="1856"/>
                </a:lnTo>
                <a:lnTo>
                  <a:pt x="519" y="1868"/>
                </a:lnTo>
                <a:lnTo>
                  <a:pt x="530" y="1868"/>
                </a:lnTo>
                <a:lnTo>
                  <a:pt x="542" y="1868"/>
                </a:lnTo>
                <a:lnTo>
                  <a:pt x="565" y="1856"/>
                </a:lnTo>
                <a:lnTo>
                  <a:pt x="611" y="1915"/>
                </a:lnTo>
                <a:lnTo>
                  <a:pt x="623" y="1926"/>
                </a:lnTo>
                <a:lnTo>
                  <a:pt x="646" y="1938"/>
                </a:lnTo>
                <a:lnTo>
                  <a:pt x="657" y="1938"/>
                </a:lnTo>
                <a:lnTo>
                  <a:pt x="669" y="1938"/>
                </a:lnTo>
                <a:lnTo>
                  <a:pt x="680" y="1938"/>
                </a:lnTo>
                <a:lnTo>
                  <a:pt x="692" y="1938"/>
                </a:lnTo>
                <a:lnTo>
                  <a:pt x="703" y="1926"/>
                </a:lnTo>
                <a:lnTo>
                  <a:pt x="703" y="1915"/>
                </a:lnTo>
                <a:lnTo>
                  <a:pt x="715" y="1926"/>
                </a:lnTo>
                <a:lnTo>
                  <a:pt x="726" y="1926"/>
                </a:lnTo>
                <a:lnTo>
                  <a:pt x="738" y="1915"/>
                </a:lnTo>
                <a:lnTo>
                  <a:pt x="749" y="1926"/>
                </a:lnTo>
                <a:lnTo>
                  <a:pt x="784" y="1950"/>
                </a:lnTo>
                <a:lnTo>
                  <a:pt x="795" y="1961"/>
                </a:lnTo>
                <a:lnTo>
                  <a:pt x="819" y="1996"/>
                </a:lnTo>
                <a:lnTo>
                  <a:pt x="842" y="2008"/>
                </a:lnTo>
                <a:lnTo>
                  <a:pt x="876" y="2020"/>
                </a:lnTo>
                <a:lnTo>
                  <a:pt x="922" y="2020"/>
                </a:lnTo>
                <a:lnTo>
                  <a:pt x="945" y="2020"/>
                </a:lnTo>
                <a:lnTo>
                  <a:pt x="945" y="2008"/>
                </a:lnTo>
                <a:lnTo>
                  <a:pt x="957" y="1996"/>
                </a:lnTo>
                <a:lnTo>
                  <a:pt x="991" y="1996"/>
                </a:lnTo>
                <a:lnTo>
                  <a:pt x="1026" y="2008"/>
                </a:lnTo>
                <a:lnTo>
                  <a:pt x="1049" y="2008"/>
                </a:lnTo>
                <a:lnTo>
                  <a:pt x="1072" y="2020"/>
                </a:lnTo>
                <a:lnTo>
                  <a:pt x="1084" y="2008"/>
                </a:lnTo>
                <a:lnTo>
                  <a:pt x="1095" y="1996"/>
                </a:lnTo>
                <a:lnTo>
                  <a:pt x="1095" y="1985"/>
                </a:lnTo>
                <a:lnTo>
                  <a:pt x="1095" y="1973"/>
                </a:lnTo>
                <a:lnTo>
                  <a:pt x="1107" y="1961"/>
                </a:lnTo>
                <a:lnTo>
                  <a:pt x="1130" y="1950"/>
                </a:lnTo>
                <a:lnTo>
                  <a:pt x="1130" y="1938"/>
                </a:lnTo>
                <a:lnTo>
                  <a:pt x="1118" y="1926"/>
                </a:lnTo>
                <a:lnTo>
                  <a:pt x="1130" y="1926"/>
                </a:lnTo>
                <a:lnTo>
                  <a:pt x="1141" y="1915"/>
                </a:lnTo>
                <a:lnTo>
                  <a:pt x="1153" y="1880"/>
                </a:lnTo>
                <a:lnTo>
                  <a:pt x="1164" y="1845"/>
                </a:lnTo>
                <a:lnTo>
                  <a:pt x="1187" y="1821"/>
                </a:lnTo>
                <a:lnTo>
                  <a:pt x="1187" y="1810"/>
                </a:lnTo>
                <a:lnTo>
                  <a:pt x="1199" y="1786"/>
                </a:lnTo>
                <a:lnTo>
                  <a:pt x="1234" y="1751"/>
                </a:lnTo>
                <a:lnTo>
                  <a:pt x="1234" y="1739"/>
                </a:lnTo>
                <a:lnTo>
                  <a:pt x="1234" y="1728"/>
                </a:lnTo>
                <a:lnTo>
                  <a:pt x="1234" y="1716"/>
                </a:lnTo>
                <a:lnTo>
                  <a:pt x="1222" y="1716"/>
                </a:lnTo>
                <a:lnTo>
                  <a:pt x="1234" y="1704"/>
                </a:lnTo>
                <a:lnTo>
                  <a:pt x="1199" y="1693"/>
                </a:lnTo>
                <a:lnTo>
                  <a:pt x="1176" y="1704"/>
                </a:lnTo>
                <a:lnTo>
                  <a:pt x="1164" y="1704"/>
                </a:lnTo>
                <a:lnTo>
                  <a:pt x="1153" y="1669"/>
                </a:lnTo>
                <a:lnTo>
                  <a:pt x="1153" y="1658"/>
                </a:lnTo>
                <a:lnTo>
                  <a:pt x="1141" y="1634"/>
                </a:lnTo>
                <a:lnTo>
                  <a:pt x="1095" y="1599"/>
                </a:lnTo>
                <a:lnTo>
                  <a:pt x="1095" y="1588"/>
                </a:lnTo>
                <a:lnTo>
                  <a:pt x="1095" y="1576"/>
                </a:lnTo>
                <a:lnTo>
                  <a:pt x="1107" y="1553"/>
                </a:lnTo>
                <a:lnTo>
                  <a:pt x="1107" y="1541"/>
                </a:lnTo>
                <a:lnTo>
                  <a:pt x="1095" y="1541"/>
                </a:lnTo>
                <a:lnTo>
                  <a:pt x="1107" y="1518"/>
                </a:lnTo>
                <a:lnTo>
                  <a:pt x="1107" y="1506"/>
                </a:lnTo>
                <a:lnTo>
                  <a:pt x="1107" y="1494"/>
                </a:lnTo>
                <a:lnTo>
                  <a:pt x="1107" y="1471"/>
                </a:lnTo>
                <a:lnTo>
                  <a:pt x="1072" y="1448"/>
                </a:lnTo>
                <a:lnTo>
                  <a:pt x="1072" y="1424"/>
                </a:lnTo>
                <a:lnTo>
                  <a:pt x="1072" y="1412"/>
                </a:lnTo>
                <a:lnTo>
                  <a:pt x="1095" y="1366"/>
                </a:lnTo>
                <a:lnTo>
                  <a:pt x="1095" y="1342"/>
                </a:lnTo>
                <a:lnTo>
                  <a:pt x="1095" y="1331"/>
                </a:lnTo>
                <a:lnTo>
                  <a:pt x="1095" y="1319"/>
                </a:lnTo>
                <a:lnTo>
                  <a:pt x="1107" y="1307"/>
                </a:lnTo>
                <a:lnTo>
                  <a:pt x="1107" y="1296"/>
                </a:lnTo>
                <a:lnTo>
                  <a:pt x="1095" y="1272"/>
                </a:lnTo>
                <a:lnTo>
                  <a:pt x="1118" y="1249"/>
                </a:lnTo>
                <a:lnTo>
                  <a:pt x="1130" y="1226"/>
                </a:lnTo>
                <a:lnTo>
                  <a:pt x="1153" y="1191"/>
                </a:lnTo>
                <a:lnTo>
                  <a:pt x="1153" y="1179"/>
                </a:lnTo>
                <a:lnTo>
                  <a:pt x="1176" y="1167"/>
                </a:lnTo>
                <a:lnTo>
                  <a:pt x="1187" y="1144"/>
                </a:lnTo>
                <a:lnTo>
                  <a:pt x="1187" y="1132"/>
                </a:lnTo>
                <a:lnTo>
                  <a:pt x="1187" y="1121"/>
                </a:lnTo>
                <a:lnTo>
                  <a:pt x="1176" y="1109"/>
                </a:lnTo>
                <a:lnTo>
                  <a:pt x="1164" y="1121"/>
                </a:lnTo>
                <a:lnTo>
                  <a:pt x="1153" y="1109"/>
                </a:lnTo>
                <a:lnTo>
                  <a:pt x="1141" y="1097"/>
                </a:lnTo>
                <a:lnTo>
                  <a:pt x="1153" y="1097"/>
                </a:lnTo>
                <a:lnTo>
                  <a:pt x="1164" y="1074"/>
                </a:lnTo>
                <a:lnTo>
                  <a:pt x="1164" y="1051"/>
                </a:lnTo>
                <a:lnTo>
                  <a:pt x="1164" y="1039"/>
                </a:lnTo>
                <a:lnTo>
                  <a:pt x="1164" y="1004"/>
                </a:lnTo>
                <a:lnTo>
                  <a:pt x="1210" y="957"/>
                </a:lnTo>
                <a:lnTo>
                  <a:pt x="1245" y="945"/>
                </a:lnTo>
                <a:lnTo>
                  <a:pt x="1257" y="922"/>
                </a:lnTo>
                <a:lnTo>
                  <a:pt x="1268" y="887"/>
                </a:lnTo>
                <a:lnTo>
                  <a:pt x="1257" y="875"/>
                </a:lnTo>
                <a:lnTo>
                  <a:pt x="1268" y="864"/>
                </a:lnTo>
                <a:lnTo>
                  <a:pt x="1257" y="864"/>
                </a:lnTo>
                <a:lnTo>
                  <a:pt x="1245" y="864"/>
                </a:lnTo>
                <a:lnTo>
                  <a:pt x="1245" y="840"/>
                </a:lnTo>
                <a:lnTo>
                  <a:pt x="1234" y="840"/>
                </a:lnTo>
                <a:lnTo>
                  <a:pt x="1245" y="829"/>
                </a:lnTo>
                <a:lnTo>
                  <a:pt x="1245" y="817"/>
                </a:lnTo>
                <a:lnTo>
                  <a:pt x="1280" y="747"/>
                </a:lnTo>
                <a:lnTo>
                  <a:pt x="1291" y="747"/>
                </a:lnTo>
                <a:lnTo>
                  <a:pt x="1303" y="759"/>
                </a:lnTo>
                <a:lnTo>
                  <a:pt x="1314" y="759"/>
                </a:lnTo>
                <a:lnTo>
                  <a:pt x="1326" y="770"/>
                </a:lnTo>
                <a:lnTo>
                  <a:pt x="1337" y="759"/>
                </a:lnTo>
                <a:lnTo>
                  <a:pt x="1360" y="759"/>
                </a:lnTo>
                <a:lnTo>
                  <a:pt x="1372" y="747"/>
                </a:lnTo>
                <a:lnTo>
                  <a:pt x="1360" y="735"/>
                </a:lnTo>
                <a:lnTo>
                  <a:pt x="1360" y="712"/>
                </a:lnTo>
                <a:lnTo>
                  <a:pt x="1360" y="700"/>
                </a:lnTo>
                <a:lnTo>
                  <a:pt x="1372" y="700"/>
                </a:lnTo>
                <a:lnTo>
                  <a:pt x="1383" y="689"/>
                </a:lnTo>
                <a:lnTo>
                  <a:pt x="1406" y="665"/>
                </a:lnTo>
                <a:lnTo>
                  <a:pt x="1418" y="665"/>
                </a:lnTo>
                <a:lnTo>
                  <a:pt x="1429" y="653"/>
                </a:lnTo>
                <a:lnTo>
                  <a:pt x="1406" y="642"/>
                </a:lnTo>
                <a:lnTo>
                  <a:pt x="1395" y="642"/>
                </a:lnTo>
                <a:lnTo>
                  <a:pt x="1395" y="630"/>
                </a:lnTo>
                <a:lnTo>
                  <a:pt x="1406" y="630"/>
                </a:lnTo>
                <a:lnTo>
                  <a:pt x="1406" y="618"/>
                </a:lnTo>
                <a:lnTo>
                  <a:pt x="1418" y="630"/>
                </a:lnTo>
                <a:lnTo>
                  <a:pt x="1429" y="642"/>
                </a:lnTo>
                <a:lnTo>
                  <a:pt x="1429" y="595"/>
                </a:lnTo>
                <a:lnTo>
                  <a:pt x="1429" y="572"/>
                </a:lnTo>
                <a:lnTo>
                  <a:pt x="1429" y="560"/>
                </a:lnTo>
                <a:lnTo>
                  <a:pt x="1441" y="560"/>
                </a:lnTo>
                <a:lnTo>
                  <a:pt x="1476" y="572"/>
                </a:lnTo>
                <a:lnTo>
                  <a:pt x="1499" y="560"/>
                </a:lnTo>
                <a:lnTo>
                  <a:pt x="1522" y="560"/>
                </a:lnTo>
                <a:lnTo>
                  <a:pt x="1556" y="572"/>
                </a:lnTo>
                <a:lnTo>
                  <a:pt x="1568" y="572"/>
                </a:lnTo>
                <a:lnTo>
                  <a:pt x="1579" y="572"/>
                </a:lnTo>
                <a:lnTo>
                  <a:pt x="1591" y="560"/>
                </a:lnTo>
                <a:lnTo>
                  <a:pt x="1591" y="548"/>
                </a:lnTo>
                <a:lnTo>
                  <a:pt x="1602" y="548"/>
                </a:lnTo>
                <a:lnTo>
                  <a:pt x="1591" y="537"/>
                </a:lnTo>
                <a:lnTo>
                  <a:pt x="1591" y="525"/>
                </a:lnTo>
                <a:lnTo>
                  <a:pt x="1602" y="502"/>
                </a:lnTo>
                <a:lnTo>
                  <a:pt x="1591" y="490"/>
                </a:lnTo>
                <a:lnTo>
                  <a:pt x="1591" y="478"/>
                </a:lnTo>
                <a:lnTo>
                  <a:pt x="1602" y="467"/>
                </a:lnTo>
                <a:lnTo>
                  <a:pt x="1602" y="455"/>
                </a:lnTo>
                <a:lnTo>
                  <a:pt x="1625" y="455"/>
                </a:lnTo>
                <a:lnTo>
                  <a:pt x="1649" y="455"/>
                </a:lnTo>
                <a:lnTo>
                  <a:pt x="1660" y="455"/>
                </a:lnTo>
                <a:lnTo>
                  <a:pt x="1672" y="455"/>
                </a:lnTo>
                <a:lnTo>
                  <a:pt x="1683" y="443"/>
                </a:lnTo>
                <a:lnTo>
                  <a:pt x="1695" y="443"/>
                </a:lnTo>
                <a:lnTo>
                  <a:pt x="1706" y="432"/>
                </a:lnTo>
                <a:lnTo>
                  <a:pt x="1718" y="432"/>
                </a:lnTo>
                <a:lnTo>
                  <a:pt x="1729" y="432"/>
                </a:lnTo>
                <a:lnTo>
                  <a:pt x="1729" y="408"/>
                </a:lnTo>
                <a:lnTo>
                  <a:pt x="1741" y="408"/>
                </a:lnTo>
                <a:lnTo>
                  <a:pt x="1741" y="397"/>
                </a:lnTo>
                <a:lnTo>
                  <a:pt x="1741" y="385"/>
                </a:lnTo>
                <a:lnTo>
                  <a:pt x="1752" y="373"/>
                </a:lnTo>
                <a:lnTo>
                  <a:pt x="1752" y="362"/>
                </a:lnTo>
                <a:lnTo>
                  <a:pt x="1787" y="373"/>
                </a:lnTo>
                <a:lnTo>
                  <a:pt x="1787" y="362"/>
                </a:lnTo>
                <a:lnTo>
                  <a:pt x="1787" y="350"/>
                </a:lnTo>
                <a:lnTo>
                  <a:pt x="1787" y="338"/>
                </a:lnTo>
                <a:lnTo>
                  <a:pt x="1787" y="327"/>
                </a:lnTo>
                <a:lnTo>
                  <a:pt x="1798" y="327"/>
                </a:lnTo>
                <a:lnTo>
                  <a:pt x="1821" y="338"/>
                </a:lnTo>
                <a:lnTo>
                  <a:pt x="1833" y="327"/>
                </a:lnTo>
                <a:lnTo>
                  <a:pt x="1844" y="315"/>
                </a:lnTo>
                <a:lnTo>
                  <a:pt x="1868" y="280"/>
                </a:lnTo>
                <a:lnTo>
                  <a:pt x="1856" y="268"/>
                </a:lnTo>
                <a:lnTo>
                  <a:pt x="1844" y="256"/>
                </a:lnTo>
                <a:lnTo>
                  <a:pt x="1844" y="245"/>
                </a:lnTo>
                <a:lnTo>
                  <a:pt x="1856" y="233"/>
                </a:lnTo>
                <a:lnTo>
                  <a:pt x="1844" y="210"/>
                </a:lnTo>
                <a:lnTo>
                  <a:pt x="1844" y="198"/>
                </a:lnTo>
                <a:lnTo>
                  <a:pt x="1844" y="186"/>
                </a:lnTo>
                <a:lnTo>
                  <a:pt x="1844" y="163"/>
                </a:lnTo>
                <a:lnTo>
                  <a:pt x="1868" y="151"/>
                </a:lnTo>
                <a:lnTo>
                  <a:pt x="1868" y="128"/>
                </a:lnTo>
                <a:lnTo>
                  <a:pt x="1891" y="116"/>
                </a:lnTo>
                <a:lnTo>
                  <a:pt x="1902" y="116"/>
                </a:lnTo>
                <a:lnTo>
                  <a:pt x="1902" y="105"/>
                </a:lnTo>
                <a:lnTo>
                  <a:pt x="1902" y="93"/>
                </a:lnTo>
                <a:lnTo>
                  <a:pt x="1902" y="81"/>
                </a:lnTo>
                <a:lnTo>
                  <a:pt x="1891" y="70"/>
                </a:lnTo>
                <a:lnTo>
                  <a:pt x="1902" y="58"/>
                </a:lnTo>
                <a:lnTo>
                  <a:pt x="1902" y="46"/>
                </a:lnTo>
                <a:lnTo>
                  <a:pt x="1914" y="46"/>
                </a:lnTo>
                <a:lnTo>
                  <a:pt x="1925" y="35"/>
                </a:lnTo>
                <a:lnTo>
                  <a:pt x="1937" y="23"/>
                </a:lnTo>
                <a:lnTo>
                  <a:pt x="1948" y="11"/>
                </a:lnTo>
                <a:lnTo>
                  <a:pt x="1994" y="0"/>
                </a:lnTo>
                <a:lnTo>
                  <a:pt x="2006" y="11"/>
                </a:lnTo>
                <a:lnTo>
                  <a:pt x="2029" y="11"/>
                </a:lnTo>
                <a:close/>
                <a:moveTo>
                  <a:pt x="1533" y="887"/>
                </a:moveTo>
                <a:lnTo>
                  <a:pt x="1522" y="875"/>
                </a:lnTo>
                <a:lnTo>
                  <a:pt x="1510" y="887"/>
                </a:lnTo>
                <a:lnTo>
                  <a:pt x="1487" y="934"/>
                </a:lnTo>
                <a:lnTo>
                  <a:pt x="1476" y="957"/>
                </a:lnTo>
                <a:lnTo>
                  <a:pt x="1499" y="957"/>
                </a:lnTo>
                <a:lnTo>
                  <a:pt x="1510" y="969"/>
                </a:lnTo>
                <a:lnTo>
                  <a:pt x="1522" y="969"/>
                </a:lnTo>
                <a:lnTo>
                  <a:pt x="1545" y="980"/>
                </a:lnTo>
                <a:lnTo>
                  <a:pt x="1545" y="969"/>
                </a:lnTo>
                <a:lnTo>
                  <a:pt x="1568" y="980"/>
                </a:lnTo>
                <a:lnTo>
                  <a:pt x="1579" y="980"/>
                </a:lnTo>
                <a:lnTo>
                  <a:pt x="1591" y="969"/>
                </a:lnTo>
                <a:lnTo>
                  <a:pt x="1579" y="945"/>
                </a:lnTo>
                <a:lnTo>
                  <a:pt x="1579" y="957"/>
                </a:lnTo>
                <a:lnTo>
                  <a:pt x="1568" y="945"/>
                </a:lnTo>
                <a:lnTo>
                  <a:pt x="1556" y="922"/>
                </a:lnTo>
                <a:lnTo>
                  <a:pt x="1533" y="899"/>
                </a:lnTo>
                <a:lnTo>
                  <a:pt x="1533" y="887"/>
                </a:lnTo>
                <a:close/>
                <a:moveTo>
                  <a:pt x="1395" y="1004"/>
                </a:moveTo>
                <a:lnTo>
                  <a:pt x="1406" y="1015"/>
                </a:lnTo>
                <a:lnTo>
                  <a:pt x="1395" y="1039"/>
                </a:lnTo>
                <a:lnTo>
                  <a:pt x="1395" y="1051"/>
                </a:lnTo>
                <a:lnTo>
                  <a:pt x="1406" y="1039"/>
                </a:lnTo>
                <a:lnTo>
                  <a:pt x="1418" y="1039"/>
                </a:lnTo>
                <a:lnTo>
                  <a:pt x="1429" y="1027"/>
                </a:lnTo>
                <a:lnTo>
                  <a:pt x="1441" y="1027"/>
                </a:lnTo>
                <a:lnTo>
                  <a:pt x="1441" y="992"/>
                </a:lnTo>
                <a:lnTo>
                  <a:pt x="1453" y="980"/>
                </a:lnTo>
                <a:lnTo>
                  <a:pt x="1453" y="969"/>
                </a:lnTo>
                <a:lnTo>
                  <a:pt x="1441" y="969"/>
                </a:lnTo>
                <a:lnTo>
                  <a:pt x="1429" y="992"/>
                </a:lnTo>
                <a:lnTo>
                  <a:pt x="1418" y="980"/>
                </a:lnTo>
                <a:lnTo>
                  <a:pt x="1395" y="1004"/>
                </a:lnTo>
                <a:close/>
              </a:path>
            </a:pathLst>
          </a:custGeom>
          <a:solidFill>
            <a:schemeClr val="tx1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26" name="25 Rectángulo"/>
          <p:cNvSpPr/>
          <p:nvPr/>
        </p:nvSpPr>
        <p:spPr>
          <a:xfrm>
            <a:off x="4950042" y="2726922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0" name="29 Ordenar"/>
          <p:cNvSpPr/>
          <p:nvPr/>
        </p:nvSpPr>
        <p:spPr>
          <a:xfrm>
            <a:off x="6570222" y="2564904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2186863"/>
            <a:ext cx="216024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Comprender la salud, el bienestar y la enfermedad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Prevenir la enfermedad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Mejorar el diagnóstico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Terapias y tecnologías avanzadas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Envejecimiento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Prestaciones atención sanitaria y asistencia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Salud y turismo</a:t>
            </a:r>
          </a:p>
        </p:txBody>
      </p:sp>
      <p:sp>
        <p:nvSpPr>
          <p:cNvPr id="23" name="22 Extracto"/>
          <p:cNvSpPr/>
          <p:nvPr/>
        </p:nvSpPr>
        <p:spPr>
          <a:xfrm>
            <a:off x="1169622" y="2672916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169622" y="4077072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26 Conector"/>
          <p:cNvSpPr/>
          <p:nvPr/>
        </p:nvSpPr>
        <p:spPr>
          <a:xfrm>
            <a:off x="1169622" y="299695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28 Ordenar"/>
          <p:cNvSpPr/>
          <p:nvPr/>
        </p:nvSpPr>
        <p:spPr>
          <a:xfrm>
            <a:off x="1169622" y="3320988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1" name="30 Estrella de 4 puntas"/>
          <p:cNvSpPr/>
          <p:nvPr/>
        </p:nvSpPr>
        <p:spPr>
          <a:xfrm>
            <a:off x="1115616" y="2294874"/>
            <a:ext cx="216024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2" name="31 Estrella de 5 puntas"/>
          <p:cNvSpPr/>
          <p:nvPr/>
        </p:nvSpPr>
        <p:spPr>
          <a:xfrm>
            <a:off x="1115616" y="3699030"/>
            <a:ext cx="216024" cy="216024"/>
          </a:xfrm>
          <a:prstGeom prst="star5">
            <a:avLst>
              <a:gd name="adj" fmla="val 15638"/>
              <a:gd name="hf" fmla="val 105146"/>
              <a:gd name="vf" fmla="val 110557"/>
            </a:avLst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3" name="32 Estrella de 5 puntas"/>
          <p:cNvSpPr/>
          <p:nvPr/>
        </p:nvSpPr>
        <p:spPr>
          <a:xfrm>
            <a:off x="5814138" y="1862826"/>
            <a:ext cx="216024" cy="216024"/>
          </a:xfrm>
          <a:prstGeom prst="star5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33 Estrella de 4 puntas"/>
          <p:cNvSpPr/>
          <p:nvPr/>
        </p:nvSpPr>
        <p:spPr>
          <a:xfrm>
            <a:off x="5328084" y="3050958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5" name="34 Extracto"/>
          <p:cNvSpPr/>
          <p:nvPr/>
        </p:nvSpPr>
        <p:spPr>
          <a:xfrm>
            <a:off x="5220072" y="3158970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9" name="38 Conector"/>
          <p:cNvSpPr/>
          <p:nvPr/>
        </p:nvSpPr>
        <p:spPr>
          <a:xfrm>
            <a:off x="4680012" y="272692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1" name="40 Conector"/>
          <p:cNvSpPr/>
          <p:nvPr/>
        </p:nvSpPr>
        <p:spPr>
          <a:xfrm>
            <a:off x="5382090" y="326698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5" name="44 Estrella de 5 puntas"/>
          <p:cNvSpPr/>
          <p:nvPr/>
        </p:nvSpPr>
        <p:spPr>
          <a:xfrm>
            <a:off x="3923928" y="1916832"/>
            <a:ext cx="216024" cy="216024"/>
          </a:xfrm>
          <a:prstGeom prst="star5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7" name="46 Estrella de 5 puntas"/>
          <p:cNvSpPr/>
          <p:nvPr/>
        </p:nvSpPr>
        <p:spPr>
          <a:xfrm>
            <a:off x="4572000" y="1808820"/>
            <a:ext cx="216024" cy="216024"/>
          </a:xfrm>
          <a:prstGeom prst="star5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462210" y="3753036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706126" y="2078850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6084168" y="2240868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6300192" y="4401108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815916" y="2186862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517994" y="3753036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6408204" y="2834934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331306" y="1106928"/>
            <a:ext cx="6535062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4525" tIns="33334" rIns="34525" bIns="33334"/>
          <a:lstStyle/>
          <a:p>
            <a:pPr algn="ctr" eaLnBrk="0" hangingPunct="0">
              <a:defRPr/>
            </a:pPr>
            <a:r>
              <a:rPr lang="es-ES" b="1" dirty="0">
                <a:solidFill>
                  <a:srgbClr val="0066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Reto Salud, Cambio Demográfico y Bienestar</a:t>
            </a:r>
            <a:endParaRPr lang="en-US" b="1" dirty="0">
              <a:solidFill>
                <a:srgbClr val="0066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408204" y="5211198"/>
            <a:ext cx="178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Fuente mapa CCAA: http://analisisydecision.es/</a:t>
            </a:r>
          </a:p>
        </p:txBody>
      </p:sp>
      <p:sp>
        <p:nvSpPr>
          <p:cNvPr id="61" name="60 Ordenar"/>
          <p:cNvSpPr/>
          <p:nvPr/>
        </p:nvSpPr>
        <p:spPr>
          <a:xfrm>
            <a:off x="4355976" y="1862826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2" name="61 Ordenar"/>
          <p:cNvSpPr/>
          <p:nvPr/>
        </p:nvSpPr>
        <p:spPr>
          <a:xfrm>
            <a:off x="4788024" y="2402886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3" name="62 Ordenar"/>
          <p:cNvSpPr/>
          <p:nvPr/>
        </p:nvSpPr>
        <p:spPr>
          <a:xfrm>
            <a:off x="7434318" y="2456892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4" name="63 Extracto"/>
          <p:cNvSpPr/>
          <p:nvPr/>
        </p:nvSpPr>
        <p:spPr>
          <a:xfrm>
            <a:off x="7164288" y="2564904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5" name="64 Ordenar"/>
          <p:cNvSpPr/>
          <p:nvPr/>
        </p:nvSpPr>
        <p:spPr>
          <a:xfrm>
            <a:off x="4247964" y="3699030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6" name="65 Ordenar"/>
          <p:cNvSpPr/>
          <p:nvPr/>
        </p:nvSpPr>
        <p:spPr>
          <a:xfrm>
            <a:off x="5544108" y="3320988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7" name="66 Ordenar"/>
          <p:cNvSpPr/>
          <p:nvPr/>
        </p:nvSpPr>
        <p:spPr>
          <a:xfrm>
            <a:off x="6084168" y="4347102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8" name="67 Ordenar"/>
          <p:cNvSpPr/>
          <p:nvPr/>
        </p:nvSpPr>
        <p:spPr>
          <a:xfrm>
            <a:off x="5652120" y="1808820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9" name="68 Ordenar"/>
          <p:cNvSpPr/>
          <p:nvPr/>
        </p:nvSpPr>
        <p:spPr>
          <a:xfrm>
            <a:off x="4896036" y="4563126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0" name="69 Estrella de 5 puntas"/>
          <p:cNvSpPr/>
          <p:nvPr/>
        </p:nvSpPr>
        <p:spPr>
          <a:xfrm>
            <a:off x="5166066" y="4509120"/>
            <a:ext cx="216024" cy="216024"/>
          </a:xfrm>
          <a:prstGeom prst="star5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4572000" y="4563126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2" name="71 Ordenar"/>
          <p:cNvSpPr/>
          <p:nvPr/>
        </p:nvSpPr>
        <p:spPr>
          <a:xfrm>
            <a:off x="6138174" y="1970838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4" name="73 Cilindro"/>
          <p:cNvSpPr/>
          <p:nvPr/>
        </p:nvSpPr>
        <p:spPr>
          <a:xfrm>
            <a:off x="7542330" y="3266982"/>
            <a:ext cx="108012" cy="27003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5" name="74 Cilindro"/>
          <p:cNvSpPr/>
          <p:nvPr/>
        </p:nvSpPr>
        <p:spPr>
          <a:xfrm>
            <a:off x="1169622" y="4401108"/>
            <a:ext cx="108012" cy="27003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6" name="75 Cilindro"/>
          <p:cNvSpPr/>
          <p:nvPr/>
        </p:nvSpPr>
        <p:spPr>
          <a:xfrm>
            <a:off x="2735796" y="4779150"/>
            <a:ext cx="108012" cy="27003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0" grpId="1" animBg="1"/>
      <p:bldP spid="33" grpId="0" animBg="1"/>
      <p:bldP spid="34" grpId="0" animBg="1"/>
      <p:bldP spid="35" grpId="0" animBg="1"/>
      <p:bldP spid="39" grpId="0" animBg="1"/>
      <p:bldP spid="41" grpId="0" animBg="1"/>
      <p:bldP spid="45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4" grpId="0" animBg="1"/>
      <p:bldP spid="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sturias"/>
          <p:cNvSpPr>
            <a:spLocks noEditPoints="1"/>
          </p:cNvSpPr>
          <p:nvPr/>
        </p:nvSpPr>
        <p:spPr bwMode="auto">
          <a:xfrm>
            <a:off x="4196598" y="1783420"/>
            <a:ext cx="944390" cy="348150"/>
          </a:xfrm>
          <a:custGeom>
            <a:avLst/>
            <a:gdLst>
              <a:gd name="T0" fmla="*/ 600 w 3781"/>
              <a:gd name="T1" fmla="*/ 128 h 1483"/>
              <a:gd name="T2" fmla="*/ 761 w 3781"/>
              <a:gd name="T3" fmla="*/ 140 h 1483"/>
              <a:gd name="T4" fmla="*/ 853 w 3781"/>
              <a:gd name="T5" fmla="*/ 175 h 1483"/>
              <a:gd name="T6" fmla="*/ 1003 w 3781"/>
              <a:gd name="T7" fmla="*/ 175 h 1483"/>
              <a:gd name="T8" fmla="*/ 1130 w 3781"/>
              <a:gd name="T9" fmla="*/ 175 h 1483"/>
              <a:gd name="T10" fmla="*/ 1257 w 3781"/>
              <a:gd name="T11" fmla="*/ 163 h 1483"/>
              <a:gd name="T12" fmla="*/ 1349 w 3781"/>
              <a:gd name="T13" fmla="*/ 117 h 1483"/>
              <a:gd name="T14" fmla="*/ 1441 w 3781"/>
              <a:gd name="T15" fmla="*/ 175 h 1483"/>
              <a:gd name="T16" fmla="*/ 1556 w 3781"/>
              <a:gd name="T17" fmla="*/ 187 h 1483"/>
              <a:gd name="T18" fmla="*/ 1706 w 3781"/>
              <a:gd name="T19" fmla="*/ 152 h 1483"/>
              <a:gd name="T20" fmla="*/ 1798 w 3781"/>
              <a:gd name="T21" fmla="*/ 117 h 1483"/>
              <a:gd name="T22" fmla="*/ 1891 w 3781"/>
              <a:gd name="T23" fmla="*/ 23 h 1483"/>
              <a:gd name="T24" fmla="*/ 1983 w 3781"/>
              <a:gd name="T25" fmla="*/ 58 h 1483"/>
              <a:gd name="T26" fmla="*/ 2029 w 3781"/>
              <a:gd name="T27" fmla="*/ 140 h 1483"/>
              <a:gd name="T28" fmla="*/ 2133 w 3781"/>
              <a:gd name="T29" fmla="*/ 187 h 1483"/>
              <a:gd name="T30" fmla="*/ 2121 w 3781"/>
              <a:gd name="T31" fmla="*/ 222 h 1483"/>
              <a:gd name="T32" fmla="*/ 2156 w 3781"/>
              <a:gd name="T33" fmla="*/ 245 h 1483"/>
              <a:gd name="T34" fmla="*/ 2213 w 3781"/>
              <a:gd name="T35" fmla="*/ 233 h 1483"/>
              <a:gd name="T36" fmla="*/ 2432 w 3781"/>
              <a:gd name="T37" fmla="*/ 233 h 1483"/>
              <a:gd name="T38" fmla="*/ 2605 w 3781"/>
              <a:gd name="T39" fmla="*/ 268 h 1483"/>
              <a:gd name="T40" fmla="*/ 2778 w 3781"/>
              <a:gd name="T41" fmla="*/ 374 h 1483"/>
              <a:gd name="T42" fmla="*/ 2928 w 3781"/>
              <a:gd name="T43" fmla="*/ 397 h 1483"/>
              <a:gd name="T44" fmla="*/ 3136 w 3781"/>
              <a:gd name="T45" fmla="*/ 432 h 1483"/>
              <a:gd name="T46" fmla="*/ 3285 w 3781"/>
              <a:gd name="T47" fmla="*/ 467 h 1483"/>
              <a:gd name="T48" fmla="*/ 3389 w 3781"/>
              <a:gd name="T49" fmla="*/ 490 h 1483"/>
              <a:gd name="T50" fmla="*/ 3516 w 3781"/>
              <a:gd name="T51" fmla="*/ 537 h 1483"/>
              <a:gd name="T52" fmla="*/ 3700 w 3781"/>
              <a:gd name="T53" fmla="*/ 584 h 1483"/>
              <a:gd name="T54" fmla="*/ 3747 w 3781"/>
              <a:gd name="T55" fmla="*/ 642 h 1483"/>
              <a:gd name="T56" fmla="*/ 3700 w 3781"/>
              <a:gd name="T57" fmla="*/ 782 h 1483"/>
              <a:gd name="T58" fmla="*/ 3551 w 3781"/>
              <a:gd name="T59" fmla="*/ 829 h 1483"/>
              <a:gd name="T60" fmla="*/ 3458 w 3781"/>
              <a:gd name="T61" fmla="*/ 957 h 1483"/>
              <a:gd name="T62" fmla="*/ 3285 w 3781"/>
              <a:gd name="T63" fmla="*/ 934 h 1483"/>
              <a:gd name="T64" fmla="*/ 3124 w 3781"/>
              <a:gd name="T65" fmla="*/ 934 h 1483"/>
              <a:gd name="T66" fmla="*/ 2963 w 3781"/>
              <a:gd name="T67" fmla="*/ 1027 h 1483"/>
              <a:gd name="T68" fmla="*/ 2824 w 3781"/>
              <a:gd name="T69" fmla="*/ 1133 h 1483"/>
              <a:gd name="T70" fmla="*/ 2628 w 3781"/>
              <a:gd name="T71" fmla="*/ 1156 h 1483"/>
              <a:gd name="T72" fmla="*/ 2409 w 3781"/>
              <a:gd name="T73" fmla="*/ 1214 h 1483"/>
              <a:gd name="T74" fmla="*/ 2202 w 3781"/>
              <a:gd name="T75" fmla="*/ 1249 h 1483"/>
              <a:gd name="T76" fmla="*/ 2029 w 3781"/>
              <a:gd name="T77" fmla="*/ 1238 h 1483"/>
              <a:gd name="T78" fmla="*/ 1868 w 3781"/>
              <a:gd name="T79" fmla="*/ 1378 h 1483"/>
              <a:gd name="T80" fmla="*/ 1729 w 3781"/>
              <a:gd name="T81" fmla="*/ 1273 h 1483"/>
              <a:gd name="T82" fmla="*/ 1579 w 3781"/>
              <a:gd name="T83" fmla="*/ 1156 h 1483"/>
              <a:gd name="T84" fmla="*/ 1418 w 3781"/>
              <a:gd name="T85" fmla="*/ 1214 h 1483"/>
              <a:gd name="T86" fmla="*/ 1245 w 3781"/>
              <a:gd name="T87" fmla="*/ 1203 h 1483"/>
              <a:gd name="T88" fmla="*/ 1130 w 3781"/>
              <a:gd name="T89" fmla="*/ 1179 h 1483"/>
              <a:gd name="T90" fmla="*/ 991 w 3781"/>
              <a:gd name="T91" fmla="*/ 1296 h 1483"/>
              <a:gd name="T92" fmla="*/ 945 w 3781"/>
              <a:gd name="T93" fmla="*/ 1401 h 1483"/>
              <a:gd name="T94" fmla="*/ 738 w 3781"/>
              <a:gd name="T95" fmla="*/ 1413 h 1483"/>
              <a:gd name="T96" fmla="*/ 542 w 3781"/>
              <a:gd name="T97" fmla="*/ 1471 h 1483"/>
              <a:gd name="T98" fmla="*/ 346 w 3781"/>
              <a:gd name="T99" fmla="*/ 1261 h 1483"/>
              <a:gd name="T100" fmla="*/ 265 w 3781"/>
              <a:gd name="T101" fmla="*/ 1249 h 1483"/>
              <a:gd name="T102" fmla="*/ 277 w 3781"/>
              <a:gd name="T103" fmla="*/ 1121 h 1483"/>
              <a:gd name="T104" fmla="*/ 415 w 3781"/>
              <a:gd name="T105" fmla="*/ 1063 h 1483"/>
              <a:gd name="T106" fmla="*/ 450 w 3781"/>
              <a:gd name="T107" fmla="*/ 911 h 1483"/>
              <a:gd name="T108" fmla="*/ 323 w 3781"/>
              <a:gd name="T109" fmla="*/ 969 h 1483"/>
              <a:gd name="T110" fmla="*/ 219 w 3781"/>
              <a:gd name="T111" fmla="*/ 806 h 1483"/>
              <a:gd name="T112" fmla="*/ 127 w 3781"/>
              <a:gd name="T113" fmla="*/ 642 h 1483"/>
              <a:gd name="T114" fmla="*/ 46 w 3781"/>
              <a:gd name="T115" fmla="*/ 479 h 1483"/>
              <a:gd name="T116" fmla="*/ 46 w 3781"/>
              <a:gd name="T117" fmla="*/ 385 h 1483"/>
              <a:gd name="T118" fmla="*/ 173 w 3781"/>
              <a:gd name="T119" fmla="*/ 304 h 1483"/>
              <a:gd name="T120" fmla="*/ 254 w 3781"/>
              <a:gd name="T121" fmla="*/ 140 h 1483"/>
              <a:gd name="T122" fmla="*/ 381 w 3781"/>
              <a:gd name="T123" fmla="*/ 117 h 1483"/>
              <a:gd name="T124" fmla="*/ 484 w 3781"/>
              <a:gd name="T125" fmla="*/ 128 h 14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81"/>
              <a:gd name="T190" fmla="*/ 0 h 1483"/>
              <a:gd name="T191" fmla="*/ 3781 w 3781"/>
              <a:gd name="T192" fmla="*/ 1483 h 14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81" h="1483">
                <a:moveTo>
                  <a:pt x="496" y="128"/>
                </a:moveTo>
                <a:lnTo>
                  <a:pt x="507" y="128"/>
                </a:lnTo>
                <a:lnTo>
                  <a:pt x="519" y="128"/>
                </a:lnTo>
                <a:lnTo>
                  <a:pt x="519" y="140"/>
                </a:lnTo>
                <a:lnTo>
                  <a:pt x="530" y="140"/>
                </a:lnTo>
                <a:lnTo>
                  <a:pt x="530" y="152"/>
                </a:lnTo>
                <a:lnTo>
                  <a:pt x="542" y="152"/>
                </a:lnTo>
                <a:lnTo>
                  <a:pt x="553" y="152"/>
                </a:lnTo>
                <a:lnTo>
                  <a:pt x="565" y="152"/>
                </a:lnTo>
                <a:lnTo>
                  <a:pt x="576" y="152"/>
                </a:lnTo>
                <a:lnTo>
                  <a:pt x="588" y="152"/>
                </a:lnTo>
                <a:lnTo>
                  <a:pt x="588" y="140"/>
                </a:lnTo>
                <a:lnTo>
                  <a:pt x="588" y="128"/>
                </a:lnTo>
                <a:lnTo>
                  <a:pt x="600" y="128"/>
                </a:lnTo>
                <a:lnTo>
                  <a:pt x="600" y="140"/>
                </a:lnTo>
                <a:lnTo>
                  <a:pt x="600" y="128"/>
                </a:lnTo>
                <a:lnTo>
                  <a:pt x="611" y="128"/>
                </a:lnTo>
                <a:lnTo>
                  <a:pt x="611" y="140"/>
                </a:lnTo>
                <a:lnTo>
                  <a:pt x="623" y="152"/>
                </a:lnTo>
                <a:lnTo>
                  <a:pt x="634" y="140"/>
                </a:lnTo>
                <a:lnTo>
                  <a:pt x="646" y="152"/>
                </a:lnTo>
                <a:lnTo>
                  <a:pt x="657" y="140"/>
                </a:lnTo>
                <a:lnTo>
                  <a:pt x="657" y="152"/>
                </a:lnTo>
                <a:lnTo>
                  <a:pt x="669" y="163"/>
                </a:lnTo>
                <a:lnTo>
                  <a:pt x="680" y="140"/>
                </a:lnTo>
                <a:lnTo>
                  <a:pt x="692" y="152"/>
                </a:lnTo>
                <a:lnTo>
                  <a:pt x="703" y="152"/>
                </a:lnTo>
                <a:lnTo>
                  <a:pt x="715" y="152"/>
                </a:lnTo>
                <a:lnTo>
                  <a:pt x="726" y="152"/>
                </a:lnTo>
                <a:lnTo>
                  <a:pt x="738" y="152"/>
                </a:lnTo>
                <a:lnTo>
                  <a:pt x="749" y="140"/>
                </a:lnTo>
                <a:lnTo>
                  <a:pt x="761" y="140"/>
                </a:lnTo>
                <a:lnTo>
                  <a:pt x="772" y="140"/>
                </a:lnTo>
                <a:lnTo>
                  <a:pt x="772" y="152"/>
                </a:lnTo>
                <a:lnTo>
                  <a:pt x="772" y="140"/>
                </a:lnTo>
                <a:lnTo>
                  <a:pt x="784" y="140"/>
                </a:lnTo>
                <a:lnTo>
                  <a:pt x="795" y="140"/>
                </a:lnTo>
                <a:lnTo>
                  <a:pt x="807" y="140"/>
                </a:lnTo>
                <a:lnTo>
                  <a:pt x="807" y="128"/>
                </a:lnTo>
                <a:lnTo>
                  <a:pt x="807" y="140"/>
                </a:lnTo>
                <a:lnTo>
                  <a:pt x="807" y="152"/>
                </a:lnTo>
                <a:lnTo>
                  <a:pt x="819" y="152"/>
                </a:lnTo>
                <a:lnTo>
                  <a:pt x="830" y="152"/>
                </a:lnTo>
                <a:lnTo>
                  <a:pt x="842" y="152"/>
                </a:lnTo>
                <a:lnTo>
                  <a:pt x="830" y="163"/>
                </a:lnTo>
                <a:lnTo>
                  <a:pt x="842" y="163"/>
                </a:lnTo>
                <a:lnTo>
                  <a:pt x="842" y="175"/>
                </a:lnTo>
                <a:lnTo>
                  <a:pt x="853" y="175"/>
                </a:lnTo>
                <a:lnTo>
                  <a:pt x="865" y="175"/>
                </a:lnTo>
                <a:lnTo>
                  <a:pt x="865" y="163"/>
                </a:lnTo>
                <a:lnTo>
                  <a:pt x="876" y="163"/>
                </a:lnTo>
                <a:lnTo>
                  <a:pt x="888" y="163"/>
                </a:lnTo>
                <a:lnTo>
                  <a:pt x="888" y="175"/>
                </a:lnTo>
                <a:lnTo>
                  <a:pt x="899" y="175"/>
                </a:lnTo>
                <a:lnTo>
                  <a:pt x="911" y="175"/>
                </a:lnTo>
                <a:lnTo>
                  <a:pt x="922" y="175"/>
                </a:lnTo>
                <a:lnTo>
                  <a:pt x="922" y="187"/>
                </a:lnTo>
                <a:lnTo>
                  <a:pt x="934" y="187"/>
                </a:lnTo>
                <a:lnTo>
                  <a:pt x="945" y="187"/>
                </a:lnTo>
                <a:lnTo>
                  <a:pt x="957" y="187"/>
                </a:lnTo>
                <a:lnTo>
                  <a:pt x="968" y="187"/>
                </a:lnTo>
                <a:lnTo>
                  <a:pt x="980" y="187"/>
                </a:lnTo>
                <a:lnTo>
                  <a:pt x="991" y="187"/>
                </a:lnTo>
                <a:lnTo>
                  <a:pt x="1003" y="175"/>
                </a:lnTo>
                <a:lnTo>
                  <a:pt x="1015" y="187"/>
                </a:lnTo>
                <a:lnTo>
                  <a:pt x="1015" y="175"/>
                </a:lnTo>
                <a:lnTo>
                  <a:pt x="1015" y="163"/>
                </a:lnTo>
                <a:lnTo>
                  <a:pt x="1026" y="152"/>
                </a:lnTo>
                <a:lnTo>
                  <a:pt x="1038" y="152"/>
                </a:lnTo>
                <a:lnTo>
                  <a:pt x="1038" y="163"/>
                </a:lnTo>
                <a:lnTo>
                  <a:pt x="1049" y="163"/>
                </a:lnTo>
                <a:lnTo>
                  <a:pt x="1061" y="163"/>
                </a:lnTo>
                <a:lnTo>
                  <a:pt x="1061" y="175"/>
                </a:lnTo>
                <a:lnTo>
                  <a:pt x="1072" y="175"/>
                </a:lnTo>
                <a:lnTo>
                  <a:pt x="1072" y="187"/>
                </a:lnTo>
                <a:lnTo>
                  <a:pt x="1084" y="187"/>
                </a:lnTo>
                <a:lnTo>
                  <a:pt x="1095" y="187"/>
                </a:lnTo>
                <a:lnTo>
                  <a:pt x="1095" y="175"/>
                </a:lnTo>
                <a:lnTo>
                  <a:pt x="1118" y="175"/>
                </a:lnTo>
                <a:lnTo>
                  <a:pt x="1130" y="175"/>
                </a:lnTo>
                <a:lnTo>
                  <a:pt x="1141" y="175"/>
                </a:lnTo>
                <a:lnTo>
                  <a:pt x="1153" y="175"/>
                </a:lnTo>
                <a:lnTo>
                  <a:pt x="1164" y="187"/>
                </a:lnTo>
                <a:lnTo>
                  <a:pt x="1164" y="175"/>
                </a:lnTo>
                <a:lnTo>
                  <a:pt x="1164" y="187"/>
                </a:lnTo>
                <a:lnTo>
                  <a:pt x="1176" y="187"/>
                </a:lnTo>
                <a:lnTo>
                  <a:pt x="1187" y="187"/>
                </a:lnTo>
                <a:lnTo>
                  <a:pt x="1199" y="187"/>
                </a:lnTo>
                <a:lnTo>
                  <a:pt x="1210" y="175"/>
                </a:lnTo>
                <a:lnTo>
                  <a:pt x="1222" y="175"/>
                </a:lnTo>
                <a:lnTo>
                  <a:pt x="1234" y="175"/>
                </a:lnTo>
                <a:lnTo>
                  <a:pt x="1234" y="163"/>
                </a:lnTo>
                <a:lnTo>
                  <a:pt x="1234" y="175"/>
                </a:lnTo>
                <a:lnTo>
                  <a:pt x="1245" y="163"/>
                </a:lnTo>
                <a:lnTo>
                  <a:pt x="1257" y="175"/>
                </a:lnTo>
                <a:lnTo>
                  <a:pt x="1257" y="163"/>
                </a:lnTo>
                <a:lnTo>
                  <a:pt x="1268" y="163"/>
                </a:lnTo>
                <a:lnTo>
                  <a:pt x="1268" y="152"/>
                </a:lnTo>
                <a:lnTo>
                  <a:pt x="1268" y="163"/>
                </a:lnTo>
                <a:lnTo>
                  <a:pt x="1280" y="152"/>
                </a:lnTo>
                <a:lnTo>
                  <a:pt x="1280" y="163"/>
                </a:lnTo>
                <a:lnTo>
                  <a:pt x="1291" y="152"/>
                </a:lnTo>
                <a:lnTo>
                  <a:pt x="1303" y="152"/>
                </a:lnTo>
                <a:lnTo>
                  <a:pt x="1314" y="140"/>
                </a:lnTo>
                <a:lnTo>
                  <a:pt x="1314" y="152"/>
                </a:lnTo>
                <a:lnTo>
                  <a:pt x="1326" y="152"/>
                </a:lnTo>
                <a:lnTo>
                  <a:pt x="1337" y="140"/>
                </a:lnTo>
                <a:lnTo>
                  <a:pt x="1337" y="128"/>
                </a:lnTo>
                <a:lnTo>
                  <a:pt x="1349" y="128"/>
                </a:lnTo>
                <a:lnTo>
                  <a:pt x="1349" y="117"/>
                </a:lnTo>
                <a:lnTo>
                  <a:pt x="1349" y="105"/>
                </a:lnTo>
                <a:lnTo>
                  <a:pt x="1349" y="117"/>
                </a:lnTo>
                <a:lnTo>
                  <a:pt x="1360" y="117"/>
                </a:lnTo>
                <a:lnTo>
                  <a:pt x="1360" y="128"/>
                </a:lnTo>
                <a:lnTo>
                  <a:pt x="1372" y="128"/>
                </a:lnTo>
                <a:lnTo>
                  <a:pt x="1372" y="140"/>
                </a:lnTo>
                <a:lnTo>
                  <a:pt x="1383" y="140"/>
                </a:lnTo>
                <a:lnTo>
                  <a:pt x="1395" y="128"/>
                </a:lnTo>
                <a:lnTo>
                  <a:pt x="1395" y="152"/>
                </a:lnTo>
                <a:lnTo>
                  <a:pt x="1406" y="163"/>
                </a:lnTo>
                <a:lnTo>
                  <a:pt x="1418" y="152"/>
                </a:lnTo>
                <a:lnTo>
                  <a:pt x="1418" y="140"/>
                </a:lnTo>
                <a:lnTo>
                  <a:pt x="1418" y="152"/>
                </a:lnTo>
                <a:lnTo>
                  <a:pt x="1418" y="140"/>
                </a:lnTo>
                <a:lnTo>
                  <a:pt x="1418" y="163"/>
                </a:lnTo>
                <a:lnTo>
                  <a:pt x="1418" y="175"/>
                </a:lnTo>
                <a:lnTo>
                  <a:pt x="1430" y="175"/>
                </a:lnTo>
                <a:lnTo>
                  <a:pt x="1441" y="175"/>
                </a:lnTo>
                <a:lnTo>
                  <a:pt x="1453" y="163"/>
                </a:lnTo>
                <a:lnTo>
                  <a:pt x="1453" y="175"/>
                </a:lnTo>
                <a:lnTo>
                  <a:pt x="1464" y="163"/>
                </a:lnTo>
                <a:lnTo>
                  <a:pt x="1464" y="175"/>
                </a:lnTo>
                <a:lnTo>
                  <a:pt x="1476" y="163"/>
                </a:lnTo>
                <a:lnTo>
                  <a:pt x="1476" y="175"/>
                </a:lnTo>
                <a:lnTo>
                  <a:pt x="1487" y="175"/>
                </a:lnTo>
                <a:lnTo>
                  <a:pt x="1499" y="175"/>
                </a:lnTo>
                <a:lnTo>
                  <a:pt x="1499" y="187"/>
                </a:lnTo>
                <a:lnTo>
                  <a:pt x="1510" y="187"/>
                </a:lnTo>
                <a:lnTo>
                  <a:pt x="1510" y="198"/>
                </a:lnTo>
                <a:lnTo>
                  <a:pt x="1533" y="198"/>
                </a:lnTo>
                <a:lnTo>
                  <a:pt x="1533" y="187"/>
                </a:lnTo>
                <a:lnTo>
                  <a:pt x="1533" y="198"/>
                </a:lnTo>
                <a:lnTo>
                  <a:pt x="1545" y="187"/>
                </a:lnTo>
                <a:lnTo>
                  <a:pt x="1556" y="187"/>
                </a:lnTo>
                <a:lnTo>
                  <a:pt x="1568" y="187"/>
                </a:lnTo>
                <a:lnTo>
                  <a:pt x="1568" y="175"/>
                </a:lnTo>
                <a:lnTo>
                  <a:pt x="1579" y="175"/>
                </a:lnTo>
                <a:lnTo>
                  <a:pt x="1591" y="175"/>
                </a:lnTo>
                <a:lnTo>
                  <a:pt x="1614" y="163"/>
                </a:lnTo>
                <a:lnTo>
                  <a:pt x="1637" y="152"/>
                </a:lnTo>
                <a:lnTo>
                  <a:pt x="1637" y="140"/>
                </a:lnTo>
                <a:lnTo>
                  <a:pt x="1649" y="140"/>
                </a:lnTo>
                <a:lnTo>
                  <a:pt x="1660" y="140"/>
                </a:lnTo>
                <a:lnTo>
                  <a:pt x="1660" y="152"/>
                </a:lnTo>
                <a:lnTo>
                  <a:pt x="1672" y="152"/>
                </a:lnTo>
                <a:lnTo>
                  <a:pt x="1683" y="163"/>
                </a:lnTo>
                <a:lnTo>
                  <a:pt x="1683" y="152"/>
                </a:lnTo>
                <a:lnTo>
                  <a:pt x="1695" y="163"/>
                </a:lnTo>
                <a:lnTo>
                  <a:pt x="1695" y="152"/>
                </a:lnTo>
                <a:lnTo>
                  <a:pt x="1706" y="152"/>
                </a:lnTo>
                <a:lnTo>
                  <a:pt x="1706" y="163"/>
                </a:lnTo>
                <a:lnTo>
                  <a:pt x="1706" y="152"/>
                </a:lnTo>
                <a:lnTo>
                  <a:pt x="1718" y="163"/>
                </a:lnTo>
                <a:lnTo>
                  <a:pt x="1718" y="152"/>
                </a:lnTo>
                <a:lnTo>
                  <a:pt x="1718" y="163"/>
                </a:lnTo>
                <a:lnTo>
                  <a:pt x="1729" y="152"/>
                </a:lnTo>
                <a:lnTo>
                  <a:pt x="1741" y="152"/>
                </a:lnTo>
                <a:lnTo>
                  <a:pt x="1729" y="152"/>
                </a:lnTo>
                <a:lnTo>
                  <a:pt x="1741" y="163"/>
                </a:lnTo>
                <a:lnTo>
                  <a:pt x="1764" y="152"/>
                </a:lnTo>
                <a:lnTo>
                  <a:pt x="1775" y="140"/>
                </a:lnTo>
                <a:lnTo>
                  <a:pt x="1775" y="128"/>
                </a:lnTo>
                <a:lnTo>
                  <a:pt x="1764" y="128"/>
                </a:lnTo>
                <a:lnTo>
                  <a:pt x="1764" y="117"/>
                </a:lnTo>
                <a:lnTo>
                  <a:pt x="1787" y="117"/>
                </a:lnTo>
                <a:lnTo>
                  <a:pt x="1798" y="117"/>
                </a:lnTo>
                <a:lnTo>
                  <a:pt x="1810" y="105"/>
                </a:lnTo>
                <a:lnTo>
                  <a:pt x="1810" y="93"/>
                </a:lnTo>
                <a:lnTo>
                  <a:pt x="1821" y="82"/>
                </a:lnTo>
                <a:lnTo>
                  <a:pt x="1810" y="82"/>
                </a:lnTo>
                <a:lnTo>
                  <a:pt x="1810" y="70"/>
                </a:lnTo>
                <a:lnTo>
                  <a:pt x="1821" y="70"/>
                </a:lnTo>
                <a:lnTo>
                  <a:pt x="1833" y="70"/>
                </a:lnTo>
                <a:lnTo>
                  <a:pt x="1844" y="70"/>
                </a:lnTo>
                <a:lnTo>
                  <a:pt x="1856" y="70"/>
                </a:lnTo>
                <a:lnTo>
                  <a:pt x="1868" y="70"/>
                </a:lnTo>
                <a:lnTo>
                  <a:pt x="1868" y="58"/>
                </a:lnTo>
                <a:lnTo>
                  <a:pt x="1879" y="58"/>
                </a:lnTo>
                <a:lnTo>
                  <a:pt x="1879" y="47"/>
                </a:lnTo>
                <a:lnTo>
                  <a:pt x="1891" y="47"/>
                </a:lnTo>
                <a:lnTo>
                  <a:pt x="1891" y="35"/>
                </a:lnTo>
                <a:lnTo>
                  <a:pt x="1891" y="23"/>
                </a:lnTo>
                <a:lnTo>
                  <a:pt x="1891" y="12"/>
                </a:lnTo>
                <a:lnTo>
                  <a:pt x="1902" y="12"/>
                </a:lnTo>
                <a:lnTo>
                  <a:pt x="1914" y="12"/>
                </a:lnTo>
                <a:lnTo>
                  <a:pt x="1925" y="0"/>
                </a:lnTo>
                <a:lnTo>
                  <a:pt x="1914" y="12"/>
                </a:lnTo>
                <a:lnTo>
                  <a:pt x="1925" y="23"/>
                </a:lnTo>
                <a:lnTo>
                  <a:pt x="1925" y="12"/>
                </a:lnTo>
                <a:lnTo>
                  <a:pt x="1925" y="35"/>
                </a:lnTo>
                <a:lnTo>
                  <a:pt x="1937" y="35"/>
                </a:lnTo>
                <a:lnTo>
                  <a:pt x="1937" y="47"/>
                </a:lnTo>
                <a:lnTo>
                  <a:pt x="1948" y="35"/>
                </a:lnTo>
                <a:lnTo>
                  <a:pt x="1948" y="47"/>
                </a:lnTo>
                <a:lnTo>
                  <a:pt x="1960" y="47"/>
                </a:lnTo>
                <a:lnTo>
                  <a:pt x="1960" y="58"/>
                </a:lnTo>
                <a:lnTo>
                  <a:pt x="1971" y="58"/>
                </a:lnTo>
                <a:lnTo>
                  <a:pt x="1983" y="58"/>
                </a:lnTo>
                <a:lnTo>
                  <a:pt x="1983" y="70"/>
                </a:lnTo>
                <a:lnTo>
                  <a:pt x="1983" y="58"/>
                </a:lnTo>
                <a:lnTo>
                  <a:pt x="1994" y="70"/>
                </a:lnTo>
                <a:lnTo>
                  <a:pt x="1994" y="58"/>
                </a:lnTo>
                <a:lnTo>
                  <a:pt x="2006" y="70"/>
                </a:lnTo>
                <a:lnTo>
                  <a:pt x="1994" y="82"/>
                </a:lnTo>
                <a:lnTo>
                  <a:pt x="1994" y="93"/>
                </a:lnTo>
                <a:lnTo>
                  <a:pt x="1983" y="93"/>
                </a:lnTo>
                <a:lnTo>
                  <a:pt x="1994" y="105"/>
                </a:lnTo>
                <a:lnTo>
                  <a:pt x="2006" y="105"/>
                </a:lnTo>
                <a:lnTo>
                  <a:pt x="2006" y="117"/>
                </a:lnTo>
                <a:lnTo>
                  <a:pt x="2017" y="105"/>
                </a:lnTo>
                <a:lnTo>
                  <a:pt x="2017" y="117"/>
                </a:lnTo>
                <a:lnTo>
                  <a:pt x="2017" y="128"/>
                </a:lnTo>
                <a:lnTo>
                  <a:pt x="2017" y="140"/>
                </a:lnTo>
                <a:lnTo>
                  <a:pt x="2029" y="140"/>
                </a:lnTo>
                <a:lnTo>
                  <a:pt x="2029" y="152"/>
                </a:lnTo>
                <a:lnTo>
                  <a:pt x="2029" y="163"/>
                </a:lnTo>
                <a:lnTo>
                  <a:pt x="2040" y="163"/>
                </a:lnTo>
                <a:lnTo>
                  <a:pt x="2040" y="152"/>
                </a:lnTo>
                <a:lnTo>
                  <a:pt x="2052" y="163"/>
                </a:lnTo>
                <a:lnTo>
                  <a:pt x="2052" y="175"/>
                </a:lnTo>
                <a:lnTo>
                  <a:pt x="2064" y="175"/>
                </a:lnTo>
                <a:lnTo>
                  <a:pt x="2098" y="187"/>
                </a:lnTo>
                <a:lnTo>
                  <a:pt x="2110" y="187"/>
                </a:lnTo>
                <a:lnTo>
                  <a:pt x="2110" y="175"/>
                </a:lnTo>
                <a:lnTo>
                  <a:pt x="2110" y="187"/>
                </a:lnTo>
                <a:lnTo>
                  <a:pt x="2121" y="187"/>
                </a:lnTo>
                <a:lnTo>
                  <a:pt x="2110" y="187"/>
                </a:lnTo>
                <a:lnTo>
                  <a:pt x="2121" y="198"/>
                </a:lnTo>
                <a:lnTo>
                  <a:pt x="2144" y="187"/>
                </a:lnTo>
                <a:lnTo>
                  <a:pt x="2133" y="187"/>
                </a:lnTo>
                <a:lnTo>
                  <a:pt x="2133" y="198"/>
                </a:lnTo>
                <a:lnTo>
                  <a:pt x="2121" y="198"/>
                </a:lnTo>
                <a:lnTo>
                  <a:pt x="2121" y="210"/>
                </a:lnTo>
                <a:lnTo>
                  <a:pt x="2121" y="198"/>
                </a:lnTo>
                <a:lnTo>
                  <a:pt x="2110" y="187"/>
                </a:lnTo>
                <a:lnTo>
                  <a:pt x="2110" y="198"/>
                </a:lnTo>
                <a:lnTo>
                  <a:pt x="2110" y="210"/>
                </a:lnTo>
                <a:lnTo>
                  <a:pt x="2121" y="210"/>
                </a:lnTo>
                <a:lnTo>
                  <a:pt x="2110" y="210"/>
                </a:lnTo>
                <a:lnTo>
                  <a:pt x="2121" y="222"/>
                </a:lnTo>
                <a:lnTo>
                  <a:pt x="2110" y="210"/>
                </a:lnTo>
                <a:lnTo>
                  <a:pt x="2110" y="222"/>
                </a:lnTo>
                <a:lnTo>
                  <a:pt x="2121" y="233"/>
                </a:lnTo>
                <a:lnTo>
                  <a:pt x="2121" y="222"/>
                </a:lnTo>
                <a:lnTo>
                  <a:pt x="2121" y="233"/>
                </a:lnTo>
                <a:lnTo>
                  <a:pt x="2121" y="222"/>
                </a:lnTo>
                <a:lnTo>
                  <a:pt x="2133" y="210"/>
                </a:lnTo>
                <a:lnTo>
                  <a:pt x="2133" y="222"/>
                </a:lnTo>
                <a:lnTo>
                  <a:pt x="2133" y="210"/>
                </a:lnTo>
                <a:lnTo>
                  <a:pt x="2121" y="222"/>
                </a:lnTo>
                <a:lnTo>
                  <a:pt x="2133" y="222"/>
                </a:lnTo>
                <a:lnTo>
                  <a:pt x="2121" y="222"/>
                </a:lnTo>
                <a:lnTo>
                  <a:pt x="2121" y="233"/>
                </a:lnTo>
                <a:lnTo>
                  <a:pt x="2121" y="245"/>
                </a:lnTo>
                <a:lnTo>
                  <a:pt x="2133" y="245"/>
                </a:lnTo>
                <a:lnTo>
                  <a:pt x="2121" y="233"/>
                </a:lnTo>
                <a:lnTo>
                  <a:pt x="2133" y="233"/>
                </a:lnTo>
                <a:lnTo>
                  <a:pt x="2133" y="245"/>
                </a:lnTo>
                <a:lnTo>
                  <a:pt x="2144" y="245"/>
                </a:lnTo>
                <a:lnTo>
                  <a:pt x="2144" y="233"/>
                </a:lnTo>
                <a:lnTo>
                  <a:pt x="2144" y="245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56" y="245"/>
                </a:lnTo>
                <a:lnTo>
                  <a:pt x="2156" y="233"/>
                </a:lnTo>
                <a:lnTo>
                  <a:pt x="2167" y="233"/>
                </a:lnTo>
                <a:lnTo>
                  <a:pt x="2167" y="245"/>
                </a:lnTo>
                <a:lnTo>
                  <a:pt x="2179" y="245"/>
                </a:lnTo>
                <a:lnTo>
                  <a:pt x="2190" y="245"/>
                </a:lnTo>
                <a:lnTo>
                  <a:pt x="2190" y="233"/>
                </a:lnTo>
                <a:lnTo>
                  <a:pt x="2202" y="233"/>
                </a:lnTo>
                <a:lnTo>
                  <a:pt x="2190" y="233"/>
                </a:lnTo>
                <a:lnTo>
                  <a:pt x="2202" y="222"/>
                </a:lnTo>
                <a:lnTo>
                  <a:pt x="2213" y="233"/>
                </a:lnTo>
                <a:lnTo>
                  <a:pt x="2213" y="222"/>
                </a:lnTo>
                <a:lnTo>
                  <a:pt x="2225" y="222"/>
                </a:lnTo>
                <a:lnTo>
                  <a:pt x="2225" y="210"/>
                </a:lnTo>
                <a:lnTo>
                  <a:pt x="2236" y="222"/>
                </a:lnTo>
                <a:lnTo>
                  <a:pt x="2236" y="233"/>
                </a:lnTo>
                <a:lnTo>
                  <a:pt x="2259" y="233"/>
                </a:lnTo>
                <a:lnTo>
                  <a:pt x="2271" y="233"/>
                </a:lnTo>
                <a:lnTo>
                  <a:pt x="2283" y="233"/>
                </a:lnTo>
                <a:lnTo>
                  <a:pt x="2306" y="233"/>
                </a:lnTo>
                <a:lnTo>
                  <a:pt x="2329" y="233"/>
                </a:lnTo>
                <a:lnTo>
                  <a:pt x="2352" y="245"/>
                </a:lnTo>
                <a:lnTo>
                  <a:pt x="2363" y="233"/>
                </a:lnTo>
                <a:lnTo>
                  <a:pt x="2375" y="233"/>
                </a:lnTo>
                <a:lnTo>
                  <a:pt x="2398" y="233"/>
                </a:lnTo>
                <a:lnTo>
                  <a:pt x="2398" y="245"/>
                </a:lnTo>
                <a:lnTo>
                  <a:pt x="2432" y="233"/>
                </a:lnTo>
                <a:lnTo>
                  <a:pt x="2467" y="233"/>
                </a:lnTo>
                <a:lnTo>
                  <a:pt x="2478" y="233"/>
                </a:lnTo>
                <a:lnTo>
                  <a:pt x="2490" y="233"/>
                </a:lnTo>
                <a:lnTo>
                  <a:pt x="2525" y="233"/>
                </a:lnTo>
                <a:lnTo>
                  <a:pt x="2536" y="233"/>
                </a:lnTo>
                <a:lnTo>
                  <a:pt x="2536" y="245"/>
                </a:lnTo>
                <a:lnTo>
                  <a:pt x="2536" y="257"/>
                </a:lnTo>
                <a:lnTo>
                  <a:pt x="2548" y="257"/>
                </a:lnTo>
                <a:lnTo>
                  <a:pt x="2548" y="280"/>
                </a:lnTo>
                <a:lnTo>
                  <a:pt x="2548" y="268"/>
                </a:lnTo>
                <a:lnTo>
                  <a:pt x="2559" y="268"/>
                </a:lnTo>
                <a:lnTo>
                  <a:pt x="2571" y="268"/>
                </a:lnTo>
                <a:lnTo>
                  <a:pt x="2571" y="257"/>
                </a:lnTo>
                <a:lnTo>
                  <a:pt x="2582" y="268"/>
                </a:lnTo>
                <a:lnTo>
                  <a:pt x="2594" y="280"/>
                </a:lnTo>
                <a:lnTo>
                  <a:pt x="2605" y="268"/>
                </a:lnTo>
                <a:lnTo>
                  <a:pt x="2617" y="280"/>
                </a:lnTo>
                <a:lnTo>
                  <a:pt x="2628" y="280"/>
                </a:lnTo>
                <a:lnTo>
                  <a:pt x="2640" y="268"/>
                </a:lnTo>
                <a:lnTo>
                  <a:pt x="2651" y="280"/>
                </a:lnTo>
                <a:lnTo>
                  <a:pt x="2663" y="280"/>
                </a:lnTo>
                <a:lnTo>
                  <a:pt x="2674" y="268"/>
                </a:lnTo>
                <a:lnTo>
                  <a:pt x="2686" y="280"/>
                </a:lnTo>
                <a:lnTo>
                  <a:pt x="2698" y="292"/>
                </a:lnTo>
                <a:lnTo>
                  <a:pt x="2721" y="315"/>
                </a:lnTo>
                <a:lnTo>
                  <a:pt x="2721" y="327"/>
                </a:lnTo>
                <a:lnTo>
                  <a:pt x="2721" y="339"/>
                </a:lnTo>
                <a:lnTo>
                  <a:pt x="2744" y="339"/>
                </a:lnTo>
                <a:lnTo>
                  <a:pt x="2755" y="362"/>
                </a:lnTo>
                <a:lnTo>
                  <a:pt x="2767" y="362"/>
                </a:lnTo>
                <a:lnTo>
                  <a:pt x="2767" y="374"/>
                </a:lnTo>
                <a:lnTo>
                  <a:pt x="2778" y="374"/>
                </a:lnTo>
                <a:lnTo>
                  <a:pt x="2778" y="385"/>
                </a:lnTo>
                <a:lnTo>
                  <a:pt x="2790" y="397"/>
                </a:lnTo>
                <a:lnTo>
                  <a:pt x="2801" y="397"/>
                </a:lnTo>
                <a:lnTo>
                  <a:pt x="2813" y="397"/>
                </a:lnTo>
                <a:lnTo>
                  <a:pt x="2824" y="397"/>
                </a:lnTo>
                <a:lnTo>
                  <a:pt x="2824" y="385"/>
                </a:lnTo>
                <a:lnTo>
                  <a:pt x="2824" y="397"/>
                </a:lnTo>
                <a:lnTo>
                  <a:pt x="2847" y="397"/>
                </a:lnTo>
                <a:lnTo>
                  <a:pt x="2859" y="397"/>
                </a:lnTo>
                <a:lnTo>
                  <a:pt x="2870" y="385"/>
                </a:lnTo>
                <a:lnTo>
                  <a:pt x="2882" y="397"/>
                </a:lnTo>
                <a:lnTo>
                  <a:pt x="2893" y="397"/>
                </a:lnTo>
                <a:lnTo>
                  <a:pt x="2905" y="385"/>
                </a:lnTo>
                <a:lnTo>
                  <a:pt x="2917" y="374"/>
                </a:lnTo>
                <a:lnTo>
                  <a:pt x="2917" y="385"/>
                </a:lnTo>
                <a:lnTo>
                  <a:pt x="2928" y="397"/>
                </a:lnTo>
                <a:lnTo>
                  <a:pt x="2951" y="397"/>
                </a:lnTo>
                <a:lnTo>
                  <a:pt x="2974" y="397"/>
                </a:lnTo>
                <a:lnTo>
                  <a:pt x="2986" y="409"/>
                </a:lnTo>
                <a:lnTo>
                  <a:pt x="2997" y="420"/>
                </a:lnTo>
                <a:lnTo>
                  <a:pt x="3009" y="420"/>
                </a:lnTo>
                <a:lnTo>
                  <a:pt x="2997" y="409"/>
                </a:lnTo>
                <a:lnTo>
                  <a:pt x="3009" y="409"/>
                </a:lnTo>
                <a:lnTo>
                  <a:pt x="3020" y="420"/>
                </a:lnTo>
                <a:lnTo>
                  <a:pt x="3032" y="432"/>
                </a:lnTo>
                <a:lnTo>
                  <a:pt x="3066" y="432"/>
                </a:lnTo>
                <a:lnTo>
                  <a:pt x="3078" y="432"/>
                </a:lnTo>
                <a:lnTo>
                  <a:pt x="3089" y="432"/>
                </a:lnTo>
                <a:lnTo>
                  <a:pt x="3101" y="432"/>
                </a:lnTo>
                <a:lnTo>
                  <a:pt x="3112" y="432"/>
                </a:lnTo>
                <a:lnTo>
                  <a:pt x="3124" y="432"/>
                </a:lnTo>
                <a:lnTo>
                  <a:pt x="3136" y="432"/>
                </a:lnTo>
                <a:lnTo>
                  <a:pt x="3159" y="432"/>
                </a:lnTo>
                <a:lnTo>
                  <a:pt x="3170" y="432"/>
                </a:lnTo>
                <a:lnTo>
                  <a:pt x="3182" y="432"/>
                </a:lnTo>
                <a:lnTo>
                  <a:pt x="3182" y="444"/>
                </a:lnTo>
                <a:lnTo>
                  <a:pt x="3193" y="432"/>
                </a:lnTo>
                <a:lnTo>
                  <a:pt x="3205" y="444"/>
                </a:lnTo>
                <a:lnTo>
                  <a:pt x="3216" y="444"/>
                </a:lnTo>
                <a:lnTo>
                  <a:pt x="3228" y="455"/>
                </a:lnTo>
                <a:lnTo>
                  <a:pt x="3239" y="455"/>
                </a:lnTo>
                <a:lnTo>
                  <a:pt x="3228" y="455"/>
                </a:lnTo>
                <a:lnTo>
                  <a:pt x="3239" y="455"/>
                </a:lnTo>
                <a:lnTo>
                  <a:pt x="3251" y="455"/>
                </a:lnTo>
                <a:lnTo>
                  <a:pt x="3251" y="467"/>
                </a:lnTo>
                <a:lnTo>
                  <a:pt x="3262" y="467"/>
                </a:lnTo>
                <a:lnTo>
                  <a:pt x="3274" y="479"/>
                </a:lnTo>
                <a:lnTo>
                  <a:pt x="3285" y="467"/>
                </a:lnTo>
                <a:lnTo>
                  <a:pt x="3308" y="479"/>
                </a:lnTo>
                <a:lnTo>
                  <a:pt x="3308" y="467"/>
                </a:lnTo>
                <a:lnTo>
                  <a:pt x="3320" y="467"/>
                </a:lnTo>
                <a:lnTo>
                  <a:pt x="3320" y="479"/>
                </a:lnTo>
                <a:lnTo>
                  <a:pt x="3332" y="490"/>
                </a:lnTo>
                <a:lnTo>
                  <a:pt x="3320" y="490"/>
                </a:lnTo>
                <a:lnTo>
                  <a:pt x="3332" y="490"/>
                </a:lnTo>
                <a:lnTo>
                  <a:pt x="3332" y="479"/>
                </a:lnTo>
                <a:lnTo>
                  <a:pt x="3343" y="490"/>
                </a:lnTo>
                <a:lnTo>
                  <a:pt x="3343" y="479"/>
                </a:lnTo>
                <a:lnTo>
                  <a:pt x="3355" y="490"/>
                </a:lnTo>
                <a:lnTo>
                  <a:pt x="3355" y="479"/>
                </a:lnTo>
                <a:lnTo>
                  <a:pt x="3355" y="490"/>
                </a:lnTo>
                <a:lnTo>
                  <a:pt x="3366" y="490"/>
                </a:lnTo>
                <a:lnTo>
                  <a:pt x="3378" y="490"/>
                </a:lnTo>
                <a:lnTo>
                  <a:pt x="3389" y="490"/>
                </a:lnTo>
                <a:lnTo>
                  <a:pt x="3401" y="502"/>
                </a:lnTo>
                <a:lnTo>
                  <a:pt x="3401" y="490"/>
                </a:lnTo>
                <a:lnTo>
                  <a:pt x="3424" y="502"/>
                </a:lnTo>
                <a:lnTo>
                  <a:pt x="3435" y="502"/>
                </a:lnTo>
                <a:lnTo>
                  <a:pt x="3447" y="514"/>
                </a:lnTo>
                <a:lnTo>
                  <a:pt x="3435" y="525"/>
                </a:lnTo>
                <a:lnTo>
                  <a:pt x="3447" y="525"/>
                </a:lnTo>
                <a:lnTo>
                  <a:pt x="3458" y="525"/>
                </a:lnTo>
                <a:lnTo>
                  <a:pt x="3470" y="525"/>
                </a:lnTo>
                <a:lnTo>
                  <a:pt x="3481" y="525"/>
                </a:lnTo>
                <a:lnTo>
                  <a:pt x="3493" y="537"/>
                </a:lnTo>
                <a:lnTo>
                  <a:pt x="3493" y="525"/>
                </a:lnTo>
                <a:lnTo>
                  <a:pt x="3504" y="537"/>
                </a:lnTo>
                <a:lnTo>
                  <a:pt x="3493" y="537"/>
                </a:lnTo>
                <a:lnTo>
                  <a:pt x="3504" y="537"/>
                </a:lnTo>
                <a:lnTo>
                  <a:pt x="3516" y="537"/>
                </a:lnTo>
                <a:lnTo>
                  <a:pt x="3516" y="549"/>
                </a:lnTo>
                <a:lnTo>
                  <a:pt x="3539" y="537"/>
                </a:lnTo>
                <a:lnTo>
                  <a:pt x="3551" y="549"/>
                </a:lnTo>
                <a:lnTo>
                  <a:pt x="3585" y="560"/>
                </a:lnTo>
                <a:lnTo>
                  <a:pt x="3597" y="560"/>
                </a:lnTo>
                <a:lnTo>
                  <a:pt x="3608" y="560"/>
                </a:lnTo>
                <a:lnTo>
                  <a:pt x="3620" y="572"/>
                </a:lnTo>
                <a:lnTo>
                  <a:pt x="3631" y="560"/>
                </a:lnTo>
                <a:lnTo>
                  <a:pt x="3631" y="572"/>
                </a:lnTo>
                <a:lnTo>
                  <a:pt x="3643" y="560"/>
                </a:lnTo>
                <a:lnTo>
                  <a:pt x="3643" y="572"/>
                </a:lnTo>
                <a:lnTo>
                  <a:pt x="3654" y="572"/>
                </a:lnTo>
                <a:lnTo>
                  <a:pt x="3666" y="572"/>
                </a:lnTo>
                <a:lnTo>
                  <a:pt x="3689" y="560"/>
                </a:lnTo>
                <a:lnTo>
                  <a:pt x="3689" y="572"/>
                </a:lnTo>
                <a:lnTo>
                  <a:pt x="3700" y="584"/>
                </a:lnTo>
                <a:lnTo>
                  <a:pt x="3712" y="584"/>
                </a:lnTo>
                <a:lnTo>
                  <a:pt x="3712" y="572"/>
                </a:lnTo>
                <a:lnTo>
                  <a:pt x="3723" y="572"/>
                </a:lnTo>
                <a:lnTo>
                  <a:pt x="3735" y="572"/>
                </a:lnTo>
                <a:lnTo>
                  <a:pt x="3735" y="560"/>
                </a:lnTo>
                <a:lnTo>
                  <a:pt x="3747" y="560"/>
                </a:lnTo>
                <a:lnTo>
                  <a:pt x="3758" y="560"/>
                </a:lnTo>
                <a:lnTo>
                  <a:pt x="3758" y="572"/>
                </a:lnTo>
                <a:lnTo>
                  <a:pt x="3770" y="572"/>
                </a:lnTo>
                <a:lnTo>
                  <a:pt x="3781" y="584"/>
                </a:lnTo>
                <a:lnTo>
                  <a:pt x="3781" y="607"/>
                </a:lnTo>
                <a:lnTo>
                  <a:pt x="3770" y="619"/>
                </a:lnTo>
                <a:lnTo>
                  <a:pt x="3770" y="630"/>
                </a:lnTo>
                <a:lnTo>
                  <a:pt x="3747" y="630"/>
                </a:lnTo>
                <a:lnTo>
                  <a:pt x="3758" y="642"/>
                </a:lnTo>
                <a:lnTo>
                  <a:pt x="3747" y="642"/>
                </a:lnTo>
                <a:lnTo>
                  <a:pt x="3747" y="654"/>
                </a:lnTo>
                <a:lnTo>
                  <a:pt x="3747" y="666"/>
                </a:lnTo>
                <a:lnTo>
                  <a:pt x="3747" y="677"/>
                </a:lnTo>
                <a:lnTo>
                  <a:pt x="3735" y="677"/>
                </a:lnTo>
                <a:lnTo>
                  <a:pt x="3758" y="689"/>
                </a:lnTo>
                <a:lnTo>
                  <a:pt x="3770" y="689"/>
                </a:lnTo>
                <a:lnTo>
                  <a:pt x="3758" y="712"/>
                </a:lnTo>
                <a:lnTo>
                  <a:pt x="3770" y="747"/>
                </a:lnTo>
                <a:lnTo>
                  <a:pt x="3770" y="771"/>
                </a:lnTo>
                <a:lnTo>
                  <a:pt x="3758" y="806"/>
                </a:lnTo>
                <a:lnTo>
                  <a:pt x="3747" y="806"/>
                </a:lnTo>
                <a:lnTo>
                  <a:pt x="3747" y="817"/>
                </a:lnTo>
                <a:lnTo>
                  <a:pt x="3723" y="817"/>
                </a:lnTo>
                <a:lnTo>
                  <a:pt x="3723" y="794"/>
                </a:lnTo>
                <a:lnTo>
                  <a:pt x="3712" y="782"/>
                </a:lnTo>
                <a:lnTo>
                  <a:pt x="3700" y="782"/>
                </a:lnTo>
                <a:lnTo>
                  <a:pt x="3689" y="782"/>
                </a:lnTo>
                <a:lnTo>
                  <a:pt x="3677" y="782"/>
                </a:lnTo>
                <a:lnTo>
                  <a:pt x="3666" y="771"/>
                </a:lnTo>
                <a:lnTo>
                  <a:pt x="3654" y="759"/>
                </a:lnTo>
                <a:lnTo>
                  <a:pt x="3643" y="759"/>
                </a:lnTo>
                <a:lnTo>
                  <a:pt x="3643" y="771"/>
                </a:lnTo>
                <a:lnTo>
                  <a:pt x="3631" y="782"/>
                </a:lnTo>
                <a:lnTo>
                  <a:pt x="3620" y="782"/>
                </a:lnTo>
                <a:lnTo>
                  <a:pt x="3620" y="794"/>
                </a:lnTo>
                <a:lnTo>
                  <a:pt x="3608" y="806"/>
                </a:lnTo>
                <a:lnTo>
                  <a:pt x="3597" y="806"/>
                </a:lnTo>
                <a:lnTo>
                  <a:pt x="3597" y="817"/>
                </a:lnTo>
                <a:lnTo>
                  <a:pt x="3608" y="817"/>
                </a:lnTo>
                <a:lnTo>
                  <a:pt x="3585" y="817"/>
                </a:lnTo>
                <a:lnTo>
                  <a:pt x="3574" y="829"/>
                </a:lnTo>
                <a:lnTo>
                  <a:pt x="3551" y="829"/>
                </a:lnTo>
                <a:lnTo>
                  <a:pt x="3539" y="817"/>
                </a:lnTo>
                <a:lnTo>
                  <a:pt x="3527" y="829"/>
                </a:lnTo>
                <a:lnTo>
                  <a:pt x="3516" y="829"/>
                </a:lnTo>
                <a:lnTo>
                  <a:pt x="3504" y="829"/>
                </a:lnTo>
                <a:lnTo>
                  <a:pt x="3504" y="817"/>
                </a:lnTo>
                <a:lnTo>
                  <a:pt x="3493" y="829"/>
                </a:lnTo>
                <a:lnTo>
                  <a:pt x="3481" y="841"/>
                </a:lnTo>
                <a:lnTo>
                  <a:pt x="3470" y="841"/>
                </a:lnTo>
                <a:lnTo>
                  <a:pt x="3470" y="864"/>
                </a:lnTo>
                <a:lnTo>
                  <a:pt x="3481" y="876"/>
                </a:lnTo>
                <a:lnTo>
                  <a:pt x="3481" y="899"/>
                </a:lnTo>
                <a:lnTo>
                  <a:pt x="3470" y="911"/>
                </a:lnTo>
                <a:lnTo>
                  <a:pt x="3458" y="911"/>
                </a:lnTo>
                <a:lnTo>
                  <a:pt x="3470" y="922"/>
                </a:lnTo>
                <a:lnTo>
                  <a:pt x="3458" y="934"/>
                </a:lnTo>
                <a:lnTo>
                  <a:pt x="3458" y="957"/>
                </a:lnTo>
                <a:lnTo>
                  <a:pt x="3458" y="969"/>
                </a:lnTo>
                <a:lnTo>
                  <a:pt x="3447" y="981"/>
                </a:lnTo>
                <a:lnTo>
                  <a:pt x="3435" y="981"/>
                </a:lnTo>
                <a:lnTo>
                  <a:pt x="3401" y="969"/>
                </a:lnTo>
                <a:lnTo>
                  <a:pt x="3378" y="981"/>
                </a:lnTo>
                <a:lnTo>
                  <a:pt x="3355" y="981"/>
                </a:lnTo>
                <a:lnTo>
                  <a:pt x="3355" y="992"/>
                </a:lnTo>
                <a:lnTo>
                  <a:pt x="3343" y="981"/>
                </a:lnTo>
                <a:lnTo>
                  <a:pt x="3343" y="992"/>
                </a:lnTo>
                <a:lnTo>
                  <a:pt x="3320" y="992"/>
                </a:lnTo>
                <a:lnTo>
                  <a:pt x="3308" y="992"/>
                </a:lnTo>
                <a:lnTo>
                  <a:pt x="3308" y="969"/>
                </a:lnTo>
                <a:lnTo>
                  <a:pt x="3285" y="957"/>
                </a:lnTo>
                <a:lnTo>
                  <a:pt x="3285" y="946"/>
                </a:lnTo>
                <a:lnTo>
                  <a:pt x="3274" y="934"/>
                </a:lnTo>
                <a:lnTo>
                  <a:pt x="3285" y="934"/>
                </a:lnTo>
                <a:lnTo>
                  <a:pt x="3274" y="922"/>
                </a:lnTo>
                <a:lnTo>
                  <a:pt x="3285" y="922"/>
                </a:lnTo>
                <a:lnTo>
                  <a:pt x="3285" y="911"/>
                </a:lnTo>
                <a:lnTo>
                  <a:pt x="3274" y="899"/>
                </a:lnTo>
                <a:lnTo>
                  <a:pt x="3262" y="887"/>
                </a:lnTo>
                <a:lnTo>
                  <a:pt x="3251" y="887"/>
                </a:lnTo>
                <a:lnTo>
                  <a:pt x="3239" y="876"/>
                </a:lnTo>
                <a:lnTo>
                  <a:pt x="3216" y="876"/>
                </a:lnTo>
                <a:lnTo>
                  <a:pt x="3205" y="876"/>
                </a:lnTo>
                <a:lnTo>
                  <a:pt x="3193" y="887"/>
                </a:lnTo>
                <a:lnTo>
                  <a:pt x="3182" y="899"/>
                </a:lnTo>
                <a:lnTo>
                  <a:pt x="3170" y="899"/>
                </a:lnTo>
                <a:lnTo>
                  <a:pt x="3147" y="911"/>
                </a:lnTo>
                <a:lnTo>
                  <a:pt x="3147" y="922"/>
                </a:lnTo>
                <a:lnTo>
                  <a:pt x="3136" y="922"/>
                </a:lnTo>
                <a:lnTo>
                  <a:pt x="3124" y="934"/>
                </a:lnTo>
                <a:lnTo>
                  <a:pt x="3124" y="946"/>
                </a:lnTo>
                <a:lnTo>
                  <a:pt x="3112" y="946"/>
                </a:lnTo>
                <a:lnTo>
                  <a:pt x="3089" y="969"/>
                </a:lnTo>
                <a:lnTo>
                  <a:pt x="3089" y="992"/>
                </a:lnTo>
                <a:lnTo>
                  <a:pt x="3078" y="992"/>
                </a:lnTo>
                <a:lnTo>
                  <a:pt x="3055" y="981"/>
                </a:lnTo>
                <a:lnTo>
                  <a:pt x="3055" y="969"/>
                </a:lnTo>
                <a:lnTo>
                  <a:pt x="3032" y="981"/>
                </a:lnTo>
                <a:lnTo>
                  <a:pt x="3020" y="969"/>
                </a:lnTo>
                <a:lnTo>
                  <a:pt x="3009" y="981"/>
                </a:lnTo>
                <a:lnTo>
                  <a:pt x="2997" y="981"/>
                </a:lnTo>
                <a:lnTo>
                  <a:pt x="2986" y="981"/>
                </a:lnTo>
                <a:lnTo>
                  <a:pt x="2974" y="981"/>
                </a:lnTo>
                <a:lnTo>
                  <a:pt x="2974" y="992"/>
                </a:lnTo>
                <a:lnTo>
                  <a:pt x="2963" y="1016"/>
                </a:lnTo>
                <a:lnTo>
                  <a:pt x="2963" y="1027"/>
                </a:lnTo>
                <a:lnTo>
                  <a:pt x="2951" y="1027"/>
                </a:lnTo>
                <a:lnTo>
                  <a:pt x="2963" y="1039"/>
                </a:lnTo>
                <a:lnTo>
                  <a:pt x="2940" y="1051"/>
                </a:lnTo>
                <a:lnTo>
                  <a:pt x="2951" y="1074"/>
                </a:lnTo>
                <a:lnTo>
                  <a:pt x="2940" y="1109"/>
                </a:lnTo>
                <a:lnTo>
                  <a:pt x="2940" y="1121"/>
                </a:lnTo>
                <a:lnTo>
                  <a:pt x="2928" y="1133"/>
                </a:lnTo>
                <a:lnTo>
                  <a:pt x="2905" y="1133"/>
                </a:lnTo>
                <a:lnTo>
                  <a:pt x="2882" y="1133"/>
                </a:lnTo>
                <a:lnTo>
                  <a:pt x="2870" y="1109"/>
                </a:lnTo>
                <a:lnTo>
                  <a:pt x="2859" y="1109"/>
                </a:lnTo>
                <a:lnTo>
                  <a:pt x="2859" y="1121"/>
                </a:lnTo>
                <a:lnTo>
                  <a:pt x="2847" y="1109"/>
                </a:lnTo>
                <a:lnTo>
                  <a:pt x="2847" y="1121"/>
                </a:lnTo>
                <a:lnTo>
                  <a:pt x="2836" y="1133"/>
                </a:lnTo>
                <a:lnTo>
                  <a:pt x="2824" y="1133"/>
                </a:lnTo>
                <a:lnTo>
                  <a:pt x="2813" y="1133"/>
                </a:lnTo>
                <a:lnTo>
                  <a:pt x="2801" y="1144"/>
                </a:lnTo>
                <a:lnTo>
                  <a:pt x="2790" y="1144"/>
                </a:lnTo>
                <a:lnTo>
                  <a:pt x="2790" y="1156"/>
                </a:lnTo>
                <a:lnTo>
                  <a:pt x="2778" y="1144"/>
                </a:lnTo>
                <a:lnTo>
                  <a:pt x="2778" y="1156"/>
                </a:lnTo>
                <a:lnTo>
                  <a:pt x="2767" y="1168"/>
                </a:lnTo>
                <a:lnTo>
                  <a:pt x="2755" y="1156"/>
                </a:lnTo>
                <a:lnTo>
                  <a:pt x="2755" y="1168"/>
                </a:lnTo>
                <a:lnTo>
                  <a:pt x="2744" y="1156"/>
                </a:lnTo>
                <a:lnTo>
                  <a:pt x="2732" y="1156"/>
                </a:lnTo>
                <a:lnTo>
                  <a:pt x="2698" y="1156"/>
                </a:lnTo>
                <a:lnTo>
                  <a:pt x="2686" y="1168"/>
                </a:lnTo>
                <a:lnTo>
                  <a:pt x="2674" y="1179"/>
                </a:lnTo>
                <a:lnTo>
                  <a:pt x="2651" y="1168"/>
                </a:lnTo>
                <a:lnTo>
                  <a:pt x="2628" y="1156"/>
                </a:lnTo>
                <a:lnTo>
                  <a:pt x="2628" y="1168"/>
                </a:lnTo>
                <a:lnTo>
                  <a:pt x="2617" y="1168"/>
                </a:lnTo>
                <a:lnTo>
                  <a:pt x="2594" y="1168"/>
                </a:lnTo>
                <a:lnTo>
                  <a:pt x="2594" y="1156"/>
                </a:lnTo>
                <a:lnTo>
                  <a:pt x="2594" y="1144"/>
                </a:lnTo>
                <a:lnTo>
                  <a:pt x="2582" y="1144"/>
                </a:lnTo>
                <a:lnTo>
                  <a:pt x="2548" y="1133"/>
                </a:lnTo>
                <a:lnTo>
                  <a:pt x="2536" y="1144"/>
                </a:lnTo>
                <a:lnTo>
                  <a:pt x="2536" y="1156"/>
                </a:lnTo>
                <a:lnTo>
                  <a:pt x="2513" y="1226"/>
                </a:lnTo>
                <a:lnTo>
                  <a:pt x="2502" y="1226"/>
                </a:lnTo>
                <a:lnTo>
                  <a:pt x="2490" y="1226"/>
                </a:lnTo>
                <a:lnTo>
                  <a:pt x="2478" y="1214"/>
                </a:lnTo>
                <a:lnTo>
                  <a:pt x="2455" y="1214"/>
                </a:lnTo>
                <a:lnTo>
                  <a:pt x="2432" y="1214"/>
                </a:lnTo>
                <a:lnTo>
                  <a:pt x="2409" y="1214"/>
                </a:lnTo>
                <a:lnTo>
                  <a:pt x="2398" y="1214"/>
                </a:lnTo>
                <a:lnTo>
                  <a:pt x="2386" y="1214"/>
                </a:lnTo>
                <a:lnTo>
                  <a:pt x="2386" y="1238"/>
                </a:lnTo>
                <a:lnTo>
                  <a:pt x="2375" y="1261"/>
                </a:lnTo>
                <a:lnTo>
                  <a:pt x="2375" y="1273"/>
                </a:lnTo>
                <a:lnTo>
                  <a:pt x="2352" y="1261"/>
                </a:lnTo>
                <a:lnTo>
                  <a:pt x="2329" y="1261"/>
                </a:lnTo>
                <a:lnTo>
                  <a:pt x="2317" y="1261"/>
                </a:lnTo>
                <a:lnTo>
                  <a:pt x="2317" y="1273"/>
                </a:lnTo>
                <a:lnTo>
                  <a:pt x="2306" y="1284"/>
                </a:lnTo>
                <a:lnTo>
                  <a:pt x="2283" y="1273"/>
                </a:lnTo>
                <a:lnTo>
                  <a:pt x="2259" y="1273"/>
                </a:lnTo>
                <a:lnTo>
                  <a:pt x="2259" y="1249"/>
                </a:lnTo>
                <a:lnTo>
                  <a:pt x="2225" y="1249"/>
                </a:lnTo>
                <a:lnTo>
                  <a:pt x="2213" y="1238"/>
                </a:lnTo>
                <a:lnTo>
                  <a:pt x="2202" y="1249"/>
                </a:lnTo>
                <a:lnTo>
                  <a:pt x="2202" y="1238"/>
                </a:lnTo>
                <a:lnTo>
                  <a:pt x="2179" y="1249"/>
                </a:lnTo>
                <a:lnTo>
                  <a:pt x="2167" y="1238"/>
                </a:lnTo>
                <a:lnTo>
                  <a:pt x="2156" y="1238"/>
                </a:lnTo>
                <a:lnTo>
                  <a:pt x="2144" y="1226"/>
                </a:lnTo>
                <a:lnTo>
                  <a:pt x="2133" y="1226"/>
                </a:lnTo>
                <a:lnTo>
                  <a:pt x="2133" y="1214"/>
                </a:lnTo>
                <a:lnTo>
                  <a:pt x="2121" y="1203"/>
                </a:lnTo>
                <a:lnTo>
                  <a:pt x="2098" y="1203"/>
                </a:lnTo>
                <a:lnTo>
                  <a:pt x="2087" y="1203"/>
                </a:lnTo>
                <a:lnTo>
                  <a:pt x="2075" y="1203"/>
                </a:lnTo>
                <a:lnTo>
                  <a:pt x="2052" y="1214"/>
                </a:lnTo>
                <a:lnTo>
                  <a:pt x="2052" y="1226"/>
                </a:lnTo>
                <a:lnTo>
                  <a:pt x="2040" y="1226"/>
                </a:lnTo>
                <a:lnTo>
                  <a:pt x="2040" y="1238"/>
                </a:lnTo>
                <a:lnTo>
                  <a:pt x="2029" y="1238"/>
                </a:lnTo>
                <a:lnTo>
                  <a:pt x="2029" y="1261"/>
                </a:lnTo>
                <a:lnTo>
                  <a:pt x="2017" y="1261"/>
                </a:lnTo>
                <a:lnTo>
                  <a:pt x="2006" y="1273"/>
                </a:lnTo>
                <a:lnTo>
                  <a:pt x="2006" y="1296"/>
                </a:lnTo>
                <a:lnTo>
                  <a:pt x="1994" y="1308"/>
                </a:lnTo>
                <a:lnTo>
                  <a:pt x="1994" y="1319"/>
                </a:lnTo>
                <a:lnTo>
                  <a:pt x="1983" y="1331"/>
                </a:lnTo>
                <a:lnTo>
                  <a:pt x="1983" y="1354"/>
                </a:lnTo>
                <a:lnTo>
                  <a:pt x="1983" y="1366"/>
                </a:lnTo>
                <a:lnTo>
                  <a:pt x="1960" y="1366"/>
                </a:lnTo>
                <a:lnTo>
                  <a:pt x="1948" y="1366"/>
                </a:lnTo>
                <a:lnTo>
                  <a:pt x="1937" y="1366"/>
                </a:lnTo>
                <a:lnTo>
                  <a:pt x="1925" y="1378"/>
                </a:lnTo>
                <a:lnTo>
                  <a:pt x="1891" y="1366"/>
                </a:lnTo>
                <a:lnTo>
                  <a:pt x="1879" y="1366"/>
                </a:lnTo>
                <a:lnTo>
                  <a:pt x="1868" y="1378"/>
                </a:lnTo>
                <a:lnTo>
                  <a:pt x="1856" y="1366"/>
                </a:lnTo>
                <a:lnTo>
                  <a:pt x="1844" y="1343"/>
                </a:lnTo>
                <a:lnTo>
                  <a:pt x="1821" y="1343"/>
                </a:lnTo>
                <a:lnTo>
                  <a:pt x="1810" y="1343"/>
                </a:lnTo>
                <a:lnTo>
                  <a:pt x="1798" y="1331"/>
                </a:lnTo>
                <a:lnTo>
                  <a:pt x="1798" y="1319"/>
                </a:lnTo>
                <a:lnTo>
                  <a:pt x="1810" y="1308"/>
                </a:lnTo>
                <a:lnTo>
                  <a:pt x="1775" y="1319"/>
                </a:lnTo>
                <a:lnTo>
                  <a:pt x="1764" y="1308"/>
                </a:lnTo>
                <a:lnTo>
                  <a:pt x="1775" y="1308"/>
                </a:lnTo>
                <a:lnTo>
                  <a:pt x="1764" y="1296"/>
                </a:lnTo>
                <a:lnTo>
                  <a:pt x="1752" y="1296"/>
                </a:lnTo>
                <a:lnTo>
                  <a:pt x="1752" y="1284"/>
                </a:lnTo>
                <a:lnTo>
                  <a:pt x="1741" y="1284"/>
                </a:lnTo>
                <a:lnTo>
                  <a:pt x="1741" y="1273"/>
                </a:lnTo>
                <a:lnTo>
                  <a:pt x="1729" y="1273"/>
                </a:lnTo>
                <a:lnTo>
                  <a:pt x="1706" y="1261"/>
                </a:lnTo>
                <a:lnTo>
                  <a:pt x="1706" y="1238"/>
                </a:lnTo>
                <a:lnTo>
                  <a:pt x="1695" y="1214"/>
                </a:lnTo>
                <a:lnTo>
                  <a:pt x="1695" y="1203"/>
                </a:lnTo>
                <a:lnTo>
                  <a:pt x="1695" y="1191"/>
                </a:lnTo>
                <a:lnTo>
                  <a:pt x="1695" y="1179"/>
                </a:lnTo>
                <a:lnTo>
                  <a:pt x="1695" y="1168"/>
                </a:lnTo>
                <a:lnTo>
                  <a:pt x="1683" y="1168"/>
                </a:lnTo>
                <a:lnTo>
                  <a:pt x="1672" y="1156"/>
                </a:lnTo>
                <a:lnTo>
                  <a:pt x="1660" y="1179"/>
                </a:lnTo>
                <a:lnTo>
                  <a:pt x="1649" y="1179"/>
                </a:lnTo>
                <a:lnTo>
                  <a:pt x="1625" y="1191"/>
                </a:lnTo>
                <a:lnTo>
                  <a:pt x="1614" y="1179"/>
                </a:lnTo>
                <a:lnTo>
                  <a:pt x="1602" y="1168"/>
                </a:lnTo>
                <a:lnTo>
                  <a:pt x="1579" y="1168"/>
                </a:lnTo>
                <a:lnTo>
                  <a:pt x="1579" y="1156"/>
                </a:lnTo>
                <a:lnTo>
                  <a:pt x="1568" y="1168"/>
                </a:lnTo>
                <a:lnTo>
                  <a:pt x="1556" y="1156"/>
                </a:lnTo>
                <a:lnTo>
                  <a:pt x="1533" y="1144"/>
                </a:lnTo>
                <a:lnTo>
                  <a:pt x="1533" y="1156"/>
                </a:lnTo>
                <a:lnTo>
                  <a:pt x="1522" y="1156"/>
                </a:lnTo>
                <a:lnTo>
                  <a:pt x="1522" y="1168"/>
                </a:lnTo>
                <a:lnTo>
                  <a:pt x="1522" y="1191"/>
                </a:lnTo>
                <a:lnTo>
                  <a:pt x="1522" y="1203"/>
                </a:lnTo>
                <a:lnTo>
                  <a:pt x="1522" y="1214"/>
                </a:lnTo>
                <a:lnTo>
                  <a:pt x="1510" y="1226"/>
                </a:lnTo>
                <a:lnTo>
                  <a:pt x="1499" y="1226"/>
                </a:lnTo>
                <a:lnTo>
                  <a:pt x="1487" y="1226"/>
                </a:lnTo>
                <a:lnTo>
                  <a:pt x="1476" y="1238"/>
                </a:lnTo>
                <a:lnTo>
                  <a:pt x="1453" y="1249"/>
                </a:lnTo>
                <a:lnTo>
                  <a:pt x="1441" y="1226"/>
                </a:lnTo>
                <a:lnTo>
                  <a:pt x="1418" y="1214"/>
                </a:lnTo>
                <a:lnTo>
                  <a:pt x="1418" y="1226"/>
                </a:lnTo>
                <a:lnTo>
                  <a:pt x="1418" y="1203"/>
                </a:lnTo>
                <a:lnTo>
                  <a:pt x="1406" y="1203"/>
                </a:lnTo>
                <a:lnTo>
                  <a:pt x="1395" y="1191"/>
                </a:lnTo>
                <a:lnTo>
                  <a:pt x="1383" y="1191"/>
                </a:lnTo>
                <a:lnTo>
                  <a:pt x="1372" y="1203"/>
                </a:lnTo>
                <a:lnTo>
                  <a:pt x="1349" y="1191"/>
                </a:lnTo>
                <a:lnTo>
                  <a:pt x="1326" y="1261"/>
                </a:lnTo>
                <a:lnTo>
                  <a:pt x="1314" y="1249"/>
                </a:lnTo>
                <a:lnTo>
                  <a:pt x="1303" y="1249"/>
                </a:lnTo>
                <a:lnTo>
                  <a:pt x="1280" y="1249"/>
                </a:lnTo>
                <a:lnTo>
                  <a:pt x="1268" y="1249"/>
                </a:lnTo>
                <a:lnTo>
                  <a:pt x="1268" y="1238"/>
                </a:lnTo>
                <a:lnTo>
                  <a:pt x="1268" y="1226"/>
                </a:lnTo>
                <a:lnTo>
                  <a:pt x="1257" y="1226"/>
                </a:lnTo>
                <a:lnTo>
                  <a:pt x="1245" y="1203"/>
                </a:lnTo>
                <a:lnTo>
                  <a:pt x="1234" y="1214"/>
                </a:lnTo>
                <a:lnTo>
                  <a:pt x="1234" y="1226"/>
                </a:lnTo>
                <a:lnTo>
                  <a:pt x="1210" y="1226"/>
                </a:lnTo>
                <a:lnTo>
                  <a:pt x="1199" y="1214"/>
                </a:lnTo>
                <a:lnTo>
                  <a:pt x="1187" y="1214"/>
                </a:lnTo>
                <a:lnTo>
                  <a:pt x="1176" y="1191"/>
                </a:lnTo>
                <a:lnTo>
                  <a:pt x="1176" y="1179"/>
                </a:lnTo>
                <a:lnTo>
                  <a:pt x="1164" y="1191"/>
                </a:lnTo>
                <a:lnTo>
                  <a:pt x="1164" y="1179"/>
                </a:lnTo>
                <a:lnTo>
                  <a:pt x="1153" y="1179"/>
                </a:lnTo>
                <a:lnTo>
                  <a:pt x="1153" y="1168"/>
                </a:lnTo>
                <a:lnTo>
                  <a:pt x="1141" y="1168"/>
                </a:lnTo>
                <a:lnTo>
                  <a:pt x="1141" y="1156"/>
                </a:lnTo>
                <a:lnTo>
                  <a:pt x="1130" y="1168"/>
                </a:lnTo>
                <a:lnTo>
                  <a:pt x="1141" y="1168"/>
                </a:lnTo>
                <a:lnTo>
                  <a:pt x="1130" y="1179"/>
                </a:lnTo>
                <a:lnTo>
                  <a:pt x="1118" y="1179"/>
                </a:lnTo>
                <a:lnTo>
                  <a:pt x="1118" y="1191"/>
                </a:lnTo>
                <a:lnTo>
                  <a:pt x="1095" y="1191"/>
                </a:lnTo>
                <a:lnTo>
                  <a:pt x="1084" y="1203"/>
                </a:lnTo>
                <a:lnTo>
                  <a:pt x="1095" y="1214"/>
                </a:lnTo>
                <a:lnTo>
                  <a:pt x="1095" y="1226"/>
                </a:lnTo>
                <a:lnTo>
                  <a:pt x="1084" y="1238"/>
                </a:lnTo>
                <a:lnTo>
                  <a:pt x="1072" y="1238"/>
                </a:lnTo>
                <a:lnTo>
                  <a:pt x="1061" y="1238"/>
                </a:lnTo>
                <a:lnTo>
                  <a:pt x="1061" y="1249"/>
                </a:lnTo>
                <a:lnTo>
                  <a:pt x="1061" y="1273"/>
                </a:lnTo>
                <a:lnTo>
                  <a:pt x="1072" y="1273"/>
                </a:lnTo>
                <a:lnTo>
                  <a:pt x="1038" y="1296"/>
                </a:lnTo>
                <a:lnTo>
                  <a:pt x="1026" y="1284"/>
                </a:lnTo>
                <a:lnTo>
                  <a:pt x="1015" y="1308"/>
                </a:lnTo>
                <a:lnTo>
                  <a:pt x="991" y="1296"/>
                </a:lnTo>
                <a:lnTo>
                  <a:pt x="980" y="1296"/>
                </a:lnTo>
                <a:lnTo>
                  <a:pt x="980" y="1284"/>
                </a:lnTo>
                <a:lnTo>
                  <a:pt x="968" y="1284"/>
                </a:lnTo>
                <a:lnTo>
                  <a:pt x="968" y="1308"/>
                </a:lnTo>
                <a:lnTo>
                  <a:pt x="968" y="1331"/>
                </a:lnTo>
                <a:lnTo>
                  <a:pt x="980" y="1331"/>
                </a:lnTo>
                <a:lnTo>
                  <a:pt x="991" y="1331"/>
                </a:lnTo>
                <a:lnTo>
                  <a:pt x="1003" y="1331"/>
                </a:lnTo>
                <a:lnTo>
                  <a:pt x="1015" y="1331"/>
                </a:lnTo>
                <a:lnTo>
                  <a:pt x="1026" y="1343"/>
                </a:lnTo>
                <a:lnTo>
                  <a:pt x="1015" y="1378"/>
                </a:lnTo>
                <a:lnTo>
                  <a:pt x="1026" y="1389"/>
                </a:lnTo>
                <a:lnTo>
                  <a:pt x="1015" y="1389"/>
                </a:lnTo>
                <a:lnTo>
                  <a:pt x="1003" y="1401"/>
                </a:lnTo>
                <a:lnTo>
                  <a:pt x="968" y="1401"/>
                </a:lnTo>
                <a:lnTo>
                  <a:pt x="945" y="1401"/>
                </a:lnTo>
                <a:lnTo>
                  <a:pt x="945" y="1425"/>
                </a:lnTo>
                <a:lnTo>
                  <a:pt x="934" y="1425"/>
                </a:lnTo>
                <a:lnTo>
                  <a:pt x="911" y="1401"/>
                </a:lnTo>
                <a:lnTo>
                  <a:pt x="899" y="1413"/>
                </a:lnTo>
                <a:lnTo>
                  <a:pt x="876" y="1413"/>
                </a:lnTo>
                <a:lnTo>
                  <a:pt x="876" y="1425"/>
                </a:lnTo>
                <a:lnTo>
                  <a:pt x="865" y="1436"/>
                </a:lnTo>
                <a:lnTo>
                  <a:pt x="830" y="1425"/>
                </a:lnTo>
                <a:lnTo>
                  <a:pt x="819" y="1425"/>
                </a:lnTo>
                <a:lnTo>
                  <a:pt x="807" y="1425"/>
                </a:lnTo>
                <a:lnTo>
                  <a:pt x="795" y="1425"/>
                </a:lnTo>
                <a:lnTo>
                  <a:pt x="784" y="1425"/>
                </a:lnTo>
                <a:lnTo>
                  <a:pt x="772" y="1425"/>
                </a:lnTo>
                <a:lnTo>
                  <a:pt x="772" y="1413"/>
                </a:lnTo>
                <a:lnTo>
                  <a:pt x="749" y="1413"/>
                </a:lnTo>
                <a:lnTo>
                  <a:pt x="738" y="1413"/>
                </a:lnTo>
                <a:lnTo>
                  <a:pt x="726" y="1401"/>
                </a:lnTo>
                <a:lnTo>
                  <a:pt x="715" y="1413"/>
                </a:lnTo>
                <a:lnTo>
                  <a:pt x="703" y="1401"/>
                </a:lnTo>
                <a:lnTo>
                  <a:pt x="703" y="1413"/>
                </a:lnTo>
                <a:lnTo>
                  <a:pt x="692" y="1401"/>
                </a:lnTo>
                <a:lnTo>
                  <a:pt x="657" y="1413"/>
                </a:lnTo>
                <a:lnTo>
                  <a:pt x="646" y="1413"/>
                </a:lnTo>
                <a:lnTo>
                  <a:pt x="623" y="1425"/>
                </a:lnTo>
                <a:lnTo>
                  <a:pt x="611" y="1413"/>
                </a:lnTo>
                <a:lnTo>
                  <a:pt x="588" y="1436"/>
                </a:lnTo>
                <a:lnTo>
                  <a:pt x="588" y="1448"/>
                </a:lnTo>
                <a:lnTo>
                  <a:pt x="576" y="1460"/>
                </a:lnTo>
                <a:lnTo>
                  <a:pt x="565" y="1483"/>
                </a:lnTo>
                <a:lnTo>
                  <a:pt x="553" y="1483"/>
                </a:lnTo>
                <a:lnTo>
                  <a:pt x="530" y="1483"/>
                </a:lnTo>
                <a:lnTo>
                  <a:pt x="542" y="1471"/>
                </a:lnTo>
                <a:lnTo>
                  <a:pt x="542" y="1460"/>
                </a:lnTo>
                <a:lnTo>
                  <a:pt x="542" y="1448"/>
                </a:lnTo>
                <a:lnTo>
                  <a:pt x="519" y="1436"/>
                </a:lnTo>
                <a:lnTo>
                  <a:pt x="496" y="1425"/>
                </a:lnTo>
                <a:lnTo>
                  <a:pt x="484" y="1425"/>
                </a:lnTo>
                <a:lnTo>
                  <a:pt x="461" y="1413"/>
                </a:lnTo>
                <a:lnTo>
                  <a:pt x="450" y="1413"/>
                </a:lnTo>
                <a:lnTo>
                  <a:pt x="438" y="1389"/>
                </a:lnTo>
                <a:lnTo>
                  <a:pt x="450" y="1366"/>
                </a:lnTo>
                <a:lnTo>
                  <a:pt x="450" y="1331"/>
                </a:lnTo>
                <a:lnTo>
                  <a:pt x="415" y="1284"/>
                </a:lnTo>
                <a:lnTo>
                  <a:pt x="415" y="1273"/>
                </a:lnTo>
                <a:lnTo>
                  <a:pt x="404" y="1261"/>
                </a:lnTo>
                <a:lnTo>
                  <a:pt x="392" y="1261"/>
                </a:lnTo>
                <a:lnTo>
                  <a:pt x="369" y="1261"/>
                </a:lnTo>
                <a:lnTo>
                  <a:pt x="346" y="1261"/>
                </a:lnTo>
                <a:lnTo>
                  <a:pt x="334" y="1238"/>
                </a:lnTo>
                <a:lnTo>
                  <a:pt x="323" y="1226"/>
                </a:lnTo>
                <a:lnTo>
                  <a:pt x="311" y="1214"/>
                </a:lnTo>
                <a:lnTo>
                  <a:pt x="300" y="1179"/>
                </a:lnTo>
                <a:lnTo>
                  <a:pt x="288" y="1168"/>
                </a:lnTo>
                <a:lnTo>
                  <a:pt x="288" y="1179"/>
                </a:lnTo>
                <a:lnTo>
                  <a:pt x="277" y="1179"/>
                </a:lnTo>
                <a:lnTo>
                  <a:pt x="277" y="1191"/>
                </a:lnTo>
                <a:lnTo>
                  <a:pt x="277" y="1203"/>
                </a:lnTo>
                <a:lnTo>
                  <a:pt x="277" y="1214"/>
                </a:lnTo>
                <a:lnTo>
                  <a:pt x="277" y="1226"/>
                </a:lnTo>
                <a:lnTo>
                  <a:pt x="277" y="1238"/>
                </a:lnTo>
                <a:lnTo>
                  <a:pt x="288" y="1249"/>
                </a:lnTo>
                <a:lnTo>
                  <a:pt x="277" y="1249"/>
                </a:lnTo>
                <a:lnTo>
                  <a:pt x="277" y="1261"/>
                </a:lnTo>
                <a:lnTo>
                  <a:pt x="265" y="1249"/>
                </a:lnTo>
                <a:lnTo>
                  <a:pt x="265" y="1238"/>
                </a:lnTo>
                <a:lnTo>
                  <a:pt x="254" y="1238"/>
                </a:lnTo>
                <a:lnTo>
                  <a:pt x="254" y="1226"/>
                </a:lnTo>
                <a:lnTo>
                  <a:pt x="242" y="1226"/>
                </a:lnTo>
                <a:lnTo>
                  <a:pt x="242" y="1203"/>
                </a:lnTo>
                <a:lnTo>
                  <a:pt x="231" y="1191"/>
                </a:lnTo>
                <a:lnTo>
                  <a:pt x="231" y="1179"/>
                </a:lnTo>
                <a:lnTo>
                  <a:pt x="242" y="1179"/>
                </a:lnTo>
                <a:lnTo>
                  <a:pt x="254" y="1156"/>
                </a:lnTo>
                <a:lnTo>
                  <a:pt x="265" y="1168"/>
                </a:lnTo>
                <a:lnTo>
                  <a:pt x="265" y="1179"/>
                </a:lnTo>
                <a:lnTo>
                  <a:pt x="265" y="1168"/>
                </a:lnTo>
                <a:lnTo>
                  <a:pt x="277" y="1168"/>
                </a:lnTo>
                <a:lnTo>
                  <a:pt x="277" y="1144"/>
                </a:lnTo>
                <a:lnTo>
                  <a:pt x="277" y="1133"/>
                </a:lnTo>
                <a:lnTo>
                  <a:pt x="277" y="1121"/>
                </a:lnTo>
                <a:lnTo>
                  <a:pt x="288" y="1121"/>
                </a:lnTo>
                <a:lnTo>
                  <a:pt x="288" y="1109"/>
                </a:lnTo>
                <a:lnTo>
                  <a:pt x="288" y="1098"/>
                </a:lnTo>
                <a:lnTo>
                  <a:pt x="300" y="1109"/>
                </a:lnTo>
                <a:lnTo>
                  <a:pt x="300" y="1086"/>
                </a:lnTo>
                <a:lnTo>
                  <a:pt x="311" y="1086"/>
                </a:lnTo>
                <a:lnTo>
                  <a:pt x="311" y="1074"/>
                </a:lnTo>
                <a:lnTo>
                  <a:pt x="323" y="1063"/>
                </a:lnTo>
                <a:lnTo>
                  <a:pt x="323" y="1074"/>
                </a:lnTo>
                <a:lnTo>
                  <a:pt x="334" y="1074"/>
                </a:lnTo>
                <a:lnTo>
                  <a:pt x="346" y="1098"/>
                </a:lnTo>
                <a:lnTo>
                  <a:pt x="357" y="1086"/>
                </a:lnTo>
                <a:lnTo>
                  <a:pt x="369" y="1074"/>
                </a:lnTo>
                <a:lnTo>
                  <a:pt x="381" y="1063"/>
                </a:lnTo>
                <a:lnTo>
                  <a:pt x="392" y="1063"/>
                </a:lnTo>
                <a:lnTo>
                  <a:pt x="415" y="1063"/>
                </a:lnTo>
                <a:lnTo>
                  <a:pt x="427" y="1039"/>
                </a:lnTo>
                <a:lnTo>
                  <a:pt x="438" y="1039"/>
                </a:lnTo>
                <a:lnTo>
                  <a:pt x="438" y="1027"/>
                </a:lnTo>
                <a:lnTo>
                  <a:pt x="450" y="1027"/>
                </a:lnTo>
                <a:lnTo>
                  <a:pt x="461" y="1016"/>
                </a:lnTo>
                <a:lnTo>
                  <a:pt x="484" y="1004"/>
                </a:lnTo>
                <a:lnTo>
                  <a:pt x="484" y="992"/>
                </a:lnTo>
                <a:lnTo>
                  <a:pt x="484" y="981"/>
                </a:lnTo>
                <a:lnTo>
                  <a:pt x="484" y="969"/>
                </a:lnTo>
                <a:lnTo>
                  <a:pt x="496" y="969"/>
                </a:lnTo>
                <a:lnTo>
                  <a:pt x="484" y="957"/>
                </a:lnTo>
                <a:lnTo>
                  <a:pt x="484" y="946"/>
                </a:lnTo>
                <a:lnTo>
                  <a:pt x="473" y="934"/>
                </a:lnTo>
                <a:lnTo>
                  <a:pt x="473" y="922"/>
                </a:lnTo>
                <a:lnTo>
                  <a:pt x="461" y="911"/>
                </a:lnTo>
                <a:lnTo>
                  <a:pt x="450" y="911"/>
                </a:lnTo>
                <a:lnTo>
                  <a:pt x="438" y="887"/>
                </a:lnTo>
                <a:lnTo>
                  <a:pt x="427" y="887"/>
                </a:lnTo>
                <a:lnTo>
                  <a:pt x="427" y="864"/>
                </a:lnTo>
                <a:lnTo>
                  <a:pt x="427" y="876"/>
                </a:lnTo>
                <a:lnTo>
                  <a:pt x="415" y="876"/>
                </a:lnTo>
                <a:lnTo>
                  <a:pt x="415" y="899"/>
                </a:lnTo>
                <a:lnTo>
                  <a:pt x="404" y="911"/>
                </a:lnTo>
                <a:lnTo>
                  <a:pt x="404" y="922"/>
                </a:lnTo>
                <a:lnTo>
                  <a:pt x="404" y="934"/>
                </a:lnTo>
                <a:lnTo>
                  <a:pt x="392" y="934"/>
                </a:lnTo>
                <a:lnTo>
                  <a:pt x="381" y="934"/>
                </a:lnTo>
                <a:lnTo>
                  <a:pt x="369" y="946"/>
                </a:lnTo>
                <a:lnTo>
                  <a:pt x="357" y="946"/>
                </a:lnTo>
                <a:lnTo>
                  <a:pt x="346" y="957"/>
                </a:lnTo>
                <a:lnTo>
                  <a:pt x="334" y="957"/>
                </a:lnTo>
                <a:lnTo>
                  <a:pt x="323" y="969"/>
                </a:lnTo>
                <a:lnTo>
                  <a:pt x="323" y="981"/>
                </a:lnTo>
                <a:lnTo>
                  <a:pt x="300" y="969"/>
                </a:lnTo>
                <a:lnTo>
                  <a:pt x="300" y="957"/>
                </a:lnTo>
                <a:lnTo>
                  <a:pt x="288" y="946"/>
                </a:lnTo>
                <a:lnTo>
                  <a:pt x="277" y="946"/>
                </a:lnTo>
                <a:lnTo>
                  <a:pt x="265" y="911"/>
                </a:lnTo>
                <a:lnTo>
                  <a:pt x="277" y="887"/>
                </a:lnTo>
                <a:lnTo>
                  <a:pt x="288" y="864"/>
                </a:lnTo>
                <a:lnTo>
                  <a:pt x="288" y="852"/>
                </a:lnTo>
                <a:lnTo>
                  <a:pt x="288" y="829"/>
                </a:lnTo>
                <a:lnTo>
                  <a:pt x="265" y="841"/>
                </a:lnTo>
                <a:lnTo>
                  <a:pt x="254" y="829"/>
                </a:lnTo>
                <a:lnTo>
                  <a:pt x="242" y="829"/>
                </a:lnTo>
                <a:lnTo>
                  <a:pt x="231" y="794"/>
                </a:lnTo>
                <a:lnTo>
                  <a:pt x="219" y="794"/>
                </a:lnTo>
                <a:lnTo>
                  <a:pt x="219" y="806"/>
                </a:lnTo>
                <a:lnTo>
                  <a:pt x="219" y="817"/>
                </a:lnTo>
                <a:lnTo>
                  <a:pt x="196" y="782"/>
                </a:lnTo>
                <a:lnTo>
                  <a:pt x="185" y="782"/>
                </a:lnTo>
                <a:lnTo>
                  <a:pt x="173" y="771"/>
                </a:lnTo>
                <a:lnTo>
                  <a:pt x="173" y="759"/>
                </a:lnTo>
                <a:lnTo>
                  <a:pt x="161" y="747"/>
                </a:lnTo>
                <a:lnTo>
                  <a:pt x="150" y="736"/>
                </a:lnTo>
                <a:lnTo>
                  <a:pt x="150" y="701"/>
                </a:lnTo>
                <a:lnTo>
                  <a:pt x="150" y="689"/>
                </a:lnTo>
                <a:lnTo>
                  <a:pt x="150" y="677"/>
                </a:lnTo>
                <a:lnTo>
                  <a:pt x="161" y="666"/>
                </a:lnTo>
                <a:lnTo>
                  <a:pt x="161" y="642"/>
                </a:lnTo>
                <a:lnTo>
                  <a:pt x="161" y="630"/>
                </a:lnTo>
                <a:lnTo>
                  <a:pt x="150" y="630"/>
                </a:lnTo>
                <a:lnTo>
                  <a:pt x="138" y="642"/>
                </a:lnTo>
                <a:lnTo>
                  <a:pt x="127" y="642"/>
                </a:lnTo>
                <a:lnTo>
                  <a:pt x="115" y="630"/>
                </a:lnTo>
                <a:lnTo>
                  <a:pt x="104" y="630"/>
                </a:lnTo>
                <a:lnTo>
                  <a:pt x="104" y="607"/>
                </a:lnTo>
                <a:lnTo>
                  <a:pt x="92" y="607"/>
                </a:lnTo>
                <a:lnTo>
                  <a:pt x="92" y="584"/>
                </a:lnTo>
                <a:lnTo>
                  <a:pt x="81" y="572"/>
                </a:lnTo>
                <a:lnTo>
                  <a:pt x="69" y="572"/>
                </a:lnTo>
                <a:lnTo>
                  <a:pt x="69" y="549"/>
                </a:lnTo>
                <a:lnTo>
                  <a:pt x="69" y="537"/>
                </a:lnTo>
                <a:lnTo>
                  <a:pt x="69" y="525"/>
                </a:lnTo>
                <a:lnTo>
                  <a:pt x="69" y="514"/>
                </a:lnTo>
                <a:lnTo>
                  <a:pt x="81" y="490"/>
                </a:lnTo>
                <a:lnTo>
                  <a:pt x="69" y="479"/>
                </a:lnTo>
                <a:lnTo>
                  <a:pt x="69" y="467"/>
                </a:lnTo>
                <a:lnTo>
                  <a:pt x="58" y="467"/>
                </a:lnTo>
                <a:lnTo>
                  <a:pt x="46" y="479"/>
                </a:lnTo>
                <a:lnTo>
                  <a:pt x="35" y="490"/>
                </a:lnTo>
                <a:lnTo>
                  <a:pt x="23" y="479"/>
                </a:lnTo>
                <a:lnTo>
                  <a:pt x="12" y="467"/>
                </a:lnTo>
                <a:lnTo>
                  <a:pt x="12" y="455"/>
                </a:lnTo>
                <a:lnTo>
                  <a:pt x="0" y="455"/>
                </a:lnTo>
                <a:lnTo>
                  <a:pt x="0" y="444"/>
                </a:lnTo>
                <a:lnTo>
                  <a:pt x="12" y="432"/>
                </a:lnTo>
                <a:lnTo>
                  <a:pt x="12" y="420"/>
                </a:lnTo>
                <a:lnTo>
                  <a:pt x="23" y="432"/>
                </a:lnTo>
                <a:lnTo>
                  <a:pt x="23" y="420"/>
                </a:lnTo>
                <a:lnTo>
                  <a:pt x="12" y="409"/>
                </a:lnTo>
                <a:lnTo>
                  <a:pt x="23" y="397"/>
                </a:lnTo>
                <a:lnTo>
                  <a:pt x="12" y="385"/>
                </a:lnTo>
                <a:lnTo>
                  <a:pt x="23" y="374"/>
                </a:lnTo>
                <a:lnTo>
                  <a:pt x="35" y="374"/>
                </a:lnTo>
                <a:lnTo>
                  <a:pt x="46" y="385"/>
                </a:lnTo>
                <a:lnTo>
                  <a:pt x="58" y="374"/>
                </a:lnTo>
                <a:lnTo>
                  <a:pt x="81" y="385"/>
                </a:lnTo>
                <a:lnTo>
                  <a:pt x="81" y="397"/>
                </a:lnTo>
                <a:lnTo>
                  <a:pt x="92" y="385"/>
                </a:lnTo>
                <a:lnTo>
                  <a:pt x="104" y="385"/>
                </a:lnTo>
                <a:lnTo>
                  <a:pt x="115" y="385"/>
                </a:lnTo>
                <a:lnTo>
                  <a:pt x="115" y="374"/>
                </a:lnTo>
                <a:lnTo>
                  <a:pt x="127" y="374"/>
                </a:lnTo>
                <a:lnTo>
                  <a:pt x="127" y="362"/>
                </a:lnTo>
                <a:lnTo>
                  <a:pt x="138" y="350"/>
                </a:lnTo>
                <a:lnTo>
                  <a:pt x="138" y="362"/>
                </a:lnTo>
                <a:lnTo>
                  <a:pt x="138" y="350"/>
                </a:lnTo>
                <a:lnTo>
                  <a:pt x="138" y="339"/>
                </a:lnTo>
                <a:lnTo>
                  <a:pt x="150" y="315"/>
                </a:lnTo>
                <a:lnTo>
                  <a:pt x="161" y="315"/>
                </a:lnTo>
                <a:lnTo>
                  <a:pt x="173" y="304"/>
                </a:lnTo>
                <a:lnTo>
                  <a:pt x="185" y="304"/>
                </a:lnTo>
                <a:lnTo>
                  <a:pt x="196" y="292"/>
                </a:lnTo>
                <a:lnTo>
                  <a:pt x="196" y="268"/>
                </a:lnTo>
                <a:lnTo>
                  <a:pt x="208" y="257"/>
                </a:lnTo>
                <a:lnTo>
                  <a:pt x="196" y="245"/>
                </a:lnTo>
                <a:lnTo>
                  <a:pt x="208" y="222"/>
                </a:lnTo>
                <a:lnTo>
                  <a:pt x="219" y="198"/>
                </a:lnTo>
                <a:lnTo>
                  <a:pt x="231" y="175"/>
                </a:lnTo>
                <a:lnTo>
                  <a:pt x="231" y="163"/>
                </a:lnTo>
                <a:lnTo>
                  <a:pt x="242" y="163"/>
                </a:lnTo>
                <a:lnTo>
                  <a:pt x="242" y="152"/>
                </a:lnTo>
                <a:lnTo>
                  <a:pt x="231" y="140"/>
                </a:lnTo>
                <a:lnTo>
                  <a:pt x="242" y="140"/>
                </a:lnTo>
                <a:lnTo>
                  <a:pt x="242" y="128"/>
                </a:lnTo>
                <a:lnTo>
                  <a:pt x="254" y="128"/>
                </a:lnTo>
                <a:lnTo>
                  <a:pt x="254" y="140"/>
                </a:lnTo>
                <a:lnTo>
                  <a:pt x="265" y="140"/>
                </a:lnTo>
                <a:lnTo>
                  <a:pt x="277" y="140"/>
                </a:lnTo>
                <a:lnTo>
                  <a:pt x="288" y="140"/>
                </a:lnTo>
                <a:lnTo>
                  <a:pt x="300" y="140"/>
                </a:lnTo>
                <a:lnTo>
                  <a:pt x="311" y="140"/>
                </a:lnTo>
                <a:lnTo>
                  <a:pt x="323" y="128"/>
                </a:lnTo>
                <a:lnTo>
                  <a:pt x="323" y="140"/>
                </a:lnTo>
                <a:lnTo>
                  <a:pt x="334" y="128"/>
                </a:lnTo>
                <a:lnTo>
                  <a:pt x="346" y="117"/>
                </a:lnTo>
                <a:lnTo>
                  <a:pt x="357" y="117"/>
                </a:lnTo>
                <a:lnTo>
                  <a:pt x="357" y="105"/>
                </a:lnTo>
                <a:lnTo>
                  <a:pt x="346" y="105"/>
                </a:lnTo>
                <a:lnTo>
                  <a:pt x="357" y="105"/>
                </a:lnTo>
                <a:lnTo>
                  <a:pt x="357" y="117"/>
                </a:lnTo>
                <a:lnTo>
                  <a:pt x="369" y="117"/>
                </a:lnTo>
                <a:lnTo>
                  <a:pt x="381" y="117"/>
                </a:lnTo>
                <a:lnTo>
                  <a:pt x="381" y="105"/>
                </a:lnTo>
                <a:lnTo>
                  <a:pt x="381" y="117"/>
                </a:lnTo>
                <a:lnTo>
                  <a:pt x="404" y="117"/>
                </a:lnTo>
                <a:lnTo>
                  <a:pt x="404" y="128"/>
                </a:lnTo>
                <a:lnTo>
                  <a:pt x="404" y="117"/>
                </a:lnTo>
                <a:lnTo>
                  <a:pt x="415" y="128"/>
                </a:lnTo>
                <a:lnTo>
                  <a:pt x="415" y="117"/>
                </a:lnTo>
                <a:lnTo>
                  <a:pt x="427" y="128"/>
                </a:lnTo>
                <a:lnTo>
                  <a:pt x="438" y="117"/>
                </a:lnTo>
                <a:lnTo>
                  <a:pt x="438" y="128"/>
                </a:lnTo>
                <a:lnTo>
                  <a:pt x="450" y="128"/>
                </a:lnTo>
                <a:lnTo>
                  <a:pt x="450" y="140"/>
                </a:lnTo>
                <a:lnTo>
                  <a:pt x="461" y="128"/>
                </a:lnTo>
                <a:lnTo>
                  <a:pt x="484" y="128"/>
                </a:lnTo>
                <a:lnTo>
                  <a:pt x="484" y="117"/>
                </a:lnTo>
                <a:lnTo>
                  <a:pt x="484" y="128"/>
                </a:lnTo>
                <a:lnTo>
                  <a:pt x="484" y="140"/>
                </a:lnTo>
                <a:lnTo>
                  <a:pt x="484" y="128"/>
                </a:lnTo>
                <a:lnTo>
                  <a:pt x="484" y="140"/>
                </a:lnTo>
                <a:lnTo>
                  <a:pt x="496" y="128"/>
                </a:lnTo>
                <a:close/>
                <a:moveTo>
                  <a:pt x="507" y="128"/>
                </a:moveTo>
                <a:lnTo>
                  <a:pt x="496" y="140"/>
                </a:lnTo>
                <a:lnTo>
                  <a:pt x="507" y="140"/>
                </a:lnTo>
                <a:lnTo>
                  <a:pt x="507" y="128"/>
                </a:lnTo>
                <a:close/>
                <a:moveTo>
                  <a:pt x="507" y="128"/>
                </a:moveTo>
                <a:lnTo>
                  <a:pt x="496" y="128"/>
                </a:lnTo>
                <a:lnTo>
                  <a:pt x="507" y="128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3" name="galicia"/>
          <p:cNvSpPr>
            <a:spLocks noEditPoints="1"/>
          </p:cNvSpPr>
          <p:nvPr/>
        </p:nvSpPr>
        <p:spPr bwMode="auto">
          <a:xfrm>
            <a:off x="3433579" y="1700808"/>
            <a:ext cx="900611" cy="926433"/>
          </a:xfrm>
          <a:custGeom>
            <a:avLst/>
            <a:gdLst>
              <a:gd name="T0" fmla="*/ 738 w 3608"/>
              <a:gd name="T1" fmla="*/ 2955 h 3924"/>
              <a:gd name="T2" fmla="*/ 899 w 3608"/>
              <a:gd name="T3" fmla="*/ 2756 h 3924"/>
              <a:gd name="T4" fmla="*/ 646 w 3608"/>
              <a:gd name="T5" fmla="*/ 2908 h 3924"/>
              <a:gd name="T6" fmla="*/ 600 w 3608"/>
              <a:gd name="T7" fmla="*/ 2803 h 3924"/>
              <a:gd name="T8" fmla="*/ 807 w 3608"/>
              <a:gd name="T9" fmla="*/ 2639 h 3924"/>
              <a:gd name="T10" fmla="*/ 576 w 3608"/>
              <a:gd name="T11" fmla="*/ 2663 h 3924"/>
              <a:gd name="T12" fmla="*/ 530 w 3608"/>
              <a:gd name="T13" fmla="*/ 2464 h 3924"/>
              <a:gd name="T14" fmla="*/ 611 w 3608"/>
              <a:gd name="T15" fmla="*/ 2488 h 3924"/>
              <a:gd name="T16" fmla="*/ 623 w 3608"/>
              <a:gd name="T17" fmla="*/ 2312 h 3924"/>
              <a:gd name="T18" fmla="*/ 761 w 3608"/>
              <a:gd name="T19" fmla="*/ 2126 h 3924"/>
              <a:gd name="T20" fmla="*/ 600 w 3608"/>
              <a:gd name="T21" fmla="*/ 2184 h 3924"/>
              <a:gd name="T22" fmla="*/ 461 w 3608"/>
              <a:gd name="T23" fmla="*/ 2266 h 3924"/>
              <a:gd name="T24" fmla="*/ 277 w 3608"/>
              <a:gd name="T25" fmla="*/ 2266 h 3924"/>
              <a:gd name="T26" fmla="*/ 450 w 3608"/>
              <a:gd name="T27" fmla="*/ 1950 h 3924"/>
              <a:gd name="T28" fmla="*/ 507 w 3608"/>
              <a:gd name="T29" fmla="*/ 1822 h 3924"/>
              <a:gd name="T30" fmla="*/ 334 w 3608"/>
              <a:gd name="T31" fmla="*/ 1869 h 3924"/>
              <a:gd name="T32" fmla="*/ 242 w 3608"/>
              <a:gd name="T33" fmla="*/ 1717 h 3924"/>
              <a:gd name="T34" fmla="*/ 161 w 3608"/>
              <a:gd name="T35" fmla="*/ 1542 h 3924"/>
              <a:gd name="T36" fmla="*/ 35 w 3608"/>
              <a:gd name="T37" fmla="*/ 1518 h 3924"/>
              <a:gd name="T38" fmla="*/ 138 w 3608"/>
              <a:gd name="T39" fmla="*/ 1215 h 3924"/>
              <a:gd name="T40" fmla="*/ 173 w 3608"/>
              <a:gd name="T41" fmla="*/ 1098 h 3924"/>
              <a:gd name="T42" fmla="*/ 415 w 3608"/>
              <a:gd name="T43" fmla="*/ 1016 h 3924"/>
              <a:gd name="T44" fmla="*/ 553 w 3608"/>
              <a:gd name="T45" fmla="*/ 865 h 3924"/>
              <a:gd name="T46" fmla="*/ 772 w 3608"/>
              <a:gd name="T47" fmla="*/ 841 h 3924"/>
              <a:gd name="T48" fmla="*/ 1210 w 3608"/>
              <a:gd name="T49" fmla="*/ 794 h 3924"/>
              <a:gd name="T50" fmla="*/ 1360 w 3608"/>
              <a:gd name="T51" fmla="*/ 818 h 3924"/>
              <a:gd name="T52" fmla="*/ 1533 w 3608"/>
              <a:gd name="T53" fmla="*/ 759 h 3924"/>
              <a:gd name="T54" fmla="*/ 1614 w 3608"/>
              <a:gd name="T55" fmla="*/ 689 h 3924"/>
              <a:gd name="T56" fmla="*/ 1637 w 3608"/>
              <a:gd name="T57" fmla="*/ 596 h 3924"/>
              <a:gd name="T58" fmla="*/ 1579 w 3608"/>
              <a:gd name="T59" fmla="*/ 573 h 3924"/>
              <a:gd name="T60" fmla="*/ 1453 w 3608"/>
              <a:gd name="T61" fmla="*/ 491 h 3924"/>
              <a:gd name="T62" fmla="*/ 1672 w 3608"/>
              <a:gd name="T63" fmla="*/ 292 h 3924"/>
              <a:gd name="T64" fmla="*/ 1844 w 3608"/>
              <a:gd name="T65" fmla="*/ 211 h 3924"/>
              <a:gd name="T66" fmla="*/ 2133 w 3608"/>
              <a:gd name="T67" fmla="*/ 35 h 3924"/>
              <a:gd name="T68" fmla="*/ 2098 w 3608"/>
              <a:gd name="T69" fmla="*/ 234 h 3924"/>
              <a:gd name="T70" fmla="*/ 2202 w 3608"/>
              <a:gd name="T71" fmla="*/ 141 h 3924"/>
              <a:gd name="T72" fmla="*/ 2386 w 3608"/>
              <a:gd name="T73" fmla="*/ 117 h 3924"/>
              <a:gd name="T74" fmla="*/ 2548 w 3608"/>
              <a:gd name="T75" fmla="*/ 199 h 3924"/>
              <a:gd name="T76" fmla="*/ 2755 w 3608"/>
              <a:gd name="T77" fmla="*/ 211 h 3924"/>
              <a:gd name="T78" fmla="*/ 2997 w 3608"/>
              <a:gd name="T79" fmla="*/ 468 h 3924"/>
              <a:gd name="T80" fmla="*/ 3251 w 3608"/>
              <a:gd name="T81" fmla="*/ 503 h 3924"/>
              <a:gd name="T82" fmla="*/ 3078 w 3608"/>
              <a:gd name="T83" fmla="*/ 783 h 3924"/>
              <a:gd name="T84" fmla="*/ 3251 w 3608"/>
              <a:gd name="T85" fmla="*/ 1156 h 3924"/>
              <a:gd name="T86" fmla="*/ 3551 w 3608"/>
              <a:gd name="T87" fmla="*/ 1332 h 3924"/>
              <a:gd name="T88" fmla="*/ 3320 w 3608"/>
              <a:gd name="T89" fmla="*/ 1600 h 3924"/>
              <a:gd name="T90" fmla="*/ 3458 w 3608"/>
              <a:gd name="T91" fmla="*/ 1869 h 3924"/>
              <a:gd name="T92" fmla="*/ 3228 w 3608"/>
              <a:gd name="T93" fmla="*/ 2254 h 3924"/>
              <a:gd name="T94" fmla="*/ 3239 w 3608"/>
              <a:gd name="T95" fmla="*/ 2581 h 3924"/>
              <a:gd name="T96" fmla="*/ 3539 w 3608"/>
              <a:gd name="T97" fmla="*/ 2838 h 3924"/>
              <a:gd name="T98" fmla="*/ 3401 w 3608"/>
              <a:gd name="T99" fmla="*/ 3142 h 3924"/>
              <a:gd name="T100" fmla="*/ 3239 w 3608"/>
              <a:gd name="T101" fmla="*/ 3550 h 3924"/>
              <a:gd name="T102" fmla="*/ 2940 w 3608"/>
              <a:gd name="T103" fmla="*/ 3725 h 3924"/>
              <a:gd name="T104" fmla="*/ 2525 w 3608"/>
              <a:gd name="T105" fmla="*/ 3807 h 3924"/>
              <a:gd name="T106" fmla="*/ 2167 w 3608"/>
              <a:gd name="T107" fmla="*/ 3702 h 3924"/>
              <a:gd name="T108" fmla="*/ 1741 w 3608"/>
              <a:gd name="T109" fmla="*/ 3784 h 3924"/>
              <a:gd name="T110" fmla="*/ 1487 w 3608"/>
              <a:gd name="T111" fmla="*/ 3562 h 3924"/>
              <a:gd name="T112" fmla="*/ 1395 w 3608"/>
              <a:gd name="T113" fmla="*/ 3223 h 3924"/>
              <a:gd name="T114" fmla="*/ 795 w 3608"/>
              <a:gd name="T115" fmla="*/ 3398 h 3924"/>
              <a:gd name="T116" fmla="*/ 473 w 3608"/>
              <a:gd name="T117" fmla="*/ 3422 h 3924"/>
              <a:gd name="T118" fmla="*/ 576 w 3608"/>
              <a:gd name="T119" fmla="*/ 3142 h 3924"/>
              <a:gd name="T120" fmla="*/ 565 w 3608"/>
              <a:gd name="T121" fmla="*/ 2348 h 3924"/>
              <a:gd name="T122" fmla="*/ 334 w 3608"/>
              <a:gd name="T123" fmla="*/ 2464 h 3924"/>
              <a:gd name="T124" fmla="*/ 473 w 3608"/>
              <a:gd name="T125" fmla="*/ 2978 h 39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08"/>
              <a:gd name="T190" fmla="*/ 0 h 3924"/>
              <a:gd name="T191" fmla="*/ 3608 w 3608"/>
              <a:gd name="T192" fmla="*/ 3924 h 39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08" h="3924">
                <a:moveTo>
                  <a:pt x="484" y="3036"/>
                </a:moveTo>
                <a:lnTo>
                  <a:pt x="473" y="3025"/>
                </a:lnTo>
                <a:lnTo>
                  <a:pt x="473" y="3036"/>
                </a:lnTo>
                <a:lnTo>
                  <a:pt x="461" y="3036"/>
                </a:lnTo>
                <a:lnTo>
                  <a:pt x="450" y="3025"/>
                </a:lnTo>
                <a:lnTo>
                  <a:pt x="461" y="3025"/>
                </a:lnTo>
                <a:lnTo>
                  <a:pt x="461" y="3001"/>
                </a:lnTo>
                <a:lnTo>
                  <a:pt x="461" y="3013"/>
                </a:lnTo>
                <a:lnTo>
                  <a:pt x="461" y="3001"/>
                </a:lnTo>
                <a:lnTo>
                  <a:pt x="461" y="3013"/>
                </a:lnTo>
                <a:lnTo>
                  <a:pt x="473" y="3013"/>
                </a:lnTo>
                <a:lnTo>
                  <a:pt x="484" y="3025"/>
                </a:lnTo>
                <a:lnTo>
                  <a:pt x="484" y="3036"/>
                </a:lnTo>
                <a:close/>
                <a:moveTo>
                  <a:pt x="646" y="3025"/>
                </a:moveTo>
                <a:lnTo>
                  <a:pt x="657" y="3013"/>
                </a:lnTo>
                <a:lnTo>
                  <a:pt x="657" y="2990"/>
                </a:lnTo>
                <a:lnTo>
                  <a:pt x="669" y="2978"/>
                </a:lnTo>
                <a:lnTo>
                  <a:pt x="669" y="2990"/>
                </a:lnTo>
                <a:lnTo>
                  <a:pt x="680" y="2990"/>
                </a:lnTo>
                <a:lnTo>
                  <a:pt x="692" y="2978"/>
                </a:lnTo>
                <a:lnTo>
                  <a:pt x="692" y="2966"/>
                </a:lnTo>
                <a:lnTo>
                  <a:pt x="703" y="2978"/>
                </a:lnTo>
                <a:lnTo>
                  <a:pt x="703" y="2966"/>
                </a:lnTo>
                <a:lnTo>
                  <a:pt x="703" y="2978"/>
                </a:lnTo>
                <a:lnTo>
                  <a:pt x="692" y="2978"/>
                </a:lnTo>
                <a:lnTo>
                  <a:pt x="692" y="2990"/>
                </a:lnTo>
                <a:lnTo>
                  <a:pt x="692" y="2978"/>
                </a:lnTo>
                <a:lnTo>
                  <a:pt x="692" y="2990"/>
                </a:lnTo>
                <a:lnTo>
                  <a:pt x="703" y="2978"/>
                </a:lnTo>
                <a:lnTo>
                  <a:pt x="703" y="2990"/>
                </a:lnTo>
                <a:lnTo>
                  <a:pt x="703" y="2978"/>
                </a:lnTo>
                <a:lnTo>
                  <a:pt x="715" y="2978"/>
                </a:lnTo>
                <a:lnTo>
                  <a:pt x="715" y="2966"/>
                </a:lnTo>
                <a:lnTo>
                  <a:pt x="715" y="2955"/>
                </a:lnTo>
                <a:lnTo>
                  <a:pt x="715" y="2966"/>
                </a:lnTo>
                <a:lnTo>
                  <a:pt x="726" y="2955"/>
                </a:lnTo>
                <a:lnTo>
                  <a:pt x="726" y="2966"/>
                </a:lnTo>
                <a:lnTo>
                  <a:pt x="726" y="2955"/>
                </a:lnTo>
                <a:lnTo>
                  <a:pt x="738" y="2955"/>
                </a:lnTo>
                <a:lnTo>
                  <a:pt x="749" y="2955"/>
                </a:lnTo>
                <a:lnTo>
                  <a:pt x="761" y="2955"/>
                </a:lnTo>
                <a:lnTo>
                  <a:pt x="761" y="2943"/>
                </a:lnTo>
                <a:lnTo>
                  <a:pt x="761" y="2931"/>
                </a:lnTo>
                <a:lnTo>
                  <a:pt x="761" y="2920"/>
                </a:lnTo>
                <a:lnTo>
                  <a:pt x="772" y="2920"/>
                </a:lnTo>
                <a:lnTo>
                  <a:pt x="772" y="2931"/>
                </a:lnTo>
                <a:lnTo>
                  <a:pt x="784" y="2931"/>
                </a:lnTo>
                <a:lnTo>
                  <a:pt x="784" y="2920"/>
                </a:lnTo>
                <a:lnTo>
                  <a:pt x="784" y="2931"/>
                </a:lnTo>
                <a:lnTo>
                  <a:pt x="784" y="2920"/>
                </a:lnTo>
                <a:lnTo>
                  <a:pt x="795" y="2920"/>
                </a:lnTo>
                <a:lnTo>
                  <a:pt x="807" y="2920"/>
                </a:lnTo>
                <a:lnTo>
                  <a:pt x="819" y="2896"/>
                </a:lnTo>
                <a:lnTo>
                  <a:pt x="819" y="2885"/>
                </a:lnTo>
                <a:lnTo>
                  <a:pt x="830" y="2885"/>
                </a:lnTo>
                <a:lnTo>
                  <a:pt x="830" y="2873"/>
                </a:lnTo>
                <a:lnTo>
                  <a:pt x="842" y="2873"/>
                </a:lnTo>
                <a:lnTo>
                  <a:pt x="853" y="2873"/>
                </a:lnTo>
                <a:lnTo>
                  <a:pt x="865" y="2873"/>
                </a:lnTo>
                <a:lnTo>
                  <a:pt x="876" y="2885"/>
                </a:lnTo>
                <a:lnTo>
                  <a:pt x="876" y="2873"/>
                </a:lnTo>
                <a:lnTo>
                  <a:pt x="888" y="2873"/>
                </a:lnTo>
                <a:lnTo>
                  <a:pt x="899" y="2885"/>
                </a:lnTo>
                <a:lnTo>
                  <a:pt x="899" y="2873"/>
                </a:lnTo>
                <a:lnTo>
                  <a:pt x="888" y="2873"/>
                </a:lnTo>
                <a:lnTo>
                  <a:pt x="888" y="2861"/>
                </a:lnTo>
                <a:lnTo>
                  <a:pt x="899" y="2861"/>
                </a:lnTo>
                <a:lnTo>
                  <a:pt x="899" y="2850"/>
                </a:lnTo>
                <a:lnTo>
                  <a:pt x="899" y="2838"/>
                </a:lnTo>
                <a:lnTo>
                  <a:pt x="888" y="2826"/>
                </a:lnTo>
                <a:lnTo>
                  <a:pt x="888" y="2838"/>
                </a:lnTo>
                <a:lnTo>
                  <a:pt x="888" y="2826"/>
                </a:lnTo>
                <a:lnTo>
                  <a:pt x="899" y="2803"/>
                </a:lnTo>
                <a:lnTo>
                  <a:pt x="911" y="2803"/>
                </a:lnTo>
                <a:lnTo>
                  <a:pt x="899" y="2791"/>
                </a:lnTo>
                <a:lnTo>
                  <a:pt x="911" y="2780"/>
                </a:lnTo>
                <a:lnTo>
                  <a:pt x="899" y="2768"/>
                </a:lnTo>
                <a:lnTo>
                  <a:pt x="911" y="2756"/>
                </a:lnTo>
                <a:lnTo>
                  <a:pt x="899" y="2756"/>
                </a:lnTo>
                <a:lnTo>
                  <a:pt x="888" y="2756"/>
                </a:lnTo>
                <a:lnTo>
                  <a:pt x="888" y="2745"/>
                </a:lnTo>
                <a:lnTo>
                  <a:pt x="876" y="2756"/>
                </a:lnTo>
                <a:lnTo>
                  <a:pt x="865" y="2768"/>
                </a:lnTo>
                <a:lnTo>
                  <a:pt x="865" y="2780"/>
                </a:lnTo>
                <a:lnTo>
                  <a:pt x="876" y="2780"/>
                </a:lnTo>
                <a:lnTo>
                  <a:pt x="876" y="2803"/>
                </a:lnTo>
                <a:lnTo>
                  <a:pt x="853" y="2803"/>
                </a:lnTo>
                <a:lnTo>
                  <a:pt x="853" y="2815"/>
                </a:lnTo>
                <a:lnTo>
                  <a:pt x="842" y="2803"/>
                </a:lnTo>
                <a:lnTo>
                  <a:pt x="830" y="2815"/>
                </a:lnTo>
                <a:lnTo>
                  <a:pt x="830" y="2826"/>
                </a:lnTo>
                <a:lnTo>
                  <a:pt x="842" y="2826"/>
                </a:lnTo>
                <a:lnTo>
                  <a:pt x="842" y="2838"/>
                </a:lnTo>
                <a:lnTo>
                  <a:pt x="842" y="2850"/>
                </a:lnTo>
                <a:lnTo>
                  <a:pt x="830" y="2861"/>
                </a:lnTo>
                <a:lnTo>
                  <a:pt x="807" y="2861"/>
                </a:lnTo>
                <a:lnTo>
                  <a:pt x="807" y="2873"/>
                </a:lnTo>
                <a:lnTo>
                  <a:pt x="795" y="2873"/>
                </a:lnTo>
                <a:lnTo>
                  <a:pt x="784" y="2885"/>
                </a:lnTo>
                <a:lnTo>
                  <a:pt x="772" y="2873"/>
                </a:lnTo>
                <a:lnTo>
                  <a:pt x="772" y="2885"/>
                </a:lnTo>
                <a:lnTo>
                  <a:pt x="761" y="2885"/>
                </a:lnTo>
                <a:lnTo>
                  <a:pt x="749" y="2885"/>
                </a:lnTo>
                <a:lnTo>
                  <a:pt x="749" y="2861"/>
                </a:lnTo>
                <a:lnTo>
                  <a:pt x="749" y="2873"/>
                </a:lnTo>
                <a:lnTo>
                  <a:pt x="738" y="2873"/>
                </a:lnTo>
                <a:lnTo>
                  <a:pt x="726" y="2873"/>
                </a:lnTo>
                <a:lnTo>
                  <a:pt x="726" y="2861"/>
                </a:lnTo>
                <a:lnTo>
                  <a:pt x="726" y="2873"/>
                </a:lnTo>
                <a:lnTo>
                  <a:pt x="715" y="2885"/>
                </a:lnTo>
                <a:lnTo>
                  <a:pt x="726" y="2885"/>
                </a:lnTo>
                <a:lnTo>
                  <a:pt x="715" y="2896"/>
                </a:lnTo>
                <a:lnTo>
                  <a:pt x="692" y="2896"/>
                </a:lnTo>
                <a:lnTo>
                  <a:pt x="692" y="2908"/>
                </a:lnTo>
                <a:lnTo>
                  <a:pt x="680" y="2920"/>
                </a:lnTo>
                <a:lnTo>
                  <a:pt x="669" y="2908"/>
                </a:lnTo>
                <a:lnTo>
                  <a:pt x="646" y="2908"/>
                </a:lnTo>
                <a:lnTo>
                  <a:pt x="657" y="2908"/>
                </a:lnTo>
                <a:lnTo>
                  <a:pt x="646" y="2908"/>
                </a:lnTo>
                <a:lnTo>
                  <a:pt x="646" y="2920"/>
                </a:lnTo>
                <a:lnTo>
                  <a:pt x="657" y="2920"/>
                </a:lnTo>
                <a:lnTo>
                  <a:pt x="646" y="2920"/>
                </a:lnTo>
                <a:lnTo>
                  <a:pt x="646" y="2931"/>
                </a:lnTo>
                <a:lnTo>
                  <a:pt x="634" y="2931"/>
                </a:lnTo>
                <a:lnTo>
                  <a:pt x="634" y="2943"/>
                </a:lnTo>
                <a:lnTo>
                  <a:pt x="634" y="2931"/>
                </a:lnTo>
                <a:lnTo>
                  <a:pt x="623" y="2931"/>
                </a:lnTo>
                <a:lnTo>
                  <a:pt x="611" y="2908"/>
                </a:lnTo>
                <a:lnTo>
                  <a:pt x="600" y="2908"/>
                </a:lnTo>
                <a:lnTo>
                  <a:pt x="600" y="2920"/>
                </a:lnTo>
                <a:lnTo>
                  <a:pt x="588" y="2931"/>
                </a:lnTo>
                <a:lnTo>
                  <a:pt x="576" y="2920"/>
                </a:lnTo>
                <a:lnTo>
                  <a:pt x="565" y="2908"/>
                </a:lnTo>
                <a:lnTo>
                  <a:pt x="542" y="2908"/>
                </a:lnTo>
                <a:lnTo>
                  <a:pt x="542" y="2920"/>
                </a:lnTo>
                <a:lnTo>
                  <a:pt x="530" y="2931"/>
                </a:lnTo>
                <a:lnTo>
                  <a:pt x="530" y="2920"/>
                </a:lnTo>
                <a:lnTo>
                  <a:pt x="519" y="2920"/>
                </a:lnTo>
                <a:lnTo>
                  <a:pt x="530" y="2885"/>
                </a:lnTo>
                <a:lnTo>
                  <a:pt x="530" y="2873"/>
                </a:lnTo>
                <a:lnTo>
                  <a:pt x="542" y="2850"/>
                </a:lnTo>
                <a:lnTo>
                  <a:pt x="553" y="2826"/>
                </a:lnTo>
                <a:lnTo>
                  <a:pt x="542" y="2815"/>
                </a:lnTo>
                <a:lnTo>
                  <a:pt x="553" y="2815"/>
                </a:lnTo>
                <a:lnTo>
                  <a:pt x="553" y="2803"/>
                </a:lnTo>
                <a:lnTo>
                  <a:pt x="553" y="2815"/>
                </a:lnTo>
                <a:lnTo>
                  <a:pt x="565" y="2826"/>
                </a:lnTo>
                <a:lnTo>
                  <a:pt x="565" y="2838"/>
                </a:lnTo>
                <a:lnTo>
                  <a:pt x="576" y="2850"/>
                </a:lnTo>
                <a:lnTo>
                  <a:pt x="588" y="2861"/>
                </a:lnTo>
                <a:lnTo>
                  <a:pt x="588" y="2873"/>
                </a:lnTo>
                <a:lnTo>
                  <a:pt x="600" y="2885"/>
                </a:lnTo>
                <a:lnTo>
                  <a:pt x="600" y="2873"/>
                </a:lnTo>
                <a:lnTo>
                  <a:pt x="600" y="2861"/>
                </a:lnTo>
                <a:lnTo>
                  <a:pt x="600" y="2850"/>
                </a:lnTo>
                <a:lnTo>
                  <a:pt x="600" y="2838"/>
                </a:lnTo>
                <a:lnTo>
                  <a:pt x="600" y="2826"/>
                </a:lnTo>
                <a:lnTo>
                  <a:pt x="611" y="2803"/>
                </a:lnTo>
                <a:lnTo>
                  <a:pt x="600" y="2803"/>
                </a:lnTo>
                <a:lnTo>
                  <a:pt x="600" y="2791"/>
                </a:lnTo>
                <a:lnTo>
                  <a:pt x="600" y="2780"/>
                </a:lnTo>
                <a:lnTo>
                  <a:pt x="588" y="2780"/>
                </a:lnTo>
                <a:lnTo>
                  <a:pt x="600" y="2768"/>
                </a:lnTo>
                <a:lnTo>
                  <a:pt x="588" y="2768"/>
                </a:lnTo>
                <a:lnTo>
                  <a:pt x="588" y="2756"/>
                </a:lnTo>
                <a:lnTo>
                  <a:pt x="576" y="2756"/>
                </a:lnTo>
                <a:lnTo>
                  <a:pt x="588" y="2745"/>
                </a:lnTo>
                <a:lnTo>
                  <a:pt x="600" y="2745"/>
                </a:lnTo>
                <a:lnTo>
                  <a:pt x="600" y="2756"/>
                </a:lnTo>
                <a:lnTo>
                  <a:pt x="611" y="2756"/>
                </a:lnTo>
                <a:lnTo>
                  <a:pt x="623" y="2756"/>
                </a:lnTo>
                <a:lnTo>
                  <a:pt x="634" y="2756"/>
                </a:lnTo>
                <a:lnTo>
                  <a:pt x="634" y="2768"/>
                </a:lnTo>
                <a:lnTo>
                  <a:pt x="646" y="2780"/>
                </a:lnTo>
                <a:lnTo>
                  <a:pt x="657" y="2780"/>
                </a:lnTo>
                <a:lnTo>
                  <a:pt x="669" y="2780"/>
                </a:lnTo>
                <a:lnTo>
                  <a:pt x="680" y="2768"/>
                </a:lnTo>
                <a:lnTo>
                  <a:pt x="692" y="2768"/>
                </a:lnTo>
                <a:lnTo>
                  <a:pt x="692" y="2756"/>
                </a:lnTo>
                <a:lnTo>
                  <a:pt x="703" y="2756"/>
                </a:lnTo>
                <a:lnTo>
                  <a:pt x="703" y="2745"/>
                </a:lnTo>
                <a:lnTo>
                  <a:pt x="715" y="2733"/>
                </a:lnTo>
                <a:lnTo>
                  <a:pt x="715" y="2721"/>
                </a:lnTo>
                <a:lnTo>
                  <a:pt x="715" y="2709"/>
                </a:lnTo>
                <a:lnTo>
                  <a:pt x="726" y="2709"/>
                </a:lnTo>
                <a:lnTo>
                  <a:pt x="738" y="2686"/>
                </a:lnTo>
                <a:lnTo>
                  <a:pt x="738" y="2698"/>
                </a:lnTo>
                <a:lnTo>
                  <a:pt x="738" y="2686"/>
                </a:lnTo>
                <a:lnTo>
                  <a:pt x="749" y="2674"/>
                </a:lnTo>
                <a:lnTo>
                  <a:pt x="761" y="2674"/>
                </a:lnTo>
                <a:lnTo>
                  <a:pt x="761" y="2663"/>
                </a:lnTo>
                <a:lnTo>
                  <a:pt x="784" y="2651"/>
                </a:lnTo>
                <a:lnTo>
                  <a:pt x="795" y="2663"/>
                </a:lnTo>
                <a:lnTo>
                  <a:pt x="795" y="2651"/>
                </a:lnTo>
                <a:lnTo>
                  <a:pt x="807" y="2651"/>
                </a:lnTo>
                <a:lnTo>
                  <a:pt x="795" y="2639"/>
                </a:lnTo>
                <a:lnTo>
                  <a:pt x="795" y="2651"/>
                </a:lnTo>
                <a:lnTo>
                  <a:pt x="795" y="2639"/>
                </a:lnTo>
                <a:lnTo>
                  <a:pt x="807" y="2639"/>
                </a:lnTo>
                <a:lnTo>
                  <a:pt x="807" y="2628"/>
                </a:lnTo>
                <a:lnTo>
                  <a:pt x="819" y="2639"/>
                </a:lnTo>
                <a:lnTo>
                  <a:pt x="842" y="2604"/>
                </a:lnTo>
                <a:lnTo>
                  <a:pt x="853" y="2604"/>
                </a:lnTo>
                <a:lnTo>
                  <a:pt x="865" y="2593"/>
                </a:lnTo>
                <a:lnTo>
                  <a:pt x="853" y="2593"/>
                </a:lnTo>
                <a:lnTo>
                  <a:pt x="853" y="2604"/>
                </a:lnTo>
                <a:lnTo>
                  <a:pt x="853" y="2593"/>
                </a:lnTo>
                <a:lnTo>
                  <a:pt x="853" y="2604"/>
                </a:lnTo>
                <a:lnTo>
                  <a:pt x="842" y="2604"/>
                </a:lnTo>
                <a:lnTo>
                  <a:pt x="830" y="2604"/>
                </a:lnTo>
                <a:lnTo>
                  <a:pt x="819" y="2604"/>
                </a:lnTo>
                <a:lnTo>
                  <a:pt x="807" y="2604"/>
                </a:lnTo>
                <a:lnTo>
                  <a:pt x="819" y="2593"/>
                </a:lnTo>
                <a:lnTo>
                  <a:pt x="807" y="2581"/>
                </a:lnTo>
                <a:lnTo>
                  <a:pt x="807" y="2569"/>
                </a:lnTo>
                <a:lnTo>
                  <a:pt x="795" y="2581"/>
                </a:lnTo>
                <a:lnTo>
                  <a:pt x="784" y="2581"/>
                </a:lnTo>
                <a:lnTo>
                  <a:pt x="784" y="2593"/>
                </a:lnTo>
                <a:lnTo>
                  <a:pt x="772" y="2604"/>
                </a:lnTo>
                <a:lnTo>
                  <a:pt x="761" y="2604"/>
                </a:lnTo>
                <a:lnTo>
                  <a:pt x="738" y="2616"/>
                </a:lnTo>
                <a:lnTo>
                  <a:pt x="726" y="2616"/>
                </a:lnTo>
                <a:lnTo>
                  <a:pt x="715" y="2639"/>
                </a:lnTo>
                <a:lnTo>
                  <a:pt x="703" y="2639"/>
                </a:lnTo>
                <a:lnTo>
                  <a:pt x="703" y="2651"/>
                </a:lnTo>
                <a:lnTo>
                  <a:pt x="692" y="2651"/>
                </a:lnTo>
                <a:lnTo>
                  <a:pt x="680" y="2663"/>
                </a:lnTo>
                <a:lnTo>
                  <a:pt x="669" y="2651"/>
                </a:lnTo>
                <a:lnTo>
                  <a:pt x="657" y="2639"/>
                </a:lnTo>
                <a:lnTo>
                  <a:pt x="646" y="2639"/>
                </a:lnTo>
                <a:lnTo>
                  <a:pt x="634" y="2639"/>
                </a:lnTo>
                <a:lnTo>
                  <a:pt x="623" y="2628"/>
                </a:lnTo>
                <a:lnTo>
                  <a:pt x="623" y="2639"/>
                </a:lnTo>
                <a:lnTo>
                  <a:pt x="611" y="2639"/>
                </a:lnTo>
                <a:lnTo>
                  <a:pt x="611" y="2651"/>
                </a:lnTo>
                <a:lnTo>
                  <a:pt x="600" y="2663"/>
                </a:lnTo>
                <a:lnTo>
                  <a:pt x="600" y="2651"/>
                </a:lnTo>
                <a:lnTo>
                  <a:pt x="588" y="2663"/>
                </a:lnTo>
                <a:lnTo>
                  <a:pt x="576" y="2663"/>
                </a:lnTo>
                <a:lnTo>
                  <a:pt x="588" y="2651"/>
                </a:lnTo>
                <a:lnTo>
                  <a:pt x="576" y="2651"/>
                </a:lnTo>
                <a:lnTo>
                  <a:pt x="576" y="2639"/>
                </a:lnTo>
                <a:lnTo>
                  <a:pt x="565" y="2639"/>
                </a:lnTo>
                <a:lnTo>
                  <a:pt x="565" y="2628"/>
                </a:lnTo>
                <a:lnTo>
                  <a:pt x="553" y="2604"/>
                </a:lnTo>
                <a:lnTo>
                  <a:pt x="542" y="2604"/>
                </a:lnTo>
                <a:lnTo>
                  <a:pt x="530" y="2604"/>
                </a:lnTo>
                <a:lnTo>
                  <a:pt x="530" y="2593"/>
                </a:lnTo>
                <a:lnTo>
                  <a:pt x="530" y="2581"/>
                </a:lnTo>
                <a:lnTo>
                  <a:pt x="542" y="2581"/>
                </a:lnTo>
                <a:lnTo>
                  <a:pt x="542" y="2569"/>
                </a:lnTo>
                <a:lnTo>
                  <a:pt x="530" y="2569"/>
                </a:lnTo>
                <a:lnTo>
                  <a:pt x="542" y="2569"/>
                </a:lnTo>
                <a:lnTo>
                  <a:pt x="542" y="2558"/>
                </a:lnTo>
                <a:lnTo>
                  <a:pt x="542" y="2534"/>
                </a:lnTo>
                <a:lnTo>
                  <a:pt x="530" y="2523"/>
                </a:lnTo>
                <a:lnTo>
                  <a:pt x="530" y="2511"/>
                </a:lnTo>
                <a:lnTo>
                  <a:pt x="519" y="2511"/>
                </a:lnTo>
                <a:lnTo>
                  <a:pt x="507" y="2511"/>
                </a:lnTo>
                <a:lnTo>
                  <a:pt x="496" y="2499"/>
                </a:lnTo>
                <a:lnTo>
                  <a:pt x="484" y="2499"/>
                </a:lnTo>
                <a:lnTo>
                  <a:pt x="484" y="2511"/>
                </a:lnTo>
                <a:lnTo>
                  <a:pt x="473" y="2523"/>
                </a:lnTo>
                <a:lnTo>
                  <a:pt x="461" y="2523"/>
                </a:lnTo>
                <a:lnTo>
                  <a:pt x="461" y="2511"/>
                </a:lnTo>
                <a:lnTo>
                  <a:pt x="461" y="2523"/>
                </a:lnTo>
                <a:lnTo>
                  <a:pt x="450" y="2499"/>
                </a:lnTo>
                <a:lnTo>
                  <a:pt x="461" y="2488"/>
                </a:lnTo>
                <a:lnTo>
                  <a:pt x="461" y="2476"/>
                </a:lnTo>
                <a:lnTo>
                  <a:pt x="450" y="2476"/>
                </a:lnTo>
                <a:lnTo>
                  <a:pt x="461" y="2464"/>
                </a:lnTo>
                <a:lnTo>
                  <a:pt x="473" y="2464"/>
                </a:lnTo>
                <a:lnTo>
                  <a:pt x="484" y="2476"/>
                </a:lnTo>
                <a:lnTo>
                  <a:pt x="484" y="2464"/>
                </a:lnTo>
                <a:lnTo>
                  <a:pt x="484" y="2476"/>
                </a:lnTo>
                <a:lnTo>
                  <a:pt x="496" y="2476"/>
                </a:lnTo>
                <a:lnTo>
                  <a:pt x="519" y="2464"/>
                </a:lnTo>
                <a:lnTo>
                  <a:pt x="519" y="2453"/>
                </a:lnTo>
                <a:lnTo>
                  <a:pt x="530" y="2464"/>
                </a:lnTo>
                <a:lnTo>
                  <a:pt x="530" y="2453"/>
                </a:lnTo>
                <a:lnTo>
                  <a:pt x="542" y="2453"/>
                </a:lnTo>
                <a:lnTo>
                  <a:pt x="530" y="2441"/>
                </a:lnTo>
                <a:lnTo>
                  <a:pt x="530" y="2453"/>
                </a:lnTo>
                <a:lnTo>
                  <a:pt x="530" y="2441"/>
                </a:lnTo>
                <a:lnTo>
                  <a:pt x="542" y="2429"/>
                </a:lnTo>
                <a:lnTo>
                  <a:pt x="542" y="2441"/>
                </a:lnTo>
                <a:lnTo>
                  <a:pt x="553" y="2429"/>
                </a:lnTo>
                <a:lnTo>
                  <a:pt x="553" y="2441"/>
                </a:lnTo>
                <a:lnTo>
                  <a:pt x="565" y="2429"/>
                </a:lnTo>
                <a:lnTo>
                  <a:pt x="565" y="2441"/>
                </a:lnTo>
                <a:lnTo>
                  <a:pt x="576" y="2453"/>
                </a:lnTo>
                <a:lnTo>
                  <a:pt x="565" y="2464"/>
                </a:lnTo>
                <a:lnTo>
                  <a:pt x="576" y="2476"/>
                </a:lnTo>
                <a:lnTo>
                  <a:pt x="565" y="2488"/>
                </a:lnTo>
                <a:lnTo>
                  <a:pt x="576" y="2488"/>
                </a:lnTo>
                <a:lnTo>
                  <a:pt x="565" y="2488"/>
                </a:lnTo>
                <a:lnTo>
                  <a:pt x="553" y="2499"/>
                </a:lnTo>
                <a:lnTo>
                  <a:pt x="553" y="2511"/>
                </a:lnTo>
                <a:lnTo>
                  <a:pt x="542" y="2511"/>
                </a:lnTo>
                <a:lnTo>
                  <a:pt x="553" y="2534"/>
                </a:lnTo>
                <a:lnTo>
                  <a:pt x="565" y="2534"/>
                </a:lnTo>
                <a:lnTo>
                  <a:pt x="576" y="2523"/>
                </a:lnTo>
                <a:lnTo>
                  <a:pt x="576" y="2511"/>
                </a:lnTo>
                <a:lnTo>
                  <a:pt x="576" y="2523"/>
                </a:lnTo>
                <a:lnTo>
                  <a:pt x="588" y="2523"/>
                </a:lnTo>
                <a:lnTo>
                  <a:pt x="576" y="2511"/>
                </a:lnTo>
                <a:lnTo>
                  <a:pt x="588" y="2511"/>
                </a:lnTo>
                <a:lnTo>
                  <a:pt x="588" y="2523"/>
                </a:lnTo>
                <a:lnTo>
                  <a:pt x="600" y="2523"/>
                </a:lnTo>
                <a:lnTo>
                  <a:pt x="600" y="2511"/>
                </a:lnTo>
                <a:lnTo>
                  <a:pt x="600" y="2523"/>
                </a:lnTo>
                <a:lnTo>
                  <a:pt x="611" y="2511"/>
                </a:lnTo>
                <a:lnTo>
                  <a:pt x="611" y="2523"/>
                </a:lnTo>
                <a:lnTo>
                  <a:pt x="623" y="2534"/>
                </a:lnTo>
                <a:lnTo>
                  <a:pt x="623" y="2523"/>
                </a:lnTo>
                <a:lnTo>
                  <a:pt x="623" y="2511"/>
                </a:lnTo>
                <a:lnTo>
                  <a:pt x="623" y="2499"/>
                </a:lnTo>
                <a:lnTo>
                  <a:pt x="611" y="2499"/>
                </a:lnTo>
                <a:lnTo>
                  <a:pt x="611" y="2488"/>
                </a:lnTo>
                <a:lnTo>
                  <a:pt x="611" y="2476"/>
                </a:lnTo>
                <a:lnTo>
                  <a:pt x="611" y="2464"/>
                </a:lnTo>
                <a:lnTo>
                  <a:pt x="623" y="2464"/>
                </a:lnTo>
                <a:lnTo>
                  <a:pt x="611" y="2453"/>
                </a:lnTo>
                <a:lnTo>
                  <a:pt x="623" y="2441"/>
                </a:lnTo>
                <a:lnTo>
                  <a:pt x="623" y="2453"/>
                </a:lnTo>
                <a:lnTo>
                  <a:pt x="634" y="2453"/>
                </a:lnTo>
                <a:lnTo>
                  <a:pt x="646" y="2453"/>
                </a:lnTo>
                <a:lnTo>
                  <a:pt x="646" y="2441"/>
                </a:lnTo>
                <a:lnTo>
                  <a:pt x="657" y="2441"/>
                </a:lnTo>
                <a:lnTo>
                  <a:pt x="646" y="2441"/>
                </a:lnTo>
                <a:lnTo>
                  <a:pt x="634" y="2441"/>
                </a:lnTo>
                <a:lnTo>
                  <a:pt x="634" y="2429"/>
                </a:lnTo>
                <a:lnTo>
                  <a:pt x="634" y="2418"/>
                </a:lnTo>
                <a:lnTo>
                  <a:pt x="623" y="2429"/>
                </a:lnTo>
                <a:lnTo>
                  <a:pt x="623" y="2418"/>
                </a:lnTo>
                <a:lnTo>
                  <a:pt x="634" y="2418"/>
                </a:lnTo>
                <a:lnTo>
                  <a:pt x="634" y="2406"/>
                </a:lnTo>
                <a:lnTo>
                  <a:pt x="634" y="2394"/>
                </a:lnTo>
                <a:lnTo>
                  <a:pt x="646" y="2394"/>
                </a:lnTo>
                <a:lnTo>
                  <a:pt x="634" y="2394"/>
                </a:lnTo>
                <a:lnTo>
                  <a:pt x="646" y="2383"/>
                </a:lnTo>
                <a:lnTo>
                  <a:pt x="634" y="2383"/>
                </a:lnTo>
                <a:lnTo>
                  <a:pt x="623" y="2394"/>
                </a:lnTo>
                <a:lnTo>
                  <a:pt x="623" y="2406"/>
                </a:lnTo>
                <a:lnTo>
                  <a:pt x="623" y="2394"/>
                </a:lnTo>
                <a:lnTo>
                  <a:pt x="623" y="2371"/>
                </a:lnTo>
                <a:lnTo>
                  <a:pt x="623" y="2359"/>
                </a:lnTo>
                <a:lnTo>
                  <a:pt x="623" y="2348"/>
                </a:lnTo>
                <a:lnTo>
                  <a:pt x="611" y="2336"/>
                </a:lnTo>
                <a:lnTo>
                  <a:pt x="611" y="2324"/>
                </a:lnTo>
                <a:lnTo>
                  <a:pt x="611" y="2312"/>
                </a:lnTo>
                <a:lnTo>
                  <a:pt x="623" y="2312"/>
                </a:lnTo>
                <a:lnTo>
                  <a:pt x="634" y="2324"/>
                </a:lnTo>
                <a:lnTo>
                  <a:pt x="623" y="2336"/>
                </a:lnTo>
                <a:lnTo>
                  <a:pt x="634" y="2336"/>
                </a:lnTo>
                <a:lnTo>
                  <a:pt x="634" y="2324"/>
                </a:lnTo>
                <a:lnTo>
                  <a:pt x="634" y="2312"/>
                </a:lnTo>
                <a:lnTo>
                  <a:pt x="623" y="2324"/>
                </a:lnTo>
                <a:lnTo>
                  <a:pt x="623" y="2312"/>
                </a:lnTo>
                <a:lnTo>
                  <a:pt x="623" y="2301"/>
                </a:lnTo>
                <a:lnTo>
                  <a:pt x="623" y="2289"/>
                </a:lnTo>
                <a:lnTo>
                  <a:pt x="634" y="2289"/>
                </a:lnTo>
                <a:lnTo>
                  <a:pt x="634" y="2277"/>
                </a:lnTo>
                <a:lnTo>
                  <a:pt x="634" y="2289"/>
                </a:lnTo>
                <a:lnTo>
                  <a:pt x="657" y="2289"/>
                </a:lnTo>
                <a:lnTo>
                  <a:pt x="669" y="2277"/>
                </a:lnTo>
                <a:lnTo>
                  <a:pt x="680" y="2289"/>
                </a:lnTo>
                <a:lnTo>
                  <a:pt x="669" y="2277"/>
                </a:lnTo>
                <a:lnTo>
                  <a:pt x="680" y="2266"/>
                </a:lnTo>
                <a:lnTo>
                  <a:pt x="680" y="2277"/>
                </a:lnTo>
                <a:lnTo>
                  <a:pt x="680" y="2266"/>
                </a:lnTo>
                <a:lnTo>
                  <a:pt x="692" y="2266"/>
                </a:lnTo>
                <a:lnTo>
                  <a:pt x="692" y="2254"/>
                </a:lnTo>
                <a:lnTo>
                  <a:pt x="692" y="2242"/>
                </a:lnTo>
                <a:lnTo>
                  <a:pt x="692" y="2254"/>
                </a:lnTo>
                <a:lnTo>
                  <a:pt x="703" y="2254"/>
                </a:lnTo>
                <a:lnTo>
                  <a:pt x="715" y="2254"/>
                </a:lnTo>
                <a:lnTo>
                  <a:pt x="715" y="2242"/>
                </a:lnTo>
                <a:lnTo>
                  <a:pt x="715" y="2254"/>
                </a:lnTo>
                <a:lnTo>
                  <a:pt x="715" y="2242"/>
                </a:lnTo>
                <a:lnTo>
                  <a:pt x="715" y="2231"/>
                </a:lnTo>
                <a:lnTo>
                  <a:pt x="703" y="2219"/>
                </a:lnTo>
                <a:lnTo>
                  <a:pt x="715" y="2207"/>
                </a:lnTo>
                <a:lnTo>
                  <a:pt x="715" y="2196"/>
                </a:lnTo>
                <a:lnTo>
                  <a:pt x="726" y="2196"/>
                </a:lnTo>
                <a:lnTo>
                  <a:pt x="726" y="2184"/>
                </a:lnTo>
                <a:lnTo>
                  <a:pt x="738" y="2172"/>
                </a:lnTo>
                <a:lnTo>
                  <a:pt x="738" y="2161"/>
                </a:lnTo>
                <a:lnTo>
                  <a:pt x="749" y="2161"/>
                </a:lnTo>
                <a:lnTo>
                  <a:pt x="761" y="2149"/>
                </a:lnTo>
                <a:lnTo>
                  <a:pt x="772" y="2126"/>
                </a:lnTo>
                <a:lnTo>
                  <a:pt x="784" y="2114"/>
                </a:lnTo>
                <a:lnTo>
                  <a:pt x="795" y="2091"/>
                </a:lnTo>
                <a:lnTo>
                  <a:pt x="784" y="2091"/>
                </a:lnTo>
                <a:lnTo>
                  <a:pt x="784" y="2079"/>
                </a:lnTo>
                <a:lnTo>
                  <a:pt x="784" y="2091"/>
                </a:lnTo>
                <a:lnTo>
                  <a:pt x="784" y="2102"/>
                </a:lnTo>
                <a:lnTo>
                  <a:pt x="772" y="2114"/>
                </a:lnTo>
                <a:lnTo>
                  <a:pt x="761" y="2126"/>
                </a:lnTo>
                <a:lnTo>
                  <a:pt x="761" y="2114"/>
                </a:lnTo>
                <a:lnTo>
                  <a:pt x="761" y="2126"/>
                </a:lnTo>
                <a:lnTo>
                  <a:pt x="749" y="2137"/>
                </a:lnTo>
                <a:lnTo>
                  <a:pt x="749" y="2149"/>
                </a:lnTo>
                <a:lnTo>
                  <a:pt x="738" y="2149"/>
                </a:lnTo>
                <a:lnTo>
                  <a:pt x="726" y="2149"/>
                </a:lnTo>
                <a:lnTo>
                  <a:pt x="726" y="2137"/>
                </a:lnTo>
                <a:lnTo>
                  <a:pt x="715" y="2149"/>
                </a:lnTo>
                <a:lnTo>
                  <a:pt x="703" y="2161"/>
                </a:lnTo>
                <a:lnTo>
                  <a:pt x="692" y="2161"/>
                </a:lnTo>
                <a:lnTo>
                  <a:pt x="680" y="2172"/>
                </a:lnTo>
                <a:lnTo>
                  <a:pt x="669" y="2172"/>
                </a:lnTo>
                <a:lnTo>
                  <a:pt x="669" y="2161"/>
                </a:lnTo>
                <a:lnTo>
                  <a:pt x="669" y="2172"/>
                </a:lnTo>
                <a:lnTo>
                  <a:pt x="657" y="2161"/>
                </a:lnTo>
                <a:lnTo>
                  <a:pt x="657" y="2149"/>
                </a:lnTo>
                <a:lnTo>
                  <a:pt x="646" y="2149"/>
                </a:lnTo>
                <a:lnTo>
                  <a:pt x="646" y="2137"/>
                </a:lnTo>
                <a:lnTo>
                  <a:pt x="657" y="2126"/>
                </a:lnTo>
                <a:lnTo>
                  <a:pt x="657" y="2114"/>
                </a:lnTo>
                <a:lnTo>
                  <a:pt x="646" y="2114"/>
                </a:lnTo>
                <a:lnTo>
                  <a:pt x="634" y="2114"/>
                </a:lnTo>
                <a:lnTo>
                  <a:pt x="634" y="2091"/>
                </a:lnTo>
                <a:lnTo>
                  <a:pt x="623" y="2079"/>
                </a:lnTo>
                <a:lnTo>
                  <a:pt x="623" y="2067"/>
                </a:lnTo>
                <a:lnTo>
                  <a:pt x="623" y="2079"/>
                </a:lnTo>
                <a:lnTo>
                  <a:pt x="623" y="2091"/>
                </a:lnTo>
                <a:lnTo>
                  <a:pt x="623" y="2079"/>
                </a:lnTo>
                <a:lnTo>
                  <a:pt x="623" y="2091"/>
                </a:lnTo>
                <a:lnTo>
                  <a:pt x="623" y="2114"/>
                </a:lnTo>
                <a:lnTo>
                  <a:pt x="611" y="2114"/>
                </a:lnTo>
                <a:lnTo>
                  <a:pt x="611" y="2126"/>
                </a:lnTo>
                <a:lnTo>
                  <a:pt x="600" y="2149"/>
                </a:lnTo>
                <a:lnTo>
                  <a:pt x="588" y="2149"/>
                </a:lnTo>
                <a:lnTo>
                  <a:pt x="600" y="2161"/>
                </a:lnTo>
                <a:lnTo>
                  <a:pt x="611" y="2161"/>
                </a:lnTo>
                <a:lnTo>
                  <a:pt x="623" y="2172"/>
                </a:lnTo>
                <a:lnTo>
                  <a:pt x="623" y="2184"/>
                </a:lnTo>
                <a:lnTo>
                  <a:pt x="611" y="2184"/>
                </a:lnTo>
                <a:lnTo>
                  <a:pt x="600" y="2184"/>
                </a:lnTo>
                <a:lnTo>
                  <a:pt x="588" y="2184"/>
                </a:lnTo>
                <a:lnTo>
                  <a:pt x="588" y="2196"/>
                </a:lnTo>
                <a:lnTo>
                  <a:pt x="588" y="2207"/>
                </a:lnTo>
                <a:lnTo>
                  <a:pt x="588" y="2219"/>
                </a:lnTo>
                <a:lnTo>
                  <a:pt x="588" y="2231"/>
                </a:lnTo>
                <a:lnTo>
                  <a:pt x="576" y="2219"/>
                </a:lnTo>
                <a:lnTo>
                  <a:pt x="576" y="2231"/>
                </a:lnTo>
                <a:lnTo>
                  <a:pt x="576" y="2219"/>
                </a:lnTo>
                <a:lnTo>
                  <a:pt x="565" y="2207"/>
                </a:lnTo>
                <a:lnTo>
                  <a:pt x="553" y="2207"/>
                </a:lnTo>
                <a:lnTo>
                  <a:pt x="542" y="2219"/>
                </a:lnTo>
                <a:lnTo>
                  <a:pt x="542" y="2207"/>
                </a:lnTo>
                <a:lnTo>
                  <a:pt x="553" y="2207"/>
                </a:lnTo>
                <a:lnTo>
                  <a:pt x="553" y="2196"/>
                </a:lnTo>
                <a:lnTo>
                  <a:pt x="553" y="2184"/>
                </a:lnTo>
                <a:lnTo>
                  <a:pt x="565" y="2184"/>
                </a:lnTo>
                <a:lnTo>
                  <a:pt x="565" y="2172"/>
                </a:lnTo>
                <a:lnTo>
                  <a:pt x="565" y="2161"/>
                </a:lnTo>
                <a:lnTo>
                  <a:pt x="542" y="2149"/>
                </a:lnTo>
                <a:lnTo>
                  <a:pt x="530" y="2149"/>
                </a:lnTo>
                <a:lnTo>
                  <a:pt x="542" y="2149"/>
                </a:lnTo>
                <a:lnTo>
                  <a:pt x="530" y="2149"/>
                </a:lnTo>
                <a:lnTo>
                  <a:pt x="530" y="2161"/>
                </a:lnTo>
                <a:lnTo>
                  <a:pt x="530" y="2172"/>
                </a:lnTo>
                <a:lnTo>
                  <a:pt x="519" y="2172"/>
                </a:lnTo>
                <a:lnTo>
                  <a:pt x="507" y="2184"/>
                </a:lnTo>
                <a:lnTo>
                  <a:pt x="496" y="2196"/>
                </a:lnTo>
                <a:lnTo>
                  <a:pt x="484" y="2207"/>
                </a:lnTo>
                <a:lnTo>
                  <a:pt x="484" y="2196"/>
                </a:lnTo>
                <a:lnTo>
                  <a:pt x="484" y="2207"/>
                </a:lnTo>
                <a:lnTo>
                  <a:pt x="473" y="2219"/>
                </a:lnTo>
                <a:lnTo>
                  <a:pt x="484" y="2219"/>
                </a:lnTo>
                <a:lnTo>
                  <a:pt x="473" y="2219"/>
                </a:lnTo>
                <a:lnTo>
                  <a:pt x="484" y="2231"/>
                </a:lnTo>
                <a:lnTo>
                  <a:pt x="496" y="2242"/>
                </a:lnTo>
                <a:lnTo>
                  <a:pt x="496" y="2254"/>
                </a:lnTo>
                <a:lnTo>
                  <a:pt x="484" y="2254"/>
                </a:lnTo>
                <a:lnTo>
                  <a:pt x="473" y="2266"/>
                </a:lnTo>
                <a:lnTo>
                  <a:pt x="473" y="2254"/>
                </a:lnTo>
                <a:lnTo>
                  <a:pt x="461" y="2266"/>
                </a:lnTo>
                <a:lnTo>
                  <a:pt x="461" y="2254"/>
                </a:lnTo>
                <a:lnTo>
                  <a:pt x="450" y="2254"/>
                </a:lnTo>
                <a:lnTo>
                  <a:pt x="438" y="2266"/>
                </a:lnTo>
                <a:lnTo>
                  <a:pt x="438" y="2277"/>
                </a:lnTo>
                <a:lnTo>
                  <a:pt x="438" y="2289"/>
                </a:lnTo>
                <a:lnTo>
                  <a:pt x="427" y="2289"/>
                </a:lnTo>
                <a:lnTo>
                  <a:pt x="404" y="2289"/>
                </a:lnTo>
                <a:lnTo>
                  <a:pt x="392" y="2301"/>
                </a:lnTo>
                <a:lnTo>
                  <a:pt x="392" y="2312"/>
                </a:lnTo>
                <a:lnTo>
                  <a:pt x="392" y="2301"/>
                </a:lnTo>
                <a:lnTo>
                  <a:pt x="392" y="2312"/>
                </a:lnTo>
                <a:lnTo>
                  <a:pt x="404" y="2324"/>
                </a:lnTo>
                <a:lnTo>
                  <a:pt x="404" y="2336"/>
                </a:lnTo>
                <a:lnTo>
                  <a:pt x="392" y="2348"/>
                </a:lnTo>
                <a:lnTo>
                  <a:pt x="381" y="2359"/>
                </a:lnTo>
                <a:lnTo>
                  <a:pt x="369" y="2359"/>
                </a:lnTo>
                <a:lnTo>
                  <a:pt x="357" y="2371"/>
                </a:lnTo>
                <a:lnTo>
                  <a:pt x="369" y="2394"/>
                </a:lnTo>
                <a:lnTo>
                  <a:pt x="357" y="2383"/>
                </a:lnTo>
                <a:lnTo>
                  <a:pt x="357" y="2371"/>
                </a:lnTo>
                <a:lnTo>
                  <a:pt x="346" y="2371"/>
                </a:lnTo>
                <a:lnTo>
                  <a:pt x="346" y="2383"/>
                </a:lnTo>
                <a:lnTo>
                  <a:pt x="334" y="2383"/>
                </a:lnTo>
                <a:lnTo>
                  <a:pt x="323" y="2371"/>
                </a:lnTo>
                <a:lnTo>
                  <a:pt x="323" y="2383"/>
                </a:lnTo>
                <a:lnTo>
                  <a:pt x="311" y="2371"/>
                </a:lnTo>
                <a:lnTo>
                  <a:pt x="311" y="2383"/>
                </a:lnTo>
                <a:lnTo>
                  <a:pt x="311" y="2371"/>
                </a:lnTo>
                <a:lnTo>
                  <a:pt x="311" y="2359"/>
                </a:lnTo>
                <a:lnTo>
                  <a:pt x="323" y="2359"/>
                </a:lnTo>
                <a:lnTo>
                  <a:pt x="311" y="2348"/>
                </a:lnTo>
                <a:lnTo>
                  <a:pt x="323" y="2348"/>
                </a:lnTo>
                <a:lnTo>
                  <a:pt x="323" y="2336"/>
                </a:lnTo>
                <a:lnTo>
                  <a:pt x="334" y="2336"/>
                </a:lnTo>
                <a:lnTo>
                  <a:pt x="334" y="2324"/>
                </a:lnTo>
                <a:lnTo>
                  <a:pt x="323" y="2301"/>
                </a:lnTo>
                <a:lnTo>
                  <a:pt x="311" y="2266"/>
                </a:lnTo>
                <a:lnTo>
                  <a:pt x="300" y="2266"/>
                </a:lnTo>
                <a:lnTo>
                  <a:pt x="288" y="2266"/>
                </a:lnTo>
                <a:lnTo>
                  <a:pt x="277" y="2266"/>
                </a:lnTo>
                <a:lnTo>
                  <a:pt x="277" y="2277"/>
                </a:lnTo>
                <a:lnTo>
                  <a:pt x="265" y="2277"/>
                </a:lnTo>
                <a:lnTo>
                  <a:pt x="254" y="2266"/>
                </a:lnTo>
                <a:lnTo>
                  <a:pt x="254" y="2254"/>
                </a:lnTo>
                <a:lnTo>
                  <a:pt x="265" y="2254"/>
                </a:lnTo>
                <a:lnTo>
                  <a:pt x="277" y="2242"/>
                </a:lnTo>
                <a:lnTo>
                  <a:pt x="277" y="2231"/>
                </a:lnTo>
                <a:lnTo>
                  <a:pt x="265" y="2231"/>
                </a:lnTo>
                <a:lnTo>
                  <a:pt x="277" y="2219"/>
                </a:lnTo>
                <a:lnTo>
                  <a:pt x="288" y="2219"/>
                </a:lnTo>
                <a:lnTo>
                  <a:pt x="300" y="2207"/>
                </a:lnTo>
                <a:lnTo>
                  <a:pt x="300" y="2196"/>
                </a:lnTo>
                <a:lnTo>
                  <a:pt x="300" y="2184"/>
                </a:lnTo>
                <a:lnTo>
                  <a:pt x="300" y="2172"/>
                </a:lnTo>
                <a:lnTo>
                  <a:pt x="300" y="2184"/>
                </a:lnTo>
                <a:lnTo>
                  <a:pt x="311" y="2172"/>
                </a:lnTo>
                <a:lnTo>
                  <a:pt x="323" y="2172"/>
                </a:lnTo>
                <a:lnTo>
                  <a:pt x="334" y="2137"/>
                </a:lnTo>
                <a:lnTo>
                  <a:pt x="334" y="2126"/>
                </a:lnTo>
                <a:lnTo>
                  <a:pt x="334" y="2114"/>
                </a:lnTo>
                <a:lnTo>
                  <a:pt x="334" y="2102"/>
                </a:lnTo>
                <a:lnTo>
                  <a:pt x="334" y="2091"/>
                </a:lnTo>
                <a:lnTo>
                  <a:pt x="334" y="2079"/>
                </a:lnTo>
                <a:lnTo>
                  <a:pt x="346" y="2079"/>
                </a:lnTo>
                <a:lnTo>
                  <a:pt x="346" y="2067"/>
                </a:lnTo>
                <a:lnTo>
                  <a:pt x="357" y="2032"/>
                </a:lnTo>
                <a:lnTo>
                  <a:pt x="346" y="2032"/>
                </a:lnTo>
                <a:lnTo>
                  <a:pt x="357" y="2032"/>
                </a:lnTo>
                <a:lnTo>
                  <a:pt x="357" y="2021"/>
                </a:lnTo>
                <a:lnTo>
                  <a:pt x="369" y="2009"/>
                </a:lnTo>
                <a:lnTo>
                  <a:pt x="381" y="2009"/>
                </a:lnTo>
                <a:lnTo>
                  <a:pt x="392" y="1986"/>
                </a:lnTo>
                <a:lnTo>
                  <a:pt x="392" y="1974"/>
                </a:lnTo>
                <a:lnTo>
                  <a:pt x="404" y="1974"/>
                </a:lnTo>
                <a:lnTo>
                  <a:pt x="415" y="1962"/>
                </a:lnTo>
                <a:lnTo>
                  <a:pt x="415" y="1950"/>
                </a:lnTo>
                <a:lnTo>
                  <a:pt x="427" y="1939"/>
                </a:lnTo>
                <a:lnTo>
                  <a:pt x="438" y="1939"/>
                </a:lnTo>
                <a:lnTo>
                  <a:pt x="438" y="1950"/>
                </a:lnTo>
                <a:lnTo>
                  <a:pt x="450" y="1950"/>
                </a:lnTo>
                <a:lnTo>
                  <a:pt x="461" y="1939"/>
                </a:lnTo>
                <a:lnTo>
                  <a:pt x="473" y="1927"/>
                </a:lnTo>
                <a:lnTo>
                  <a:pt x="473" y="1915"/>
                </a:lnTo>
                <a:lnTo>
                  <a:pt x="484" y="1915"/>
                </a:lnTo>
                <a:lnTo>
                  <a:pt x="496" y="1904"/>
                </a:lnTo>
                <a:lnTo>
                  <a:pt x="496" y="1892"/>
                </a:lnTo>
                <a:lnTo>
                  <a:pt x="496" y="1880"/>
                </a:lnTo>
                <a:lnTo>
                  <a:pt x="507" y="1880"/>
                </a:lnTo>
                <a:lnTo>
                  <a:pt x="507" y="1869"/>
                </a:lnTo>
                <a:lnTo>
                  <a:pt x="530" y="1857"/>
                </a:lnTo>
                <a:lnTo>
                  <a:pt x="542" y="1857"/>
                </a:lnTo>
                <a:lnTo>
                  <a:pt x="542" y="1869"/>
                </a:lnTo>
                <a:lnTo>
                  <a:pt x="553" y="1869"/>
                </a:lnTo>
                <a:lnTo>
                  <a:pt x="565" y="1869"/>
                </a:lnTo>
                <a:lnTo>
                  <a:pt x="565" y="1880"/>
                </a:lnTo>
                <a:lnTo>
                  <a:pt x="565" y="1857"/>
                </a:lnTo>
                <a:lnTo>
                  <a:pt x="553" y="1857"/>
                </a:lnTo>
                <a:lnTo>
                  <a:pt x="565" y="1857"/>
                </a:lnTo>
                <a:lnTo>
                  <a:pt x="565" y="1845"/>
                </a:lnTo>
                <a:lnTo>
                  <a:pt x="553" y="1845"/>
                </a:lnTo>
                <a:lnTo>
                  <a:pt x="553" y="1834"/>
                </a:lnTo>
                <a:lnTo>
                  <a:pt x="565" y="1822"/>
                </a:lnTo>
                <a:lnTo>
                  <a:pt x="565" y="1810"/>
                </a:lnTo>
                <a:lnTo>
                  <a:pt x="576" y="1810"/>
                </a:lnTo>
                <a:lnTo>
                  <a:pt x="588" y="1810"/>
                </a:lnTo>
                <a:lnTo>
                  <a:pt x="588" y="1799"/>
                </a:lnTo>
                <a:lnTo>
                  <a:pt x="588" y="1787"/>
                </a:lnTo>
                <a:lnTo>
                  <a:pt x="588" y="1810"/>
                </a:lnTo>
                <a:lnTo>
                  <a:pt x="576" y="1810"/>
                </a:lnTo>
                <a:lnTo>
                  <a:pt x="565" y="1799"/>
                </a:lnTo>
                <a:lnTo>
                  <a:pt x="565" y="1787"/>
                </a:lnTo>
                <a:lnTo>
                  <a:pt x="553" y="1787"/>
                </a:lnTo>
                <a:lnTo>
                  <a:pt x="565" y="1787"/>
                </a:lnTo>
                <a:lnTo>
                  <a:pt x="553" y="1799"/>
                </a:lnTo>
                <a:lnTo>
                  <a:pt x="542" y="1834"/>
                </a:lnTo>
                <a:lnTo>
                  <a:pt x="530" y="1845"/>
                </a:lnTo>
                <a:lnTo>
                  <a:pt x="519" y="1845"/>
                </a:lnTo>
                <a:lnTo>
                  <a:pt x="519" y="1834"/>
                </a:lnTo>
                <a:lnTo>
                  <a:pt x="507" y="1834"/>
                </a:lnTo>
                <a:lnTo>
                  <a:pt x="507" y="1822"/>
                </a:lnTo>
                <a:lnTo>
                  <a:pt x="507" y="1834"/>
                </a:lnTo>
                <a:lnTo>
                  <a:pt x="496" y="1834"/>
                </a:lnTo>
                <a:lnTo>
                  <a:pt x="484" y="1845"/>
                </a:lnTo>
                <a:lnTo>
                  <a:pt x="496" y="1845"/>
                </a:lnTo>
                <a:lnTo>
                  <a:pt x="484" y="1857"/>
                </a:lnTo>
                <a:lnTo>
                  <a:pt x="484" y="1869"/>
                </a:lnTo>
                <a:lnTo>
                  <a:pt x="473" y="1869"/>
                </a:lnTo>
                <a:lnTo>
                  <a:pt x="461" y="1880"/>
                </a:lnTo>
                <a:lnTo>
                  <a:pt x="461" y="1869"/>
                </a:lnTo>
                <a:lnTo>
                  <a:pt x="461" y="1857"/>
                </a:lnTo>
                <a:lnTo>
                  <a:pt x="450" y="1857"/>
                </a:lnTo>
                <a:lnTo>
                  <a:pt x="450" y="1845"/>
                </a:lnTo>
                <a:lnTo>
                  <a:pt x="438" y="1857"/>
                </a:lnTo>
                <a:lnTo>
                  <a:pt x="438" y="1869"/>
                </a:lnTo>
                <a:lnTo>
                  <a:pt x="427" y="1869"/>
                </a:lnTo>
                <a:lnTo>
                  <a:pt x="427" y="1880"/>
                </a:lnTo>
                <a:lnTo>
                  <a:pt x="427" y="1869"/>
                </a:lnTo>
                <a:lnTo>
                  <a:pt x="415" y="1869"/>
                </a:lnTo>
                <a:lnTo>
                  <a:pt x="404" y="1869"/>
                </a:lnTo>
                <a:lnTo>
                  <a:pt x="404" y="1857"/>
                </a:lnTo>
                <a:lnTo>
                  <a:pt x="404" y="1869"/>
                </a:lnTo>
                <a:lnTo>
                  <a:pt x="392" y="1857"/>
                </a:lnTo>
                <a:lnTo>
                  <a:pt x="392" y="1869"/>
                </a:lnTo>
                <a:lnTo>
                  <a:pt x="392" y="1845"/>
                </a:lnTo>
                <a:lnTo>
                  <a:pt x="392" y="1834"/>
                </a:lnTo>
                <a:lnTo>
                  <a:pt x="381" y="1822"/>
                </a:lnTo>
                <a:lnTo>
                  <a:pt x="381" y="1834"/>
                </a:lnTo>
                <a:lnTo>
                  <a:pt x="369" y="1834"/>
                </a:lnTo>
                <a:lnTo>
                  <a:pt x="369" y="1845"/>
                </a:lnTo>
                <a:lnTo>
                  <a:pt x="357" y="1845"/>
                </a:lnTo>
                <a:lnTo>
                  <a:pt x="346" y="1845"/>
                </a:lnTo>
                <a:lnTo>
                  <a:pt x="346" y="1857"/>
                </a:lnTo>
                <a:lnTo>
                  <a:pt x="346" y="1845"/>
                </a:lnTo>
                <a:lnTo>
                  <a:pt x="334" y="1845"/>
                </a:lnTo>
                <a:lnTo>
                  <a:pt x="323" y="1857"/>
                </a:lnTo>
                <a:lnTo>
                  <a:pt x="323" y="1845"/>
                </a:lnTo>
                <a:lnTo>
                  <a:pt x="311" y="1857"/>
                </a:lnTo>
                <a:lnTo>
                  <a:pt x="323" y="1857"/>
                </a:lnTo>
                <a:lnTo>
                  <a:pt x="323" y="1869"/>
                </a:lnTo>
                <a:lnTo>
                  <a:pt x="334" y="1869"/>
                </a:lnTo>
                <a:lnTo>
                  <a:pt x="334" y="1880"/>
                </a:lnTo>
                <a:lnTo>
                  <a:pt x="334" y="1892"/>
                </a:lnTo>
                <a:lnTo>
                  <a:pt x="323" y="1904"/>
                </a:lnTo>
                <a:lnTo>
                  <a:pt x="311" y="1904"/>
                </a:lnTo>
                <a:lnTo>
                  <a:pt x="300" y="1904"/>
                </a:lnTo>
                <a:lnTo>
                  <a:pt x="288" y="1915"/>
                </a:lnTo>
                <a:lnTo>
                  <a:pt x="300" y="1927"/>
                </a:lnTo>
                <a:lnTo>
                  <a:pt x="300" y="1939"/>
                </a:lnTo>
                <a:lnTo>
                  <a:pt x="288" y="1939"/>
                </a:lnTo>
                <a:lnTo>
                  <a:pt x="277" y="1939"/>
                </a:lnTo>
                <a:lnTo>
                  <a:pt x="277" y="1927"/>
                </a:lnTo>
                <a:lnTo>
                  <a:pt x="265" y="1904"/>
                </a:lnTo>
                <a:lnTo>
                  <a:pt x="254" y="1904"/>
                </a:lnTo>
                <a:lnTo>
                  <a:pt x="242" y="1904"/>
                </a:lnTo>
                <a:lnTo>
                  <a:pt x="242" y="1915"/>
                </a:lnTo>
                <a:lnTo>
                  <a:pt x="242" y="1904"/>
                </a:lnTo>
                <a:lnTo>
                  <a:pt x="242" y="1892"/>
                </a:lnTo>
                <a:lnTo>
                  <a:pt x="231" y="1880"/>
                </a:lnTo>
                <a:lnTo>
                  <a:pt x="231" y="1869"/>
                </a:lnTo>
                <a:lnTo>
                  <a:pt x="231" y="1857"/>
                </a:lnTo>
                <a:lnTo>
                  <a:pt x="219" y="1834"/>
                </a:lnTo>
                <a:lnTo>
                  <a:pt x="208" y="1834"/>
                </a:lnTo>
                <a:lnTo>
                  <a:pt x="208" y="1822"/>
                </a:lnTo>
                <a:lnTo>
                  <a:pt x="196" y="1822"/>
                </a:lnTo>
                <a:lnTo>
                  <a:pt x="208" y="1822"/>
                </a:lnTo>
                <a:lnTo>
                  <a:pt x="196" y="1822"/>
                </a:lnTo>
                <a:lnTo>
                  <a:pt x="196" y="1810"/>
                </a:lnTo>
                <a:lnTo>
                  <a:pt x="208" y="1810"/>
                </a:lnTo>
                <a:lnTo>
                  <a:pt x="219" y="1799"/>
                </a:lnTo>
                <a:lnTo>
                  <a:pt x="219" y="1810"/>
                </a:lnTo>
                <a:lnTo>
                  <a:pt x="231" y="1810"/>
                </a:lnTo>
                <a:lnTo>
                  <a:pt x="242" y="1799"/>
                </a:lnTo>
                <a:lnTo>
                  <a:pt x="254" y="1799"/>
                </a:lnTo>
                <a:lnTo>
                  <a:pt x="265" y="1787"/>
                </a:lnTo>
                <a:lnTo>
                  <a:pt x="265" y="1775"/>
                </a:lnTo>
                <a:lnTo>
                  <a:pt x="265" y="1752"/>
                </a:lnTo>
                <a:lnTo>
                  <a:pt x="265" y="1740"/>
                </a:lnTo>
                <a:lnTo>
                  <a:pt x="254" y="1729"/>
                </a:lnTo>
                <a:lnTo>
                  <a:pt x="242" y="1729"/>
                </a:lnTo>
                <a:lnTo>
                  <a:pt x="242" y="1717"/>
                </a:lnTo>
                <a:lnTo>
                  <a:pt x="231" y="1729"/>
                </a:lnTo>
                <a:lnTo>
                  <a:pt x="231" y="1717"/>
                </a:lnTo>
                <a:lnTo>
                  <a:pt x="219" y="1717"/>
                </a:lnTo>
                <a:lnTo>
                  <a:pt x="219" y="1705"/>
                </a:lnTo>
                <a:lnTo>
                  <a:pt x="219" y="1694"/>
                </a:lnTo>
                <a:lnTo>
                  <a:pt x="208" y="1694"/>
                </a:lnTo>
                <a:lnTo>
                  <a:pt x="219" y="1682"/>
                </a:lnTo>
                <a:lnTo>
                  <a:pt x="208" y="1682"/>
                </a:lnTo>
                <a:lnTo>
                  <a:pt x="208" y="1670"/>
                </a:lnTo>
                <a:lnTo>
                  <a:pt x="219" y="1659"/>
                </a:lnTo>
                <a:lnTo>
                  <a:pt x="208" y="1659"/>
                </a:lnTo>
                <a:lnTo>
                  <a:pt x="219" y="1647"/>
                </a:lnTo>
                <a:lnTo>
                  <a:pt x="231" y="1635"/>
                </a:lnTo>
                <a:lnTo>
                  <a:pt x="219" y="1635"/>
                </a:lnTo>
                <a:lnTo>
                  <a:pt x="219" y="1624"/>
                </a:lnTo>
                <a:lnTo>
                  <a:pt x="231" y="1624"/>
                </a:lnTo>
                <a:lnTo>
                  <a:pt x="242" y="1612"/>
                </a:lnTo>
                <a:lnTo>
                  <a:pt x="254" y="1612"/>
                </a:lnTo>
                <a:lnTo>
                  <a:pt x="242" y="1612"/>
                </a:lnTo>
                <a:lnTo>
                  <a:pt x="242" y="1600"/>
                </a:lnTo>
                <a:lnTo>
                  <a:pt x="231" y="1600"/>
                </a:lnTo>
                <a:lnTo>
                  <a:pt x="219" y="1600"/>
                </a:lnTo>
                <a:lnTo>
                  <a:pt x="219" y="1588"/>
                </a:lnTo>
                <a:lnTo>
                  <a:pt x="208" y="1600"/>
                </a:lnTo>
                <a:lnTo>
                  <a:pt x="208" y="1588"/>
                </a:lnTo>
                <a:lnTo>
                  <a:pt x="196" y="1588"/>
                </a:lnTo>
                <a:lnTo>
                  <a:pt x="196" y="1577"/>
                </a:lnTo>
                <a:lnTo>
                  <a:pt x="196" y="1565"/>
                </a:lnTo>
                <a:lnTo>
                  <a:pt x="185" y="1565"/>
                </a:lnTo>
                <a:lnTo>
                  <a:pt x="185" y="1553"/>
                </a:lnTo>
                <a:lnTo>
                  <a:pt x="185" y="1542"/>
                </a:lnTo>
                <a:lnTo>
                  <a:pt x="185" y="1530"/>
                </a:lnTo>
                <a:lnTo>
                  <a:pt x="173" y="1518"/>
                </a:lnTo>
                <a:lnTo>
                  <a:pt x="173" y="1530"/>
                </a:lnTo>
                <a:lnTo>
                  <a:pt x="173" y="1518"/>
                </a:lnTo>
                <a:lnTo>
                  <a:pt x="161" y="1495"/>
                </a:lnTo>
                <a:lnTo>
                  <a:pt x="161" y="1507"/>
                </a:lnTo>
                <a:lnTo>
                  <a:pt x="161" y="1518"/>
                </a:lnTo>
                <a:lnTo>
                  <a:pt x="161" y="1530"/>
                </a:lnTo>
                <a:lnTo>
                  <a:pt x="161" y="1542"/>
                </a:lnTo>
                <a:lnTo>
                  <a:pt x="173" y="1553"/>
                </a:lnTo>
                <a:lnTo>
                  <a:pt x="161" y="1565"/>
                </a:lnTo>
                <a:lnTo>
                  <a:pt x="173" y="1577"/>
                </a:lnTo>
                <a:lnTo>
                  <a:pt x="161" y="1577"/>
                </a:lnTo>
                <a:lnTo>
                  <a:pt x="150" y="1577"/>
                </a:lnTo>
                <a:lnTo>
                  <a:pt x="138" y="1577"/>
                </a:lnTo>
                <a:lnTo>
                  <a:pt x="127" y="1577"/>
                </a:lnTo>
                <a:lnTo>
                  <a:pt x="138" y="1553"/>
                </a:lnTo>
                <a:lnTo>
                  <a:pt x="127" y="1553"/>
                </a:lnTo>
                <a:lnTo>
                  <a:pt x="115" y="1553"/>
                </a:lnTo>
                <a:lnTo>
                  <a:pt x="127" y="1542"/>
                </a:lnTo>
                <a:lnTo>
                  <a:pt x="115" y="1530"/>
                </a:lnTo>
                <a:lnTo>
                  <a:pt x="104" y="1530"/>
                </a:lnTo>
                <a:lnTo>
                  <a:pt x="92" y="1542"/>
                </a:lnTo>
                <a:lnTo>
                  <a:pt x="104" y="1542"/>
                </a:lnTo>
                <a:lnTo>
                  <a:pt x="92" y="1553"/>
                </a:lnTo>
                <a:lnTo>
                  <a:pt x="81" y="1553"/>
                </a:lnTo>
                <a:lnTo>
                  <a:pt x="58" y="1565"/>
                </a:lnTo>
                <a:lnTo>
                  <a:pt x="46" y="1577"/>
                </a:lnTo>
                <a:lnTo>
                  <a:pt x="58" y="1588"/>
                </a:lnTo>
                <a:lnTo>
                  <a:pt x="58" y="1600"/>
                </a:lnTo>
                <a:lnTo>
                  <a:pt x="46" y="1612"/>
                </a:lnTo>
                <a:lnTo>
                  <a:pt x="46" y="1635"/>
                </a:lnTo>
                <a:lnTo>
                  <a:pt x="35" y="1647"/>
                </a:lnTo>
                <a:lnTo>
                  <a:pt x="35" y="1624"/>
                </a:lnTo>
                <a:lnTo>
                  <a:pt x="23" y="1624"/>
                </a:lnTo>
                <a:lnTo>
                  <a:pt x="23" y="1612"/>
                </a:lnTo>
                <a:lnTo>
                  <a:pt x="35" y="1588"/>
                </a:lnTo>
                <a:lnTo>
                  <a:pt x="35" y="1577"/>
                </a:lnTo>
                <a:lnTo>
                  <a:pt x="23" y="1565"/>
                </a:lnTo>
                <a:lnTo>
                  <a:pt x="12" y="1565"/>
                </a:lnTo>
                <a:lnTo>
                  <a:pt x="12" y="1553"/>
                </a:lnTo>
                <a:lnTo>
                  <a:pt x="0" y="1553"/>
                </a:lnTo>
                <a:lnTo>
                  <a:pt x="12" y="1542"/>
                </a:lnTo>
                <a:lnTo>
                  <a:pt x="12" y="1530"/>
                </a:lnTo>
                <a:lnTo>
                  <a:pt x="23" y="1530"/>
                </a:lnTo>
                <a:lnTo>
                  <a:pt x="12" y="1518"/>
                </a:lnTo>
                <a:lnTo>
                  <a:pt x="23" y="1530"/>
                </a:lnTo>
                <a:lnTo>
                  <a:pt x="23" y="1518"/>
                </a:lnTo>
                <a:lnTo>
                  <a:pt x="35" y="1518"/>
                </a:lnTo>
                <a:lnTo>
                  <a:pt x="35" y="1495"/>
                </a:lnTo>
                <a:lnTo>
                  <a:pt x="46" y="1483"/>
                </a:lnTo>
                <a:lnTo>
                  <a:pt x="58" y="1460"/>
                </a:lnTo>
                <a:lnTo>
                  <a:pt x="69" y="1460"/>
                </a:lnTo>
                <a:lnTo>
                  <a:pt x="58" y="1448"/>
                </a:lnTo>
                <a:lnTo>
                  <a:pt x="69" y="1437"/>
                </a:lnTo>
                <a:lnTo>
                  <a:pt x="69" y="1425"/>
                </a:lnTo>
                <a:lnTo>
                  <a:pt x="69" y="1413"/>
                </a:lnTo>
                <a:lnTo>
                  <a:pt x="69" y="1402"/>
                </a:lnTo>
                <a:lnTo>
                  <a:pt x="69" y="1390"/>
                </a:lnTo>
                <a:lnTo>
                  <a:pt x="58" y="1378"/>
                </a:lnTo>
                <a:lnTo>
                  <a:pt x="58" y="1390"/>
                </a:lnTo>
                <a:lnTo>
                  <a:pt x="46" y="1390"/>
                </a:lnTo>
                <a:lnTo>
                  <a:pt x="46" y="1378"/>
                </a:lnTo>
                <a:lnTo>
                  <a:pt x="46" y="1332"/>
                </a:lnTo>
                <a:lnTo>
                  <a:pt x="35" y="1320"/>
                </a:lnTo>
                <a:lnTo>
                  <a:pt x="23" y="1320"/>
                </a:lnTo>
                <a:lnTo>
                  <a:pt x="23" y="1308"/>
                </a:lnTo>
                <a:lnTo>
                  <a:pt x="23" y="1297"/>
                </a:lnTo>
                <a:lnTo>
                  <a:pt x="35" y="1285"/>
                </a:lnTo>
                <a:lnTo>
                  <a:pt x="35" y="1297"/>
                </a:lnTo>
                <a:lnTo>
                  <a:pt x="35" y="1320"/>
                </a:lnTo>
                <a:lnTo>
                  <a:pt x="46" y="1308"/>
                </a:lnTo>
                <a:lnTo>
                  <a:pt x="46" y="1320"/>
                </a:lnTo>
                <a:lnTo>
                  <a:pt x="58" y="1320"/>
                </a:lnTo>
                <a:lnTo>
                  <a:pt x="58" y="1308"/>
                </a:lnTo>
                <a:lnTo>
                  <a:pt x="69" y="1308"/>
                </a:lnTo>
                <a:lnTo>
                  <a:pt x="81" y="1297"/>
                </a:lnTo>
                <a:lnTo>
                  <a:pt x="92" y="1273"/>
                </a:lnTo>
                <a:lnTo>
                  <a:pt x="92" y="1262"/>
                </a:lnTo>
                <a:lnTo>
                  <a:pt x="92" y="1250"/>
                </a:lnTo>
                <a:lnTo>
                  <a:pt x="92" y="1238"/>
                </a:lnTo>
                <a:lnTo>
                  <a:pt x="92" y="1227"/>
                </a:lnTo>
                <a:lnTo>
                  <a:pt x="104" y="1227"/>
                </a:lnTo>
                <a:lnTo>
                  <a:pt x="104" y="1238"/>
                </a:lnTo>
                <a:lnTo>
                  <a:pt x="115" y="1227"/>
                </a:lnTo>
                <a:lnTo>
                  <a:pt x="127" y="1238"/>
                </a:lnTo>
                <a:lnTo>
                  <a:pt x="138" y="1238"/>
                </a:lnTo>
                <a:lnTo>
                  <a:pt x="138" y="1227"/>
                </a:lnTo>
                <a:lnTo>
                  <a:pt x="138" y="1215"/>
                </a:lnTo>
                <a:lnTo>
                  <a:pt x="138" y="1203"/>
                </a:lnTo>
                <a:lnTo>
                  <a:pt x="138" y="1191"/>
                </a:lnTo>
                <a:lnTo>
                  <a:pt x="150" y="1203"/>
                </a:lnTo>
                <a:lnTo>
                  <a:pt x="150" y="1215"/>
                </a:lnTo>
                <a:lnTo>
                  <a:pt x="161" y="1215"/>
                </a:lnTo>
                <a:lnTo>
                  <a:pt x="173" y="1215"/>
                </a:lnTo>
                <a:lnTo>
                  <a:pt x="173" y="1227"/>
                </a:lnTo>
                <a:lnTo>
                  <a:pt x="173" y="1238"/>
                </a:lnTo>
                <a:lnTo>
                  <a:pt x="185" y="1238"/>
                </a:lnTo>
                <a:lnTo>
                  <a:pt x="196" y="1238"/>
                </a:lnTo>
                <a:lnTo>
                  <a:pt x="196" y="1215"/>
                </a:lnTo>
                <a:lnTo>
                  <a:pt x="185" y="1215"/>
                </a:lnTo>
                <a:lnTo>
                  <a:pt x="196" y="1215"/>
                </a:lnTo>
                <a:lnTo>
                  <a:pt x="208" y="1215"/>
                </a:lnTo>
                <a:lnTo>
                  <a:pt x="219" y="1215"/>
                </a:lnTo>
                <a:lnTo>
                  <a:pt x="219" y="1203"/>
                </a:lnTo>
                <a:lnTo>
                  <a:pt x="231" y="1180"/>
                </a:lnTo>
                <a:lnTo>
                  <a:pt x="231" y="1168"/>
                </a:lnTo>
                <a:lnTo>
                  <a:pt x="219" y="1168"/>
                </a:lnTo>
                <a:lnTo>
                  <a:pt x="219" y="1156"/>
                </a:lnTo>
                <a:lnTo>
                  <a:pt x="231" y="1133"/>
                </a:lnTo>
                <a:lnTo>
                  <a:pt x="231" y="1121"/>
                </a:lnTo>
                <a:lnTo>
                  <a:pt x="219" y="1133"/>
                </a:lnTo>
                <a:lnTo>
                  <a:pt x="219" y="1145"/>
                </a:lnTo>
                <a:lnTo>
                  <a:pt x="208" y="1145"/>
                </a:lnTo>
                <a:lnTo>
                  <a:pt x="208" y="1156"/>
                </a:lnTo>
                <a:lnTo>
                  <a:pt x="196" y="1156"/>
                </a:lnTo>
                <a:lnTo>
                  <a:pt x="196" y="1168"/>
                </a:lnTo>
                <a:lnTo>
                  <a:pt x="185" y="1168"/>
                </a:lnTo>
                <a:lnTo>
                  <a:pt x="185" y="1180"/>
                </a:lnTo>
                <a:lnTo>
                  <a:pt x="173" y="1168"/>
                </a:lnTo>
                <a:lnTo>
                  <a:pt x="173" y="1156"/>
                </a:lnTo>
                <a:lnTo>
                  <a:pt x="173" y="1168"/>
                </a:lnTo>
                <a:lnTo>
                  <a:pt x="161" y="1156"/>
                </a:lnTo>
                <a:lnTo>
                  <a:pt x="173" y="1156"/>
                </a:lnTo>
                <a:lnTo>
                  <a:pt x="173" y="1133"/>
                </a:lnTo>
                <a:lnTo>
                  <a:pt x="161" y="1121"/>
                </a:lnTo>
                <a:lnTo>
                  <a:pt x="161" y="1110"/>
                </a:lnTo>
                <a:lnTo>
                  <a:pt x="161" y="1098"/>
                </a:lnTo>
                <a:lnTo>
                  <a:pt x="173" y="1098"/>
                </a:lnTo>
                <a:lnTo>
                  <a:pt x="161" y="1110"/>
                </a:lnTo>
                <a:lnTo>
                  <a:pt x="173" y="1110"/>
                </a:lnTo>
                <a:lnTo>
                  <a:pt x="185" y="1110"/>
                </a:lnTo>
                <a:lnTo>
                  <a:pt x="185" y="1098"/>
                </a:lnTo>
                <a:lnTo>
                  <a:pt x="196" y="1098"/>
                </a:lnTo>
                <a:lnTo>
                  <a:pt x="196" y="1086"/>
                </a:lnTo>
                <a:lnTo>
                  <a:pt x="208" y="1086"/>
                </a:lnTo>
                <a:lnTo>
                  <a:pt x="208" y="1063"/>
                </a:lnTo>
                <a:lnTo>
                  <a:pt x="219" y="1051"/>
                </a:lnTo>
                <a:lnTo>
                  <a:pt x="219" y="1040"/>
                </a:lnTo>
                <a:lnTo>
                  <a:pt x="219" y="1051"/>
                </a:lnTo>
                <a:lnTo>
                  <a:pt x="231" y="1051"/>
                </a:lnTo>
                <a:lnTo>
                  <a:pt x="231" y="1063"/>
                </a:lnTo>
                <a:lnTo>
                  <a:pt x="231" y="1051"/>
                </a:lnTo>
                <a:lnTo>
                  <a:pt x="231" y="1063"/>
                </a:lnTo>
                <a:lnTo>
                  <a:pt x="242" y="1063"/>
                </a:lnTo>
                <a:lnTo>
                  <a:pt x="254" y="1051"/>
                </a:lnTo>
                <a:lnTo>
                  <a:pt x="254" y="1040"/>
                </a:lnTo>
                <a:lnTo>
                  <a:pt x="265" y="1040"/>
                </a:lnTo>
                <a:lnTo>
                  <a:pt x="277" y="1040"/>
                </a:lnTo>
                <a:lnTo>
                  <a:pt x="277" y="1028"/>
                </a:lnTo>
                <a:lnTo>
                  <a:pt x="288" y="1040"/>
                </a:lnTo>
                <a:lnTo>
                  <a:pt x="300" y="1040"/>
                </a:lnTo>
                <a:lnTo>
                  <a:pt x="300" y="1051"/>
                </a:lnTo>
                <a:lnTo>
                  <a:pt x="311" y="1063"/>
                </a:lnTo>
                <a:lnTo>
                  <a:pt x="323" y="1051"/>
                </a:lnTo>
                <a:lnTo>
                  <a:pt x="311" y="1051"/>
                </a:lnTo>
                <a:lnTo>
                  <a:pt x="323" y="1051"/>
                </a:lnTo>
                <a:lnTo>
                  <a:pt x="334" y="1051"/>
                </a:lnTo>
                <a:lnTo>
                  <a:pt x="334" y="1075"/>
                </a:lnTo>
                <a:lnTo>
                  <a:pt x="334" y="1063"/>
                </a:lnTo>
                <a:lnTo>
                  <a:pt x="346" y="1063"/>
                </a:lnTo>
                <a:lnTo>
                  <a:pt x="346" y="1075"/>
                </a:lnTo>
                <a:lnTo>
                  <a:pt x="357" y="1075"/>
                </a:lnTo>
                <a:lnTo>
                  <a:pt x="357" y="1063"/>
                </a:lnTo>
                <a:lnTo>
                  <a:pt x="369" y="1063"/>
                </a:lnTo>
                <a:lnTo>
                  <a:pt x="381" y="1063"/>
                </a:lnTo>
                <a:lnTo>
                  <a:pt x="415" y="1051"/>
                </a:lnTo>
                <a:lnTo>
                  <a:pt x="415" y="1028"/>
                </a:lnTo>
                <a:lnTo>
                  <a:pt x="415" y="1016"/>
                </a:lnTo>
                <a:lnTo>
                  <a:pt x="427" y="1005"/>
                </a:lnTo>
                <a:lnTo>
                  <a:pt x="427" y="1016"/>
                </a:lnTo>
                <a:lnTo>
                  <a:pt x="438" y="1016"/>
                </a:lnTo>
                <a:lnTo>
                  <a:pt x="438" y="1005"/>
                </a:lnTo>
                <a:lnTo>
                  <a:pt x="450" y="993"/>
                </a:lnTo>
                <a:lnTo>
                  <a:pt x="461" y="993"/>
                </a:lnTo>
                <a:lnTo>
                  <a:pt x="450" y="981"/>
                </a:lnTo>
                <a:lnTo>
                  <a:pt x="450" y="970"/>
                </a:lnTo>
                <a:lnTo>
                  <a:pt x="461" y="981"/>
                </a:lnTo>
                <a:lnTo>
                  <a:pt x="473" y="993"/>
                </a:lnTo>
                <a:lnTo>
                  <a:pt x="461" y="1005"/>
                </a:lnTo>
                <a:lnTo>
                  <a:pt x="473" y="1005"/>
                </a:lnTo>
                <a:lnTo>
                  <a:pt x="484" y="1016"/>
                </a:lnTo>
                <a:lnTo>
                  <a:pt x="484" y="1005"/>
                </a:lnTo>
                <a:lnTo>
                  <a:pt x="496" y="1005"/>
                </a:lnTo>
                <a:lnTo>
                  <a:pt x="496" y="993"/>
                </a:lnTo>
                <a:lnTo>
                  <a:pt x="507" y="993"/>
                </a:lnTo>
                <a:lnTo>
                  <a:pt x="519" y="993"/>
                </a:lnTo>
                <a:lnTo>
                  <a:pt x="530" y="993"/>
                </a:lnTo>
                <a:lnTo>
                  <a:pt x="542" y="993"/>
                </a:lnTo>
                <a:lnTo>
                  <a:pt x="542" y="981"/>
                </a:lnTo>
                <a:lnTo>
                  <a:pt x="542" y="993"/>
                </a:lnTo>
                <a:lnTo>
                  <a:pt x="553" y="993"/>
                </a:lnTo>
                <a:lnTo>
                  <a:pt x="565" y="981"/>
                </a:lnTo>
                <a:lnTo>
                  <a:pt x="553" y="970"/>
                </a:lnTo>
                <a:lnTo>
                  <a:pt x="553" y="958"/>
                </a:lnTo>
                <a:lnTo>
                  <a:pt x="542" y="970"/>
                </a:lnTo>
                <a:lnTo>
                  <a:pt x="542" y="946"/>
                </a:lnTo>
                <a:lnTo>
                  <a:pt x="542" y="935"/>
                </a:lnTo>
                <a:lnTo>
                  <a:pt x="542" y="923"/>
                </a:lnTo>
                <a:lnTo>
                  <a:pt x="530" y="923"/>
                </a:lnTo>
                <a:lnTo>
                  <a:pt x="519" y="923"/>
                </a:lnTo>
                <a:lnTo>
                  <a:pt x="507" y="923"/>
                </a:lnTo>
                <a:lnTo>
                  <a:pt x="507" y="911"/>
                </a:lnTo>
                <a:lnTo>
                  <a:pt x="496" y="900"/>
                </a:lnTo>
                <a:lnTo>
                  <a:pt x="496" y="888"/>
                </a:lnTo>
                <a:lnTo>
                  <a:pt x="519" y="876"/>
                </a:lnTo>
                <a:lnTo>
                  <a:pt x="530" y="876"/>
                </a:lnTo>
                <a:lnTo>
                  <a:pt x="542" y="865"/>
                </a:lnTo>
                <a:lnTo>
                  <a:pt x="553" y="865"/>
                </a:lnTo>
                <a:lnTo>
                  <a:pt x="565" y="876"/>
                </a:lnTo>
                <a:lnTo>
                  <a:pt x="576" y="888"/>
                </a:lnTo>
                <a:lnTo>
                  <a:pt x="588" y="888"/>
                </a:lnTo>
                <a:lnTo>
                  <a:pt x="576" y="876"/>
                </a:lnTo>
                <a:lnTo>
                  <a:pt x="588" y="865"/>
                </a:lnTo>
                <a:lnTo>
                  <a:pt x="600" y="865"/>
                </a:lnTo>
                <a:lnTo>
                  <a:pt x="611" y="865"/>
                </a:lnTo>
                <a:lnTo>
                  <a:pt x="611" y="853"/>
                </a:lnTo>
                <a:lnTo>
                  <a:pt x="611" y="841"/>
                </a:lnTo>
                <a:lnTo>
                  <a:pt x="611" y="829"/>
                </a:lnTo>
                <a:lnTo>
                  <a:pt x="611" y="818"/>
                </a:lnTo>
                <a:lnTo>
                  <a:pt x="623" y="818"/>
                </a:lnTo>
                <a:lnTo>
                  <a:pt x="634" y="818"/>
                </a:lnTo>
                <a:lnTo>
                  <a:pt x="646" y="818"/>
                </a:lnTo>
                <a:lnTo>
                  <a:pt x="657" y="829"/>
                </a:lnTo>
                <a:lnTo>
                  <a:pt x="669" y="829"/>
                </a:lnTo>
                <a:lnTo>
                  <a:pt x="669" y="818"/>
                </a:lnTo>
                <a:lnTo>
                  <a:pt x="680" y="818"/>
                </a:lnTo>
                <a:lnTo>
                  <a:pt x="680" y="829"/>
                </a:lnTo>
                <a:lnTo>
                  <a:pt x="692" y="818"/>
                </a:lnTo>
                <a:lnTo>
                  <a:pt x="692" y="829"/>
                </a:lnTo>
                <a:lnTo>
                  <a:pt x="692" y="818"/>
                </a:lnTo>
                <a:lnTo>
                  <a:pt x="703" y="829"/>
                </a:lnTo>
                <a:lnTo>
                  <a:pt x="703" y="818"/>
                </a:lnTo>
                <a:lnTo>
                  <a:pt x="703" y="806"/>
                </a:lnTo>
                <a:lnTo>
                  <a:pt x="703" y="783"/>
                </a:lnTo>
                <a:lnTo>
                  <a:pt x="715" y="783"/>
                </a:lnTo>
                <a:lnTo>
                  <a:pt x="715" y="771"/>
                </a:lnTo>
                <a:lnTo>
                  <a:pt x="726" y="771"/>
                </a:lnTo>
                <a:lnTo>
                  <a:pt x="726" y="783"/>
                </a:lnTo>
                <a:lnTo>
                  <a:pt x="726" y="806"/>
                </a:lnTo>
                <a:lnTo>
                  <a:pt x="738" y="806"/>
                </a:lnTo>
                <a:lnTo>
                  <a:pt x="749" y="818"/>
                </a:lnTo>
                <a:lnTo>
                  <a:pt x="761" y="818"/>
                </a:lnTo>
                <a:lnTo>
                  <a:pt x="749" y="818"/>
                </a:lnTo>
                <a:lnTo>
                  <a:pt x="761" y="829"/>
                </a:lnTo>
                <a:lnTo>
                  <a:pt x="761" y="841"/>
                </a:lnTo>
                <a:lnTo>
                  <a:pt x="772" y="841"/>
                </a:lnTo>
                <a:lnTo>
                  <a:pt x="772" y="853"/>
                </a:lnTo>
                <a:lnTo>
                  <a:pt x="772" y="841"/>
                </a:lnTo>
                <a:lnTo>
                  <a:pt x="784" y="853"/>
                </a:lnTo>
                <a:lnTo>
                  <a:pt x="784" y="865"/>
                </a:lnTo>
                <a:lnTo>
                  <a:pt x="795" y="865"/>
                </a:lnTo>
                <a:lnTo>
                  <a:pt x="807" y="865"/>
                </a:lnTo>
                <a:lnTo>
                  <a:pt x="819" y="865"/>
                </a:lnTo>
                <a:lnTo>
                  <a:pt x="830" y="876"/>
                </a:lnTo>
                <a:lnTo>
                  <a:pt x="842" y="888"/>
                </a:lnTo>
                <a:lnTo>
                  <a:pt x="865" y="888"/>
                </a:lnTo>
                <a:lnTo>
                  <a:pt x="876" y="876"/>
                </a:lnTo>
                <a:lnTo>
                  <a:pt x="876" y="888"/>
                </a:lnTo>
                <a:lnTo>
                  <a:pt x="888" y="900"/>
                </a:lnTo>
                <a:lnTo>
                  <a:pt x="911" y="900"/>
                </a:lnTo>
                <a:lnTo>
                  <a:pt x="945" y="876"/>
                </a:lnTo>
                <a:lnTo>
                  <a:pt x="968" y="876"/>
                </a:lnTo>
                <a:lnTo>
                  <a:pt x="991" y="865"/>
                </a:lnTo>
                <a:lnTo>
                  <a:pt x="1015" y="853"/>
                </a:lnTo>
                <a:lnTo>
                  <a:pt x="1026" y="853"/>
                </a:lnTo>
                <a:lnTo>
                  <a:pt x="1038" y="853"/>
                </a:lnTo>
                <a:lnTo>
                  <a:pt x="1038" y="841"/>
                </a:lnTo>
                <a:lnTo>
                  <a:pt x="1049" y="853"/>
                </a:lnTo>
                <a:lnTo>
                  <a:pt x="1061" y="841"/>
                </a:lnTo>
                <a:lnTo>
                  <a:pt x="1061" y="853"/>
                </a:lnTo>
                <a:lnTo>
                  <a:pt x="1072" y="853"/>
                </a:lnTo>
                <a:lnTo>
                  <a:pt x="1095" y="853"/>
                </a:lnTo>
                <a:lnTo>
                  <a:pt x="1095" y="865"/>
                </a:lnTo>
                <a:lnTo>
                  <a:pt x="1107" y="865"/>
                </a:lnTo>
                <a:lnTo>
                  <a:pt x="1130" y="865"/>
                </a:lnTo>
                <a:lnTo>
                  <a:pt x="1164" y="853"/>
                </a:lnTo>
                <a:lnTo>
                  <a:pt x="1164" y="841"/>
                </a:lnTo>
                <a:lnTo>
                  <a:pt x="1176" y="841"/>
                </a:lnTo>
                <a:lnTo>
                  <a:pt x="1187" y="841"/>
                </a:lnTo>
                <a:lnTo>
                  <a:pt x="1187" y="829"/>
                </a:lnTo>
                <a:lnTo>
                  <a:pt x="1199" y="818"/>
                </a:lnTo>
                <a:lnTo>
                  <a:pt x="1210" y="794"/>
                </a:lnTo>
                <a:lnTo>
                  <a:pt x="1199" y="794"/>
                </a:lnTo>
                <a:lnTo>
                  <a:pt x="1210" y="794"/>
                </a:lnTo>
                <a:lnTo>
                  <a:pt x="1199" y="794"/>
                </a:lnTo>
                <a:lnTo>
                  <a:pt x="1210" y="783"/>
                </a:lnTo>
                <a:lnTo>
                  <a:pt x="1222" y="783"/>
                </a:lnTo>
                <a:lnTo>
                  <a:pt x="1210" y="794"/>
                </a:lnTo>
                <a:lnTo>
                  <a:pt x="1222" y="794"/>
                </a:lnTo>
                <a:lnTo>
                  <a:pt x="1234" y="794"/>
                </a:lnTo>
                <a:lnTo>
                  <a:pt x="1234" y="783"/>
                </a:lnTo>
                <a:lnTo>
                  <a:pt x="1245" y="783"/>
                </a:lnTo>
                <a:lnTo>
                  <a:pt x="1234" y="783"/>
                </a:lnTo>
                <a:lnTo>
                  <a:pt x="1245" y="783"/>
                </a:lnTo>
                <a:lnTo>
                  <a:pt x="1257" y="783"/>
                </a:lnTo>
                <a:lnTo>
                  <a:pt x="1257" y="771"/>
                </a:lnTo>
                <a:lnTo>
                  <a:pt x="1257" y="759"/>
                </a:lnTo>
                <a:lnTo>
                  <a:pt x="1268" y="759"/>
                </a:lnTo>
                <a:lnTo>
                  <a:pt x="1280" y="759"/>
                </a:lnTo>
                <a:lnTo>
                  <a:pt x="1280" y="748"/>
                </a:lnTo>
                <a:lnTo>
                  <a:pt x="1291" y="736"/>
                </a:lnTo>
                <a:lnTo>
                  <a:pt x="1291" y="748"/>
                </a:lnTo>
                <a:lnTo>
                  <a:pt x="1303" y="748"/>
                </a:lnTo>
                <a:lnTo>
                  <a:pt x="1314" y="748"/>
                </a:lnTo>
                <a:lnTo>
                  <a:pt x="1314" y="759"/>
                </a:lnTo>
                <a:lnTo>
                  <a:pt x="1326" y="771"/>
                </a:lnTo>
                <a:lnTo>
                  <a:pt x="1337" y="759"/>
                </a:lnTo>
                <a:lnTo>
                  <a:pt x="1337" y="748"/>
                </a:lnTo>
                <a:lnTo>
                  <a:pt x="1326" y="748"/>
                </a:lnTo>
                <a:lnTo>
                  <a:pt x="1326" y="736"/>
                </a:lnTo>
                <a:lnTo>
                  <a:pt x="1337" y="736"/>
                </a:lnTo>
                <a:lnTo>
                  <a:pt x="1326" y="736"/>
                </a:lnTo>
                <a:lnTo>
                  <a:pt x="1337" y="736"/>
                </a:lnTo>
                <a:lnTo>
                  <a:pt x="1349" y="736"/>
                </a:lnTo>
                <a:lnTo>
                  <a:pt x="1337" y="724"/>
                </a:lnTo>
                <a:lnTo>
                  <a:pt x="1360" y="736"/>
                </a:lnTo>
                <a:lnTo>
                  <a:pt x="1349" y="748"/>
                </a:lnTo>
                <a:lnTo>
                  <a:pt x="1349" y="759"/>
                </a:lnTo>
                <a:lnTo>
                  <a:pt x="1360" y="771"/>
                </a:lnTo>
                <a:lnTo>
                  <a:pt x="1360" y="783"/>
                </a:lnTo>
                <a:lnTo>
                  <a:pt x="1360" y="771"/>
                </a:lnTo>
                <a:lnTo>
                  <a:pt x="1349" y="771"/>
                </a:lnTo>
                <a:lnTo>
                  <a:pt x="1337" y="771"/>
                </a:lnTo>
                <a:lnTo>
                  <a:pt x="1337" y="783"/>
                </a:lnTo>
                <a:lnTo>
                  <a:pt x="1349" y="783"/>
                </a:lnTo>
                <a:lnTo>
                  <a:pt x="1349" y="794"/>
                </a:lnTo>
                <a:lnTo>
                  <a:pt x="1360" y="806"/>
                </a:lnTo>
                <a:lnTo>
                  <a:pt x="1360" y="818"/>
                </a:lnTo>
                <a:lnTo>
                  <a:pt x="1360" y="829"/>
                </a:lnTo>
                <a:lnTo>
                  <a:pt x="1372" y="829"/>
                </a:lnTo>
                <a:lnTo>
                  <a:pt x="1383" y="818"/>
                </a:lnTo>
                <a:lnTo>
                  <a:pt x="1383" y="829"/>
                </a:lnTo>
                <a:lnTo>
                  <a:pt x="1395" y="829"/>
                </a:lnTo>
                <a:lnTo>
                  <a:pt x="1395" y="818"/>
                </a:lnTo>
                <a:lnTo>
                  <a:pt x="1406" y="818"/>
                </a:lnTo>
                <a:lnTo>
                  <a:pt x="1418" y="818"/>
                </a:lnTo>
                <a:lnTo>
                  <a:pt x="1406" y="806"/>
                </a:lnTo>
                <a:lnTo>
                  <a:pt x="1418" y="806"/>
                </a:lnTo>
                <a:lnTo>
                  <a:pt x="1406" y="794"/>
                </a:lnTo>
                <a:lnTo>
                  <a:pt x="1418" y="794"/>
                </a:lnTo>
                <a:lnTo>
                  <a:pt x="1406" y="794"/>
                </a:lnTo>
                <a:lnTo>
                  <a:pt x="1418" y="783"/>
                </a:lnTo>
                <a:lnTo>
                  <a:pt x="1429" y="771"/>
                </a:lnTo>
                <a:lnTo>
                  <a:pt x="1418" y="771"/>
                </a:lnTo>
                <a:lnTo>
                  <a:pt x="1429" y="771"/>
                </a:lnTo>
                <a:lnTo>
                  <a:pt x="1429" y="748"/>
                </a:lnTo>
                <a:lnTo>
                  <a:pt x="1418" y="748"/>
                </a:lnTo>
                <a:lnTo>
                  <a:pt x="1406" y="748"/>
                </a:lnTo>
                <a:lnTo>
                  <a:pt x="1418" y="736"/>
                </a:lnTo>
                <a:lnTo>
                  <a:pt x="1429" y="736"/>
                </a:lnTo>
                <a:lnTo>
                  <a:pt x="1418" y="724"/>
                </a:lnTo>
                <a:lnTo>
                  <a:pt x="1429" y="713"/>
                </a:lnTo>
                <a:lnTo>
                  <a:pt x="1441" y="713"/>
                </a:lnTo>
                <a:lnTo>
                  <a:pt x="1429" y="713"/>
                </a:lnTo>
                <a:lnTo>
                  <a:pt x="1441" y="713"/>
                </a:lnTo>
                <a:lnTo>
                  <a:pt x="1453" y="713"/>
                </a:lnTo>
                <a:lnTo>
                  <a:pt x="1464" y="713"/>
                </a:lnTo>
                <a:lnTo>
                  <a:pt x="1476" y="713"/>
                </a:lnTo>
                <a:lnTo>
                  <a:pt x="1487" y="724"/>
                </a:lnTo>
                <a:lnTo>
                  <a:pt x="1487" y="713"/>
                </a:lnTo>
                <a:lnTo>
                  <a:pt x="1487" y="724"/>
                </a:lnTo>
                <a:lnTo>
                  <a:pt x="1487" y="736"/>
                </a:lnTo>
                <a:lnTo>
                  <a:pt x="1487" y="748"/>
                </a:lnTo>
                <a:lnTo>
                  <a:pt x="1499" y="748"/>
                </a:lnTo>
                <a:lnTo>
                  <a:pt x="1510" y="748"/>
                </a:lnTo>
                <a:lnTo>
                  <a:pt x="1522" y="748"/>
                </a:lnTo>
                <a:lnTo>
                  <a:pt x="1533" y="748"/>
                </a:lnTo>
                <a:lnTo>
                  <a:pt x="1533" y="759"/>
                </a:lnTo>
                <a:lnTo>
                  <a:pt x="1533" y="771"/>
                </a:lnTo>
                <a:lnTo>
                  <a:pt x="1545" y="783"/>
                </a:lnTo>
                <a:lnTo>
                  <a:pt x="1556" y="794"/>
                </a:lnTo>
                <a:lnTo>
                  <a:pt x="1556" y="806"/>
                </a:lnTo>
                <a:lnTo>
                  <a:pt x="1545" y="806"/>
                </a:lnTo>
                <a:lnTo>
                  <a:pt x="1556" y="829"/>
                </a:lnTo>
                <a:lnTo>
                  <a:pt x="1556" y="818"/>
                </a:lnTo>
                <a:lnTo>
                  <a:pt x="1568" y="829"/>
                </a:lnTo>
                <a:lnTo>
                  <a:pt x="1579" y="841"/>
                </a:lnTo>
                <a:lnTo>
                  <a:pt x="1591" y="853"/>
                </a:lnTo>
                <a:lnTo>
                  <a:pt x="1602" y="865"/>
                </a:lnTo>
                <a:lnTo>
                  <a:pt x="1614" y="865"/>
                </a:lnTo>
                <a:lnTo>
                  <a:pt x="1602" y="841"/>
                </a:lnTo>
                <a:lnTo>
                  <a:pt x="1614" y="853"/>
                </a:lnTo>
                <a:lnTo>
                  <a:pt x="1602" y="829"/>
                </a:lnTo>
                <a:lnTo>
                  <a:pt x="1591" y="818"/>
                </a:lnTo>
                <a:lnTo>
                  <a:pt x="1602" y="806"/>
                </a:lnTo>
                <a:lnTo>
                  <a:pt x="1614" y="806"/>
                </a:lnTo>
                <a:lnTo>
                  <a:pt x="1614" y="794"/>
                </a:lnTo>
                <a:lnTo>
                  <a:pt x="1602" y="794"/>
                </a:lnTo>
                <a:lnTo>
                  <a:pt x="1602" y="783"/>
                </a:lnTo>
                <a:lnTo>
                  <a:pt x="1602" y="771"/>
                </a:lnTo>
                <a:lnTo>
                  <a:pt x="1602" y="759"/>
                </a:lnTo>
                <a:lnTo>
                  <a:pt x="1591" y="748"/>
                </a:lnTo>
                <a:lnTo>
                  <a:pt x="1602" y="748"/>
                </a:lnTo>
                <a:lnTo>
                  <a:pt x="1602" y="736"/>
                </a:lnTo>
                <a:lnTo>
                  <a:pt x="1614" y="724"/>
                </a:lnTo>
                <a:lnTo>
                  <a:pt x="1614" y="713"/>
                </a:lnTo>
                <a:lnTo>
                  <a:pt x="1625" y="713"/>
                </a:lnTo>
                <a:lnTo>
                  <a:pt x="1637" y="701"/>
                </a:lnTo>
                <a:lnTo>
                  <a:pt x="1649" y="701"/>
                </a:lnTo>
                <a:lnTo>
                  <a:pt x="1672" y="701"/>
                </a:lnTo>
                <a:lnTo>
                  <a:pt x="1672" y="689"/>
                </a:lnTo>
                <a:lnTo>
                  <a:pt x="1660" y="689"/>
                </a:lnTo>
                <a:lnTo>
                  <a:pt x="1649" y="689"/>
                </a:lnTo>
                <a:lnTo>
                  <a:pt x="1649" y="678"/>
                </a:lnTo>
                <a:lnTo>
                  <a:pt x="1637" y="678"/>
                </a:lnTo>
                <a:lnTo>
                  <a:pt x="1625" y="678"/>
                </a:lnTo>
                <a:lnTo>
                  <a:pt x="1625" y="689"/>
                </a:lnTo>
                <a:lnTo>
                  <a:pt x="1614" y="689"/>
                </a:lnTo>
                <a:lnTo>
                  <a:pt x="1602" y="678"/>
                </a:lnTo>
                <a:lnTo>
                  <a:pt x="1579" y="666"/>
                </a:lnTo>
                <a:lnTo>
                  <a:pt x="1568" y="678"/>
                </a:lnTo>
                <a:lnTo>
                  <a:pt x="1579" y="689"/>
                </a:lnTo>
                <a:lnTo>
                  <a:pt x="1568" y="689"/>
                </a:lnTo>
                <a:lnTo>
                  <a:pt x="1556" y="678"/>
                </a:lnTo>
                <a:lnTo>
                  <a:pt x="1545" y="678"/>
                </a:lnTo>
                <a:lnTo>
                  <a:pt x="1556" y="678"/>
                </a:lnTo>
                <a:lnTo>
                  <a:pt x="1545" y="666"/>
                </a:lnTo>
                <a:lnTo>
                  <a:pt x="1522" y="654"/>
                </a:lnTo>
                <a:lnTo>
                  <a:pt x="1522" y="643"/>
                </a:lnTo>
                <a:lnTo>
                  <a:pt x="1510" y="643"/>
                </a:lnTo>
                <a:lnTo>
                  <a:pt x="1510" y="654"/>
                </a:lnTo>
                <a:lnTo>
                  <a:pt x="1510" y="643"/>
                </a:lnTo>
                <a:lnTo>
                  <a:pt x="1499" y="643"/>
                </a:lnTo>
                <a:lnTo>
                  <a:pt x="1476" y="643"/>
                </a:lnTo>
                <a:lnTo>
                  <a:pt x="1464" y="631"/>
                </a:lnTo>
                <a:lnTo>
                  <a:pt x="1476" y="631"/>
                </a:lnTo>
                <a:lnTo>
                  <a:pt x="1487" y="631"/>
                </a:lnTo>
                <a:lnTo>
                  <a:pt x="1487" y="619"/>
                </a:lnTo>
                <a:lnTo>
                  <a:pt x="1476" y="619"/>
                </a:lnTo>
                <a:lnTo>
                  <a:pt x="1476" y="608"/>
                </a:lnTo>
                <a:lnTo>
                  <a:pt x="1487" y="608"/>
                </a:lnTo>
                <a:lnTo>
                  <a:pt x="1510" y="608"/>
                </a:lnTo>
                <a:lnTo>
                  <a:pt x="1522" y="596"/>
                </a:lnTo>
                <a:lnTo>
                  <a:pt x="1522" y="608"/>
                </a:lnTo>
                <a:lnTo>
                  <a:pt x="1533" y="596"/>
                </a:lnTo>
                <a:lnTo>
                  <a:pt x="1533" y="608"/>
                </a:lnTo>
                <a:lnTo>
                  <a:pt x="1545" y="608"/>
                </a:lnTo>
                <a:lnTo>
                  <a:pt x="1545" y="596"/>
                </a:lnTo>
                <a:lnTo>
                  <a:pt x="1556" y="596"/>
                </a:lnTo>
                <a:lnTo>
                  <a:pt x="1568" y="596"/>
                </a:lnTo>
                <a:lnTo>
                  <a:pt x="1579" y="608"/>
                </a:lnTo>
                <a:lnTo>
                  <a:pt x="1579" y="596"/>
                </a:lnTo>
                <a:lnTo>
                  <a:pt x="1591" y="608"/>
                </a:lnTo>
                <a:lnTo>
                  <a:pt x="1602" y="608"/>
                </a:lnTo>
                <a:lnTo>
                  <a:pt x="1614" y="608"/>
                </a:lnTo>
                <a:lnTo>
                  <a:pt x="1625" y="608"/>
                </a:lnTo>
                <a:lnTo>
                  <a:pt x="1637" y="608"/>
                </a:lnTo>
                <a:lnTo>
                  <a:pt x="1637" y="596"/>
                </a:lnTo>
                <a:lnTo>
                  <a:pt x="1637" y="608"/>
                </a:lnTo>
                <a:lnTo>
                  <a:pt x="1649" y="608"/>
                </a:lnTo>
                <a:lnTo>
                  <a:pt x="1649" y="596"/>
                </a:lnTo>
                <a:lnTo>
                  <a:pt x="1660" y="596"/>
                </a:lnTo>
                <a:lnTo>
                  <a:pt x="1660" y="584"/>
                </a:lnTo>
                <a:lnTo>
                  <a:pt x="1672" y="584"/>
                </a:lnTo>
                <a:lnTo>
                  <a:pt x="1683" y="573"/>
                </a:lnTo>
                <a:lnTo>
                  <a:pt x="1683" y="561"/>
                </a:lnTo>
                <a:lnTo>
                  <a:pt x="1695" y="549"/>
                </a:lnTo>
                <a:lnTo>
                  <a:pt x="1695" y="538"/>
                </a:lnTo>
                <a:lnTo>
                  <a:pt x="1683" y="538"/>
                </a:lnTo>
                <a:lnTo>
                  <a:pt x="1695" y="538"/>
                </a:lnTo>
                <a:lnTo>
                  <a:pt x="1695" y="526"/>
                </a:lnTo>
                <a:lnTo>
                  <a:pt x="1706" y="526"/>
                </a:lnTo>
                <a:lnTo>
                  <a:pt x="1695" y="526"/>
                </a:lnTo>
                <a:lnTo>
                  <a:pt x="1706" y="514"/>
                </a:lnTo>
                <a:lnTo>
                  <a:pt x="1706" y="503"/>
                </a:lnTo>
                <a:lnTo>
                  <a:pt x="1695" y="503"/>
                </a:lnTo>
                <a:lnTo>
                  <a:pt x="1683" y="503"/>
                </a:lnTo>
                <a:lnTo>
                  <a:pt x="1683" y="514"/>
                </a:lnTo>
                <a:lnTo>
                  <a:pt x="1683" y="503"/>
                </a:lnTo>
                <a:lnTo>
                  <a:pt x="1695" y="514"/>
                </a:lnTo>
                <a:lnTo>
                  <a:pt x="1683" y="526"/>
                </a:lnTo>
                <a:lnTo>
                  <a:pt x="1683" y="538"/>
                </a:lnTo>
                <a:lnTo>
                  <a:pt x="1672" y="538"/>
                </a:lnTo>
                <a:lnTo>
                  <a:pt x="1660" y="549"/>
                </a:lnTo>
                <a:lnTo>
                  <a:pt x="1649" y="561"/>
                </a:lnTo>
                <a:lnTo>
                  <a:pt x="1637" y="549"/>
                </a:lnTo>
                <a:lnTo>
                  <a:pt x="1637" y="561"/>
                </a:lnTo>
                <a:lnTo>
                  <a:pt x="1649" y="561"/>
                </a:lnTo>
                <a:lnTo>
                  <a:pt x="1649" y="573"/>
                </a:lnTo>
                <a:lnTo>
                  <a:pt x="1637" y="573"/>
                </a:lnTo>
                <a:lnTo>
                  <a:pt x="1625" y="573"/>
                </a:lnTo>
                <a:lnTo>
                  <a:pt x="1625" y="561"/>
                </a:lnTo>
                <a:lnTo>
                  <a:pt x="1614" y="561"/>
                </a:lnTo>
                <a:lnTo>
                  <a:pt x="1614" y="573"/>
                </a:lnTo>
                <a:lnTo>
                  <a:pt x="1602" y="573"/>
                </a:lnTo>
                <a:lnTo>
                  <a:pt x="1591" y="573"/>
                </a:lnTo>
                <a:lnTo>
                  <a:pt x="1591" y="584"/>
                </a:lnTo>
                <a:lnTo>
                  <a:pt x="1579" y="573"/>
                </a:lnTo>
                <a:lnTo>
                  <a:pt x="1591" y="573"/>
                </a:lnTo>
                <a:lnTo>
                  <a:pt x="1591" y="561"/>
                </a:lnTo>
                <a:lnTo>
                  <a:pt x="1579" y="573"/>
                </a:lnTo>
                <a:lnTo>
                  <a:pt x="1568" y="573"/>
                </a:lnTo>
                <a:lnTo>
                  <a:pt x="1568" y="561"/>
                </a:lnTo>
                <a:lnTo>
                  <a:pt x="1579" y="549"/>
                </a:lnTo>
                <a:lnTo>
                  <a:pt x="1579" y="538"/>
                </a:lnTo>
                <a:lnTo>
                  <a:pt x="1568" y="538"/>
                </a:lnTo>
                <a:lnTo>
                  <a:pt x="1568" y="549"/>
                </a:lnTo>
                <a:lnTo>
                  <a:pt x="1556" y="549"/>
                </a:lnTo>
                <a:lnTo>
                  <a:pt x="1556" y="561"/>
                </a:lnTo>
                <a:lnTo>
                  <a:pt x="1556" y="573"/>
                </a:lnTo>
                <a:lnTo>
                  <a:pt x="1545" y="573"/>
                </a:lnTo>
                <a:lnTo>
                  <a:pt x="1545" y="584"/>
                </a:lnTo>
                <a:lnTo>
                  <a:pt x="1522" y="584"/>
                </a:lnTo>
                <a:lnTo>
                  <a:pt x="1522" y="596"/>
                </a:lnTo>
                <a:lnTo>
                  <a:pt x="1510" y="596"/>
                </a:lnTo>
                <a:lnTo>
                  <a:pt x="1499" y="596"/>
                </a:lnTo>
                <a:lnTo>
                  <a:pt x="1499" y="584"/>
                </a:lnTo>
                <a:lnTo>
                  <a:pt x="1487" y="584"/>
                </a:lnTo>
                <a:lnTo>
                  <a:pt x="1476" y="584"/>
                </a:lnTo>
                <a:lnTo>
                  <a:pt x="1476" y="573"/>
                </a:lnTo>
                <a:lnTo>
                  <a:pt x="1464" y="584"/>
                </a:lnTo>
                <a:lnTo>
                  <a:pt x="1453" y="584"/>
                </a:lnTo>
                <a:lnTo>
                  <a:pt x="1441" y="596"/>
                </a:lnTo>
                <a:lnTo>
                  <a:pt x="1429" y="584"/>
                </a:lnTo>
                <a:lnTo>
                  <a:pt x="1441" y="584"/>
                </a:lnTo>
                <a:lnTo>
                  <a:pt x="1429" y="573"/>
                </a:lnTo>
                <a:lnTo>
                  <a:pt x="1441" y="573"/>
                </a:lnTo>
                <a:lnTo>
                  <a:pt x="1441" y="561"/>
                </a:lnTo>
                <a:lnTo>
                  <a:pt x="1453" y="561"/>
                </a:lnTo>
                <a:lnTo>
                  <a:pt x="1464" y="549"/>
                </a:lnTo>
                <a:lnTo>
                  <a:pt x="1464" y="538"/>
                </a:lnTo>
                <a:lnTo>
                  <a:pt x="1476" y="514"/>
                </a:lnTo>
                <a:lnTo>
                  <a:pt x="1464" y="514"/>
                </a:lnTo>
                <a:lnTo>
                  <a:pt x="1464" y="503"/>
                </a:lnTo>
                <a:lnTo>
                  <a:pt x="1453" y="503"/>
                </a:lnTo>
                <a:lnTo>
                  <a:pt x="1464" y="503"/>
                </a:lnTo>
                <a:lnTo>
                  <a:pt x="1464" y="491"/>
                </a:lnTo>
                <a:lnTo>
                  <a:pt x="1453" y="491"/>
                </a:lnTo>
                <a:lnTo>
                  <a:pt x="1464" y="468"/>
                </a:lnTo>
                <a:lnTo>
                  <a:pt x="1476" y="468"/>
                </a:lnTo>
                <a:lnTo>
                  <a:pt x="1487" y="468"/>
                </a:lnTo>
                <a:lnTo>
                  <a:pt x="1499" y="468"/>
                </a:lnTo>
                <a:lnTo>
                  <a:pt x="1510" y="456"/>
                </a:lnTo>
                <a:lnTo>
                  <a:pt x="1510" y="444"/>
                </a:lnTo>
                <a:lnTo>
                  <a:pt x="1499" y="432"/>
                </a:lnTo>
                <a:lnTo>
                  <a:pt x="1487" y="432"/>
                </a:lnTo>
                <a:lnTo>
                  <a:pt x="1487" y="421"/>
                </a:lnTo>
                <a:lnTo>
                  <a:pt x="1487" y="409"/>
                </a:lnTo>
                <a:lnTo>
                  <a:pt x="1476" y="409"/>
                </a:lnTo>
                <a:lnTo>
                  <a:pt x="1476" y="397"/>
                </a:lnTo>
                <a:lnTo>
                  <a:pt x="1476" y="386"/>
                </a:lnTo>
                <a:lnTo>
                  <a:pt x="1487" y="386"/>
                </a:lnTo>
                <a:lnTo>
                  <a:pt x="1499" y="386"/>
                </a:lnTo>
                <a:lnTo>
                  <a:pt x="1499" y="397"/>
                </a:lnTo>
                <a:lnTo>
                  <a:pt x="1510" y="409"/>
                </a:lnTo>
                <a:lnTo>
                  <a:pt x="1533" y="409"/>
                </a:lnTo>
                <a:lnTo>
                  <a:pt x="1533" y="397"/>
                </a:lnTo>
                <a:lnTo>
                  <a:pt x="1533" y="409"/>
                </a:lnTo>
                <a:lnTo>
                  <a:pt x="1545" y="421"/>
                </a:lnTo>
                <a:lnTo>
                  <a:pt x="1568" y="409"/>
                </a:lnTo>
                <a:lnTo>
                  <a:pt x="1579" y="397"/>
                </a:lnTo>
                <a:lnTo>
                  <a:pt x="1591" y="397"/>
                </a:lnTo>
                <a:lnTo>
                  <a:pt x="1602" y="386"/>
                </a:lnTo>
                <a:lnTo>
                  <a:pt x="1614" y="374"/>
                </a:lnTo>
                <a:lnTo>
                  <a:pt x="1625" y="362"/>
                </a:lnTo>
                <a:lnTo>
                  <a:pt x="1625" y="351"/>
                </a:lnTo>
                <a:lnTo>
                  <a:pt x="1637" y="351"/>
                </a:lnTo>
                <a:lnTo>
                  <a:pt x="1637" y="339"/>
                </a:lnTo>
                <a:lnTo>
                  <a:pt x="1649" y="339"/>
                </a:lnTo>
                <a:lnTo>
                  <a:pt x="1649" y="327"/>
                </a:lnTo>
                <a:lnTo>
                  <a:pt x="1660" y="327"/>
                </a:lnTo>
                <a:lnTo>
                  <a:pt x="1672" y="316"/>
                </a:lnTo>
                <a:lnTo>
                  <a:pt x="1660" y="316"/>
                </a:lnTo>
                <a:lnTo>
                  <a:pt x="1660" y="304"/>
                </a:lnTo>
                <a:lnTo>
                  <a:pt x="1672" y="304"/>
                </a:lnTo>
                <a:lnTo>
                  <a:pt x="1672" y="316"/>
                </a:lnTo>
                <a:lnTo>
                  <a:pt x="1672" y="304"/>
                </a:lnTo>
                <a:lnTo>
                  <a:pt x="1672" y="292"/>
                </a:lnTo>
                <a:lnTo>
                  <a:pt x="1683" y="292"/>
                </a:lnTo>
                <a:lnTo>
                  <a:pt x="1683" y="304"/>
                </a:lnTo>
                <a:lnTo>
                  <a:pt x="1695" y="316"/>
                </a:lnTo>
                <a:lnTo>
                  <a:pt x="1718" y="304"/>
                </a:lnTo>
                <a:lnTo>
                  <a:pt x="1729" y="304"/>
                </a:lnTo>
                <a:lnTo>
                  <a:pt x="1729" y="292"/>
                </a:lnTo>
                <a:lnTo>
                  <a:pt x="1729" y="281"/>
                </a:lnTo>
                <a:lnTo>
                  <a:pt x="1741" y="281"/>
                </a:lnTo>
                <a:lnTo>
                  <a:pt x="1752" y="269"/>
                </a:lnTo>
                <a:lnTo>
                  <a:pt x="1764" y="269"/>
                </a:lnTo>
                <a:lnTo>
                  <a:pt x="1764" y="257"/>
                </a:lnTo>
                <a:lnTo>
                  <a:pt x="1775" y="257"/>
                </a:lnTo>
                <a:lnTo>
                  <a:pt x="1787" y="257"/>
                </a:lnTo>
                <a:lnTo>
                  <a:pt x="1787" y="246"/>
                </a:lnTo>
                <a:lnTo>
                  <a:pt x="1798" y="257"/>
                </a:lnTo>
                <a:lnTo>
                  <a:pt x="1798" y="246"/>
                </a:lnTo>
                <a:lnTo>
                  <a:pt x="1798" y="234"/>
                </a:lnTo>
                <a:lnTo>
                  <a:pt x="1810" y="234"/>
                </a:lnTo>
                <a:lnTo>
                  <a:pt x="1810" y="222"/>
                </a:lnTo>
                <a:lnTo>
                  <a:pt x="1810" y="211"/>
                </a:lnTo>
                <a:lnTo>
                  <a:pt x="1821" y="211"/>
                </a:lnTo>
                <a:lnTo>
                  <a:pt x="1810" y="222"/>
                </a:lnTo>
                <a:lnTo>
                  <a:pt x="1821" y="222"/>
                </a:lnTo>
                <a:lnTo>
                  <a:pt x="1821" y="234"/>
                </a:lnTo>
                <a:lnTo>
                  <a:pt x="1821" y="246"/>
                </a:lnTo>
                <a:lnTo>
                  <a:pt x="1821" y="257"/>
                </a:lnTo>
                <a:lnTo>
                  <a:pt x="1833" y="257"/>
                </a:lnTo>
                <a:lnTo>
                  <a:pt x="1844" y="257"/>
                </a:lnTo>
                <a:lnTo>
                  <a:pt x="1844" y="246"/>
                </a:lnTo>
                <a:lnTo>
                  <a:pt x="1868" y="246"/>
                </a:lnTo>
                <a:lnTo>
                  <a:pt x="1868" y="222"/>
                </a:lnTo>
                <a:lnTo>
                  <a:pt x="1856" y="234"/>
                </a:lnTo>
                <a:lnTo>
                  <a:pt x="1844" y="222"/>
                </a:lnTo>
                <a:lnTo>
                  <a:pt x="1844" y="234"/>
                </a:lnTo>
                <a:lnTo>
                  <a:pt x="1833" y="222"/>
                </a:lnTo>
                <a:lnTo>
                  <a:pt x="1844" y="222"/>
                </a:lnTo>
                <a:lnTo>
                  <a:pt x="1833" y="222"/>
                </a:lnTo>
                <a:lnTo>
                  <a:pt x="1844" y="211"/>
                </a:lnTo>
                <a:lnTo>
                  <a:pt x="1833" y="211"/>
                </a:lnTo>
                <a:lnTo>
                  <a:pt x="1844" y="211"/>
                </a:lnTo>
                <a:lnTo>
                  <a:pt x="1833" y="199"/>
                </a:lnTo>
                <a:lnTo>
                  <a:pt x="1844" y="199"/>
                </a:lnTo>
                <a:lnTo>
                  <a:pt x="1844" y="187"/>
                </a:lnTo>
                <a:lnTo>
                  <a:pt x="1844" y="176"/>
                </a:lnTo>
                <a:lnTo>
                  <a:pt x="1856" y="187"/>
                </a:lnTo>
                <a:lnTo>
                  <a:pt x="1856" y="176"/>
                </a:lnTo>
                <a:lnTo>
                  <a:pt x="1844" y="176"/>
                </a:lnTo>
                <a:lnTo>
                  <a:pt x="1856" y="164"/>
                </a:lnTo>
                <a:lnTo>
                  <a:pt x="1844" y="152"/>
                </a:lnTo>
                <a:lnTo>
                  <a:pt x="1856" y="164"/>
                </a:lnTo>
                <a:lnTo>
                  <a:pt x="1856" y="152"/>
                </a:lnTo>
                <a:lnTo>
                  <a:pt x="1856" y="141"/>
                </a:lnTo>
                <a:lnTo>
                  <a:pt x="1868" y="141"/>
                </a:lnTo>
                <a:lnTo>
                  <a:pt x="1868" y="129"/>
                </a:lnTo>
                <a:lnTo>
                  <a:pt x="1879" y="129"/>
                </a:lnTo>
                <a:lnTo>
                  <a:pt x="1891" y="129"/>
                </a:lnTo>
                <a:lnTo>
                  <a:pt x="1902" y="129"/>
                </a:lnTo>
                <a:lnTo>
                  <a:pt x="1914" y="129"/>
                </a:lnTo>
                <a:lnTo>
                  <a:pt x="1925" y="129"/>
                </a:lnTo>
                <a:lnTo>
                  <a:pt x="1937" y="141"/>
                </a:lnTo>
                <a:lnTo>
                  <a:pt x="1948" y="141"/>
                </a:lnTo>
                <a:lnTo>
                  <a:pt x="1960" y="141"/>
                </a:lnTo>
                <a:lnTo>
                  <a:pt x="1983" y="129"/>
                </a:lnTo>
                <a:lnTo>
                  <a:pt x="1983" y="117"/>
                </a:lnTo>
                <a:lnTo>
                  <a:pt x="2006" y="117"/>
                </a:lnTo>
                <a:lnTo>
                  <a:pt x="2017" y="106"/>
                </a:lnTo>
                <a:lnTo>
                  <a:pt x="2029" y="94"/>
                </a:lnTo>
                <a:lnTo>
                  <a:pt x="2017" y="82"/>
                </a:lnTo>
                <a:lnTo>
                  <a:pt x="2040" y="82"/>
                </a:lnTo>
                <a:lnTo>
                  <a:pt x="2052" y="82"/>
                </a:lnTo>
                <a:lnTo>
                  <a:pt x="2064" y="82"/>
                </a:lnTo>
                <a:lnTo>
                  <a:pt x="2064" y="70"/>
                </a:lnTo>
                <a:lnTo>
                  <a:pt x="2075" y="70"/>
                </a:lnTo>
                <a:lnTo>
                  <a:pt x="2064" y="59"/>
                </a:lnTo>
                <a:lnTo>
                  <a:pt x="2075" y="47"/>
                </a:lnTo>
                <a:lnTo>
                  <a:pt x="2087" y="35"/>
                </a:lnTo>
                <a:lnTo>
                  <a:pt x="2087" y="24"/>
                </a:lnTo>
                <a:lnTo>
                  <a:pt x="2098" y="35"/>
                </a:lnTo>
                <a:lnTo>
                  <a:pt x="2110" y="35"/>
                </a:lnTo>
                <a:lnTo>
                  <a:pt x="2133" y="35"/>
                </a:lnTo>
                <a:lnTo>
                  <a:pt x="2144" y="24"/>
                </a:lnTo>
                <a:lnTo>
                  <a:pt x="2156" y="47"/>
                </a:lnTo>
                <a:lnTo>
                  <a:pt x="2144" y="47"/>
                </a:lnTo>
                <a:lnTo>
                  <a:pt x="2144" y="59"/>
                </a:lnTo>
                <a:lnTo>
                  <a:pt x="2144" y="70"/>
                </a:lnTo>
                <a:lnTo>
                  <a:pt x="2144" y="82"/>
                </a:lnTo>
                <a:lnTo>
                  <a:pt x="2144" y="94"/>
                </a:lnTo>
                <a:lnTo>
                  <a:pt x="2133" y="94"/>
                </a:lnTo>
                <a:lnTo>
                  <a:pt x="2133" y="106"/>
                </a:lnTo>
                <a:lnTo>
                  <a:pt x="2144" y="117"/>
                </a:lnTo>
                <a:lnTo>
                  <a:pt x="2156" y="117"/>
                </a:lnTo>
                <a:lnTo>
                  <a:pt x="2156" y="129"/>
                </a:lnTo>
                <a:lnTo>
                  <a:pt x="2156" y="141"/>
                </a:lnTo>
                <a:lnTo>
                  <a:pt x="2156" y="152"/>
                </a:lnTo>
                <a:lnTo>
                  <a:pt x="2144" y="141"/>
                </a:lnTo>
                <a:lnTo>
                  <a:pt x="2133" y="141"/>
                </a:lnTo>
                <a:lnTo>
                  <a:pt x="2121" y="129"/>
                </a:lnTo>
                <a:lnTo>
                  <a:pt x="2121" y="117"/>
                </a:lnTo>
                <a:lnTo>
                  <a:pt x="2121" y="129"/>
                </a:lnTo>
                <a:lnTo>
                  <a:pt x="2121" y="141"/>
                </a:lnTo>
                <a:lnTo>
                  <a:pt x="2133" y="141"/>
                </a:lnTo>
                <a:lnTo>
                  <a:pt x="2133" y="152"/>
                </a:lnTo>
                <a:lnTo>
                  <a:pt x="2121" y="152"/>
                </a:lnTo>
                <a:lnTo>
                  <a:pt x="2121" y="164"/>
                </a:lnTo>
                <a:lnTo>
                  <a:pt x="2121" y="176"/>
                </a:lnTo>
                <a:lnTo>
                  <a:pt x="2110" y="176"/>
                </a:lnTo>
                <a:lnTo>
                  <a:pt x="2110" y="187"/>
                </a:lnTo>
                <a:lnTo>
                  <a:pt x="2121" y="187"/>
                </a:lnTo>
                <a:lnTo>
                  <a:pt x="2110" y="187"/>
                </a:lnTo>
                <a:lnTo>
                  <a:pt x="2098" y="187"/>
                </a:lnTo>
                <a:lnTo>
                  <a:pt x="2098" y="199"/>
                </a:lnTo>
                <a:lnTo>
                  <a:pt x="2121" y="199"/>
                </a:lnTo>
                <a:lnTo>
                  <a:pt x="2121" y="211"/>
                </a:lnTo>
                <a:lnTo>
                  <a:pt x="2121" y="222"/>
                </a:lnTo>
                <a:lnTo>
                  <a:pt x="2110" y="211"/>
                </a:lnTo>
                <a:lnTo>
                  <a:pt x="2098" y="211"/>
                </a:lnTo>
                <a:lnTo>
                  <a:pt x="2087" y="222"/>
                </a:lnTo>
                <a:lnTo>
                  <a:pt x="2075" y="222"/>
                </a:lnTo>
                <a:lnTo>
                  <a:pt x="2087" y="234"/>
                </a:lnTo>
                <a:lnTo>
                  <a:pt x="2098" y="234"/>
                </a:lnTo>
                <a:lnTo>
                  <a:pt x="2110" y="234"/>
                </a:lnTo>
                <a:lnTo>
                  <a:pt x="2121" y="246"/>
                </a:lnTo>
                <a:lnTo>
                  <a:pt x="2121" y="234"/>
                </a:lnTo>
                <a:lnTo>
                  <a:pt x="2133" y="246"/>
                </a:lnTo>
                <a:lnTo>
                  <a:pt x="2133" y="234"/>
                </a:lnTo>
                <a:lnTo>
                  <a:pt x="2144" y="222"/>
                </a:lnTo>
                <a:lnTo>
                  <a:pt x="2156" y="222"/>
                </a:lnTo>
                <a:lnTo>
                  <a:pt x="2156" y="234"/>
                </a:lnTo>
                <a:lnTo>
                  <a:pt x="2167" y="234"/>
                </a:lnTo>
                <a:lnTo>
                  <a:pt x="2167" y="222"/>
                </a:lnTo>
                <a:lnTo>
                  <a:pt x="2167" y="211"/>
                </a:lnTo>
                <a:lnTo>
                  <a:pt x="2156" y="211"/>
                </a:lnTo>
                <a:lnTo>
                  <a:pt x="2156" y="199"/>
                </a:lnTo>
                <a:lnTo>
                  <a:pt x="2144" y="199"/>
                </a:lnTo>
                <a:lnTo>
                  <a:pt x="2144" y="187"/>
                </a:lnTo>
                <a:lnTo>
                  <a:pt x="2133" y="164"/>
                </a:lnTo>
                <a:lnTo>
                  <a:pt x="2156" y="152"/>
                </a:lnTo>
                <a:lnTo>
                  <a:pt x="2167" y="164"/>
                </a:lnTo>
                <a:lnTo>
                  <a:pt x="2179" y="164"/>
                </a:lnTo>
                <a:lnTo>
                  <a:pt x="2190" y="164"/>
                </a:lnTo>
                <a:lnTo>
                  <a:pt x="2179" y="164"/>
                </a:lnTo>
                <a:lnTo>
                  <a:pt x="2167" y="164"/>
                </a:lnTo>
                <a:lnTo>
                  <a:pt x="2179" y="176"/>
                </a:lnTo>
                <a:lnTo>
                  <a:pt x="2167" y="176"/>
                </a:lnTo>
                <a:lnTo>
                  <a:pt x="2179" y="176"/>
                </a:lnTo>
                <a:lnTo>
                  <a:pt x="2179" y="187"/>
                </a:lnTo>
                <a:lnTo>
                  <a:pt x="2179" y="176"/>
                </a:lnTo>
                <a:lnTo>
                  <a:pt x="2202" y="176"/>
                </a:lnTo>
                <a:lnTo>
                  <a:pt x="2190" y="176"/>
                </a:lnTo>
                <a:lnTo>
                  <a:pt x="2202" y="187"/>
                </a:lnTo>
                <a:lnTo>
                  <a:pt x="2190" y="187"/>
                </a:lnTo>
                <a:lnTo>
                  <a:pt x="2213" y="176"/>
                </a:lnTo>
                <a:lnTo>
                  <a:pt x="2213" y="187"/>
                </a:lnTo>
                <a:lnTo>
                  <a:pt x="2213" y="176"/>
                </a:lnTo>
                <a:lnTo>
                  <a:pt x="2202" y="176"/>
                </a:lnTo>
                <a:lnTo>
                  <a:pt x="2202" y="164"/>
                </a:lnTo>
                <a:lnTo>
                  <a:pt x="2190" y="164"/>
                </a:lnTo>
                <a:lnTo>
                  <a:pt x="2190" y="152"/>
                </a:lnTo>
                <a:lnTo>
                  <a:pt x="2190" y="141"/>
                </a:lnTo>
                <a:lnTo>
                  <a:pt x="2202" y="141"/>
                </a:lnTo>
                <a:lnTo>
                  <a:pt x="2213" y="141"/>
                </a:lnTo>
                <a:lnTo>
                  <a:pt x="2225" y="141"/>
                </a:lnTo>
                <a:lnTo>
                  <a:pt x="2213" y="129"/>
                </a:lnTo>
                <a:lnTo>
                  <a:pt x="2213" y="117"/>
                </a:lnTo>
                <a:lnTo>
                  <a:pt x="2225" y="117"/>
                </a:lnTo>
                <a:lnTo>
                  <a:pt x="2225" y="129"/>
                </a:lnTo>
                <a:lnTo>
                  <a:pt x="2236" y="129"/>
                </a:lnTo>
                <a:lnTo>
                  <a:pt x="2236" y="117"/>
                </a:lnTo>
                <a:lnTo>
                  <a:pt x="2248" y="106"/>
                </a:lnTo>
                <a:lnTo>
                  <a:pt x="2259" y="106"/>
                </a:lnTo>
                <a:lnTo>
                  <a:pt x="2271" y="106"/>
                </a:lnTo>
                <a:lnTo>
                  <a:pt x="2271" y="94"/>
                </a:lnTo>
                <a:lnTo>
                  <a:pt x="2283" y="94"/>
                </a:lnTo>
                <a:lnTo>
                  <a:pt x="2294" y="94"/>
                </a:lnTo>
                <a:lnTo>
                  <a:pt x="2306" y="82"/>
                </a:lnTo>
                <a:lnTo>
                  <a:pt x="2317" y="82"/>
                </a:lnTo>
                <a:lnTo>
                  <a:pt x="2329" y="82"/>
                </a:lnTo>
                <a:lnTo>
                  <a:pt x="2340" y="82"/>
                </a:lnTo>
                <a:lnTo>
                  <a:pt x="2340" y="70"/>
                </a:lnTo>
                <a:lnTo>
                  <a:pt x="2352" y="70"/>
                </a:lnTo>
                <a:lnTo>
                  <a:pt x="2352" y="47"/>
                </a:lnTo>
                <a:lnTo>
                  <a:pt x="2363" y="47"/>
                </a:lnTo>
                <a:lnTo>
                  <a:pt x="2386" y="35"/>
                </a:lnTo>
                <a:lnTo>
                  <a:pt x="2398" y="35"/>
                </a:lnTo>
                <a:lnTo>
                  <a:pt x="2398" y="0"/>
                </a:lnTo>
                <a:lnTo>
                  <a:pt x="2398" y="12"/>
                </a:lnTo>
                <a:lnTo>
                  <a:pt x="2409" y="12"/>
                </a:lnTo>
                <a:lnTo>
                  <a:pt x="2432" y="35"/>
                </a:lnTo>
                <a:lnTo>
                  <a:pt x="2421" y="35"/>
                </a:lnTo>
                <a:lnTo>
                  <a:pt x="2421" y="47"/>
                </a:lnTo>
                <a:lnTo>
                  <a:pt x="2421" y="35"/>
                </a:lnTo>
                <a:lnTo>
                  <a:pt x="2409" y="47"/>
                </a:lnTo>
                <a:lnTo>
                  <a:pt x="2409" y="59"/>
                </a:lnTo>
                <a:lnTo>
                  <a:pt x="2386" y="70"/>
                </a:lnTo>
                <a:lnTo>
                  <a:pt x="2398" y="82"/>
                </a:lnTo>
                <a:lnTo>
                  <a:pt x="2386" y="82"/>
                </a:lnTo>
                <a:lnTo>
                  <a:pt x="2398" y="94"/>
                </a:lnTo>
                <a:lnTo>
                  <a:pt x="2386" y="94"/>
                </a:lnTo>
                <a:lnTo>
                  <a:pt x="2375" y="106"/>
                </a:lnTo>
                <a:lnTo>
                  <a:pt x="2386" y="117"/>
                </a:lnTo>
                <a:lnTo>
                  <a:pt x="2398" y="117"/>
                </a:lnTo>
                <a:lnTo>
                  <a:pt x="2409" y="117"/>
                </a:lnTo>
                <a:lnTo>
                  <a:pt x="2409" y="106"/>
                </a:lnTo>
                <a:lnTo>
                  <a:pt x="2409" y="94"/>
                </a:lnTo>
                <a:lnTo>
                  <a:pt x="2421" y="82"/>
                </a:lnTo>
                <a:lnTo>
                  <a:pt x="2421" y="94"/>
                </a:lnTo>
                <a:lnTo>
                  <a:pt x="2432" y="94"/>
                </a:lnTo>
                <a:lnTo>
                  <a:pt x="2444" y="94"/>
                </a:lnTo>
                <a:lnTo>
                  <a:pt x="2444" y="82"/>
                </a:lnTo>
                <a:lnTo>
                  <a:pt x="2467" y="82"/>
                </a:lnTo>
                <a:lnTo>
                  <a:pt x="2467" y="94"/>
                </a:lnTo>
                <a:lnTo>
                  <a:pt x="2467" y="106"/>
                </a:lnTo>
                <a:lnTo>
                  <a:pt x="2467" y="117"/>
                </a:lnTo>
                <a:lnTo>
                  <a:pt x="2467" y="129"/>
                </a:lnTo>
                <a:lnTo>
                  <a:pt x="2478" y="129"/>
                </a:lnTo>
                <a:lnTo>
                  <a:pt x="2467" y="141"/>
                </a:lnTo>
                <a:lnTo>
                  <a:pt x="2478" y="152"/>
                </a:lnTo>
                <a:lnTo>
                  <a:pt x="2490" y="152"/>
                </a:lnTo>
                <a:lnTo>
                  <a:pt x="2502" y="152"/>
                </a:lnTo>
                <a:lnTo>
                  <a:pt x="2502" y="164"/>
                </a:lnTo>
                <a:lnTo>
                  <a:pt x="2490" y="164"/>
                </a:lnTo>
                <a:lnTo>
                  <a:pt x="2502" y="164"/>
                </a:lnTo>
                <a:lnTo>
                  <a:pt x="2490" y="176"/>
                </a:lnTo>
                <a:lnTo>
                  <a:pt x="2490" y="187"/>
                </a:lnTo>
                <a:lnTo>
                  <a:pt x="2502" y="187"/>
                </a:lnTo>
                <a:lnTo>
                  <a:pt x="2502" y="199"/>
                </a:lnTo>
                <a:lnTo>
                  <a:pt x="2490" y="211"/>
                </a:lnTo>
                <a:lnTo>
                  <a:pt x="2490" y="234"/>
                </a:lnTo>
                <a:lnTo>
                  <a:pt x="2502" y="246"/>
                </a:lnTo>
                <a:lnTo>
                  <a:pt x="2513" y="246"/>
                </a:lnTo>
                <a:lnTo>
                  <a:pt x="2513" y="234"/>
                </a:lnTo>
                <a:lnTo>
                  <a:pt x="2513" y="257"/>
                </a:lnTo>
                <a:lnTo>
                  <a:pt x="2513" y="269"/>
                </a:lnTo>
                <a:lnTo>
                  <a:pt x="2513" y="257"/>
                </a:lnTo>
                <a:lnTo>
                  <a:pt x="2513" y="234"/>
                </a:lnTo>
                <a:lnTo>
                  <a:pt x="2513" y="222"/>
                </a:lnTo>
                <a:lnTo>
                  <a:pt x="2525" y="222"/>
                </a:lnTo>
                <a:lnTo>
                  <a:pt x="2525" y="211"/>
                </a:lnTo>
                <a:lnTo>
                  <a:pt x="2536" y="211"/>
                </a:lnTo>
                <a:lnTo>
                  <a:pt x="2548" y="199"/>
                </a:lnTo>
                <a:lnTo>
                  <a:pt x="2536" y="199"/>
                </a:lnTo>
                <a:lnTo>
                  <a:pt x="2536" y="187"/>
                </a:lnTo>
                <a:lnTo>
                  <a:pt x="2536" y="176"/>
                </a:lnTo>
                <a:lnTo>
                  <a:pt x="2536" y="164"/>
                </a:lnTo>
                <a:lnTo>
                  <a:pt x="2548" y="164"/>
                </a:lnTo>
                <a:lnTo>
                  <a:pt x="2571" y="164"/>
                </a:lnTo>
                <a:lnTo>
                  <a:pt x="2582" y="164"/>
                </a:lnTo>
                <a:lnTo>
                  <a:pt x="2582" y="152"/>
                </a:lnTo>
                <a:lnTo>
                  <a:pt x="2582" y="141"/>
                </a:lnTo>
                <a:lnTo>
                  <a:pt x="2582" y="129"/>
                </a:lnTo>
                <a:lnTo>
                  <a:pt x="2594" y="129"/>
                </a:lnTo>
                <a:lnTo>
                  <a:pt x="2605" y="141"/>
                </a:lnTo>
                <a:lnTo>
                  <a:pt x="2617" y="117"/>
                </a:lnTo>
                <a:lnTo>
                  <a:pt x="2628" y="141"/>
                </a:lnTo>
                <a:lnTo>
                  <a:pt x="2628" y="152"/>
                </a:lnTo>
                <a:lnTo>
                  <a:pt x="2640" y="152"/>
                </a:lnTo>
                <a:lnTo>
                  <a:pt x="2640" y="141"/>
                </a:lnTo>
                <a:lnTo>
                  <a:pt x="2651" y="152"/>
                </a:lnTo>
                <a:lnTo>
                  <a:pt x="2663" y="141"/>
                </a:lnTo>
                <a:lnTo>
                  <a:pt x="2674" y="152"/>
                </a:lnTo>
                <a:lnTo>
                  <a:pt x="2698" y="152"/>
                </a:lnTo>
                <a:lnTo>
                  <a:pt x="2698" y="164"/>
                </a:lnTo>
                <a:lnTo>
                  <a:pt x="2686" y="164"/>
                </a:lnTo>
                <a:lnTo>
                  <a:pt x="2698" y="164"/>
                </a:lnTo>
                <a:lnTo>
                  <a:pt x="2686" y="164"/>
                </a:lnTo>
                <a:lnTo>
                  <a:pt x="2674" y="176"/>
                </a:lnTo>
                <a:lnTo>
                  <a:pt x="2686" y="187"/>
                </a:lnTo>
                <a:lnTo>
                  <a:pt x="2698" y="187"/>
                </a:lnTo>
                <a:lnTo>
                  <a:pt x="2698" y="199"/>
                </a:lnTo>
                <a:lnTo>
                  <a:pt x="2709" y="199"/>
                </a:lnTo>
                <a:lnTo>
                  <a:pt x="2721" y="199"/>
                </a:lnTo>
                <a:lnTo>
                  <a:pt x="2732" y="199"/>
                </a:lnTo>
                <a:lnTo>
                  <a:pt x="2732" y="211"/>
                </a:lnTo>
                <a:lnTo>
                  <a:pt x="2721" y="211"/>
                </a:lnTo>
                <a:lnTo>
                  <a:pt x="2732" y="211"/>
                </a:lnTo>
                <a:lnTo>
                  <a:pt x="2732" y="199"/>
                </a:lnTo>
                <a:lnTo>
                  <a:pt x="2744" y="199"/>
                </a:lnTo>
                <a:lnTo>
                  <a:pt x="2732" y="211"/>
                </a:lnTo>
                <a:lnTo>
                  <a:pt x="2744" y="211"/>
                </a:lnTo>
                <a:lnTo>
                  <a:pt x="2755" y="211"/>
                </a:lnTo>
                <a:lnTo>
                  <a:pt x="2755" y="222"/>
                </a:lnTo>
                <a:lnTo>
                  <a:pt x="2767" y="222"/>
                </a:lnTo>
                <a:lnTo>
                  <a:pt x="2778" y="222"/>
                </a:lnTo>
                <a:lnTo>
                  <a:pt x="2778" y="234"/>
                </a:lnTo>
                <a:lnTo>
                  <a:pt x="2790" y="234"/>
                </a:lnTo>
                <a:lnTo>
                  <a:pt x="2778" y="234"/>
                </a:lnTo>
                <a:lnTo>
                  <a:pt x="2790" y="234"/>
                </a:lnTo>
                <a:lnTo>
                  <a:pt x="2801" y="246"/>
                </a:lnTo>
                <a:lnTo>
                  <a:pt x="2824" y="257"/>
                </a:lnTo>
                <a:lnTo>
                  <a:pt x="2824" y="246"/>
                </a:lnTo>
                <a:lnTo>
                  <a:pt x="2836" y="257"/>
                </a:lnTo>
                <a:lnTo>
                  <a:pt x="2847" y="257"/>
                </a:lnTo>
                <a:lnTo>
                  <a:pt x="2847" y="281"/>
                </a:lnTo>
                <a:lnTo>
                  <a:pt x="2859" y="292"/>
                </a:lnTo>
                <a:lnTo>
                  <a:pt x="2847" y="281"/>
                </a:lnTo>
                <a:lnTo>
                  <a:pt x="2847" y="292"/>
                </a:lnTo>
                <a:lnTo>
                  <a:pt x="2859" y="304"/>
                </a:lnTo>
                <a:lnTo>
                  <a:pt x="2859" y="316"/>
                </a:lnTo>
                <a:lnTo>
                  <a:pt x="2870" y="316"/>
                </a:lnTo>
                <a:lnTo>
                  <a:pt x="2870" y="327"/>
                </a:lnTo>
                <a:lnTo>
                  <a:pt x="2882" y="327"/>
                </a:lnTo>
                <a:lnTo>
                  <a:pt x="2882" y="339"/>
                </a:lnTo>
                <a:lnTo>
                  <a:pt x="2870" y="339"/>
                </a:lnTo>
                <a:lnTo>
                  <a:pt x="2882" y="351"/>
                </a:lnTo>
                <a:lnTo>
                  <a:pt x="2882" y="339"/>
                </a:lnTo>
                <a:lnTo>
                  <a:pt x="2882" y="351"/>
                </a:lnTo>
                <a:lnTo>
                  <a:pt x="2893" y="351"/>
                </a:lnTo>
                <a:lnTo>
                  <a:pt x="2893" y="362"/>
                </a:lnTo>
                <a:lnTo>
                  <a:pt x="2905" y="374"/>
                </a:lnTo>
                <a:lnTo>
                  <a:pt x="2917" y="397"/>
                </a:lnTo>
                <a:lnTo>
                  <a:pt x="2928" y="409"/>
                </a:lnTo>
                <a:lnTo>
                  <a:pt x="2928" y="421"/>
                </a:lnTo>
                <a:lnTo>
                  <a:pt x="2940" y="421"/>
                </a:lnTo>
                <a:lnTo>
                  <a:pt x="2951" y="432"/>
                </a:lnTo>
                <a:lnTo>
                  <a:pt x="2963" y="432"/>
                </a:lnTo>
                <a:lnTo>
                  <a:pt x="2963" y="444"/>
                </a:lnTo>
                <a:lnTo>
                  <a:pt x="2986" y="456"/>
                </a:lnTo>
                <a:lnTo>
                  <a:pt x="2997" y="456"/>
                </a:lnTo>
                <a:lnTo>
                  <a:pt x="2986" y="468"/>
                </a:lnTo>
                <a:lnTo>
                  <a:pt x="2997" y="468"/>
                </a:lnTo>
                <a:lnTo>
                  <a:pt x="2974" y="479"/>
                </a:lnTo>
                <a:lnTo>
                  <a:pt x="2974" y="491"/>
                </a:lnTo>
                <a:lnTo>
                  <a:pt x="2963" y="491"/>
                </a:lnTo>
                <a:lnTo>
                  <a:pt x="2963" y="479"/>
                </a:lnTo>
                <a:lnTo>
                  <a:pt x="2974" y="491"/>
                </a:lnTo>
                <a:lnTo>
                  <a:pt x="2986" y="491"/>
                </a:lnTo>
                <a:lnTo>
                  <a:pt x="2986" y="503"/>
                </a:lnTo>
                <a:lnTo>
                  <a:pt x="2974" y="503"/>
                </a:lnTo>
                <a:lnTo>
                  <a:pt x="2974" y="514"/>
                </a:lnTo>
                <a:lnTo>
                  <a:pt x="2997" y="503"/>
                </a:lnTo>
                <a:lnTo>
                  <a:pt x="2997" y="491"/>
                </a:lnTo>
                <a:lnTo>
                  <a:pt x="2997" y="479"/>
                </a:lnTo>
                <a:lnTo>
                  <a:pt x="3009" y="479"/>
                </a:lnTo>
                <a:lnTo>
                  <a:pt x="3009" y="468"/>
                </a:lnTo>
                <a:lnTo>
                  <a:pt x="3032" y="479"/>
                </a:lnTo>
                <a:lnTo>
                  <a:pt x="3043" y="491"/>
                </a:lnTo>
                <a:lnTo>
                  <a:pt x="3055" y="491"/>
                </a:lnTo>
                <a:lnTo>
                  <a:pt x="3066" y="491"/>
                </a:lnTo>
                <a:lnTo>
                  <a:pt x="3078" y="491"/>
                </a:lnTo>
                <a:lnTo>
                  <a:pt x="3089" y="491"/>
                </a:lnTo>
                <a:lnTo>
                  <a:pt x="3089" y="503"/>
                </a:lnTo>
                <a:lnTo>
                  <a:pt x="3101" y="503"/>
                </a:lnTo>
                <a:lnTo>
                  <a:pt x="3112" y="503"/>
                </a:lnTo>
                <a:lnTo>
                  <a:pt x="3112" y="514"/>
                </a:lnTo>
                <a:lnTo>
                  <a:pt x="3159" y="503"/>
                </a:lnTo>
                <a:lnTo>
                  <a:pt x="3170" y="514"/>
                </a:lnTo>
                <a:lnTo>
                  <a:pt x="3170" y="503"/>
                </a:lnTo>
                <a:lnTo>
                  <a:pt x="3182" y="503"/>
                </a:lnTo>
                <a:lnTo>
                  <a:pt x="3170" y="503"/>
                </a:lnTo>
                <a:lnTo>
                  <a:pt x="3182" y="491"/>
                </a:lnTo>
                <a:lnTo>
                  <a:pt x="3193" y="503"/>
                </a:lnTo>
                <a:lnTo>
                  <a:pt x="3205" y="503"/>
                </a:lnTo>
                <a:lnTo>
                  <a:pt x="3216" y="514"/>
                </a:lnTo>
                <a:lnTo>
                  <a:pt x="3216" y="503"/>
                </a:lnTo>
                <a:lnTo>
                  <a:pt x="3228" y="503"/>
                </a:lnTo>
                <a:lnTo>
                  <a:pt x="3239" y="514"/>
                </a:lnTo>
                <a:lnTo>
                  <a:pt x="3251" y="514"/>
                </a:lnTo>
                <a:lnTo>
                  <a:pt x="3251" y="503"/>
                </a:lnTo>
                <a:lnTo>
                  <a:pt x="3262" y="514"/>
                </a:lnTo>
                <a:lnTo>
                  <a:pt x="3251" y="503"/>
                </a:lnTo>
                <a:lnTo>
                  <a:pt x="3262" y="503"/>
                </a:lnTo>
                <a:lnTo>
                  <a:pt x="3262" y="514"/>
                </a:lnTo>
                <a:lnTo>
                  <a:pt x="3274" y="514"/>
                </a:lnTo>
                <a:lnTo>
                  <a:pt x="3274" y="526"/>
                </a:lnTo>
                <a:lnTo>
                  <a:pt x="3274" y="514"/>
                </a:lnTo>
                <a:lnTo>
                  <a:pt x="3285" y="514"/>
                </a:lnTo>
                <a:lnTo>
                  <a:pt x="3297" y="526"/>
                </a:lnTo>
                <a:lnTo>
                  <a:pt x="3285" y="526"/>
                </a:lnTo>
                <a:lnTo>
                  <a:pt x="3285" y="538"/>
                </a:lnTo>
                <a:lnTo>
                  <a:pt x="3297" y="538"/>
                </a:lnTo>
                <a:lnTo>
                  <a:pt x="3297" y="549"/>
                </a:lnTo>
                <a:lnTo>
                  <a:pt x="3285" y="573"/>
                </a:lnTo>
                <a:lnTo>
                  <a:pt x="3274" y="596"/>
                </a:lnTo>
                <a:lnTo>
                  <a:pt x="3262" y="619"/>
                </a:lnTo>
                <a:lnTo>
                  <a:pt x="3274" y="631"/>
                </a:lnTo>
                <a:lnTo>
                  <a:pt x="3262" y="643"/>
                </a:lnTo>
                <a:lnTo>
                  <a:pt x="3262" y="666"/>
                </a:lnTo>
                <a:lnTo>
                  <a:pt x="3251" y="678"/>
                </a:lnTo>
                <a:lnTo>
                  <a:pt x="3239" y="678"/>
                </a:lnTo>
                <a:lnTo>
                  <a:pt x="3228" y="689"/>
                </a:lnTo>
                <a:lnTo>
                  <a:pt x="3216" y="689"/>
                </a:lnTo>
                <a:lnTo>
                  <a:pt x="3205" y="713"/>
                </a:lnTo>
                <a:lnTo>
                  <a:pt x="3205" y="724"/>
                </a:lnTo>
                <a:lnTo>
                  <a:pt x="3205" y="736"/>
                </a:lnTo>
                <a:lnTo>
                  <a:pt x="3205" y="724"/>
                </a:lnTo>
                <a:lnTo>
                  <a:pt x="3193" y="736"/>
                </a:lnTo>
                <a:lnTo>
                  <a:pt x="3193" y="748"/>
                </a:lnTo>
                <a:lnTo>
                  <a:pt x="3182" y="748"/>
                </a:lnTo>
                <a:lnTo>
                  <a:pt x="3182" y="759"/>
                </a:lnTo>
                <a:lnTo>
                  <a:pt x="3170" y="759"/>
                </a:lnTo>
                <a:lnTo>
                  <a:pt x="3159" y="759"/>
                </a:lnTo>
                <a:lnTo>
                  <a:pt x="3147" y="771"/>
                </a:lnTo>
                <a:lnTo>
                  <a:pt x="3147" y="759"/>
                </a:lnTo>
                <a:lnTo>
                  <a:pt x="3124" y="748"/>
                </a:lnTo>
                <a:lnTo>
                  <a:pt x="3112" y="759"/>
                </a:lnTo>
                <a:lnTo>
                  <a:pt x="3101" y="748"/>
                </a:lnTo>
                <a:lnTo>
                  <a:pt x="3089" y="748"/>
                </a:lnTo>
                <a:lnTo>
                  <a:pt x="3078" y="759"/>
                </a:lnTo>
                <a:lnTo>
                  <a:pt x="3089" y="771"/>
                </a:lnTo>
                <a:lnTo>
                  <a:pt x="3078" y="783"/>
                </a:lnTo>
                <a:lnTo>
                  <a:pt x="3089" y="794"/>
                </a:lnTo>
                <a:lnTo>
                  <a:pt x="3089" y="806"/>
                </a:lnTo>
                <a:lnTo>
                  <a:pt x="3078" y="794"/>
                </a:lnTo>
                <a:lnTo>
                  <a:pt x="3078" y="806"/>
                </a:lnTo>
                <a:lnTo>
                  <a:pt x="3066" y="818"/>
                </a:lnTo>
                <a:lnTo>
                  <a:pt x="3066" y="829"/>
                </a:lnTo>
                <a:lnTo>
                  <a:pt x="3078" y="829"/>
                </a:lnTo>
                <a:lnTo>
                  <a:pt x="3078" y="841"/>
                </a:lnTo>
                <a:lnTo>
                  <a:pt x="3089" y="853"/>
                </a:lnTo>
                <a:lnTo>
                  <a:pt x="3101" y="865"/>
                </a:lnTo>
                <a:lnTo>
                  <a:pt x="3112" y="853"/>
                </a:lnTo>
                <a:lnTo>
                  <a:pt x="3124" y="841"/>
                </a:lnTo>
                <a:lnTo>
                  <a:pt x="3136" y="841"/>
                </a:lnTo>
                <a:lnTo>
                  <a:pt x="3136" y="853"/>
                </a:lnTo>
                <a:lnTo>
                  <a:pt x="3147" y="865"/>
                </a:lnTo>
                <a:lnTo>
                  <a:pt x="3136" y="888"/>
                </a:lnTo>
                <a:lnTo>
                  <a:pt x="3136" y="900"/>
                </a:lnTo>
                <a:lnTo>
                  <a:pt x="3136" y="911"/>
                </a:lnTo>
                <a:lnTo>
                  <a:pt x="3136" y="923"/>
                </a:lnTo>
                <a:lnTo>
                  <a:pt x="3136" y="946"/>
                </a:lnTo>
                <a:lnTo>
                  <a:pt x="3147" y="946"/>
                </a:lnTo>
                <a:lnTo>
                  <a:pt x="3159" y="958"/>
                </a:lnTo>
                <a:lnTo>
                  <a:pt x="3159" y="981"/>
                </a:lnTo>
                <a:lnTo>
                  <a:pt x="3170" y="981"/>
                </a:lnTo>
                <a:lnTo>
                  <a:pt x="3170" y="1005"/>
                </a:lnTo>
                <a:lnTo>
                  <a:pt x="3182" y="1005"/>
                </a:lnTo>
                <a:lnTo>
                  <a:pt x="3193" y="1016"/>
                </a:lnTo>
                <a:lnTo>
                  <a:pt x="3205" y="1016"/>
                </a:lnTo>
                <a:lnTo>
                  <a:pt x="3216" y="1005"/>
                </a:lnTo>
                <a:lnTo>
                  <a:pt x="3228" y="1005"/>
                </a:lnTo>
                <a:lnTo>
                  <a:pt x="3228" y="1016"/>
                </a:lnTo>
                <a:lnTo>
                  <a:pt x="3228" y="1040"/>
                </a:lnTo>
                <a:lnTo>
                  <a:pt x="3216" y="1051"/>
                </a:lnTo>
                <a:lnTo>
                  <a:pt x="3216" y="1063"/>
                </a:lnTo>
                <a:lnTo>
                  <a:pt x="3216" y="1075"/>
                </a:lnTo>
                <a:lnTo>
                  <a:pt x="3216" y="1110"/>
                </a:lnTo>
                <a:lnTo>
                  <a:pt x="3228" y="1121"/>
                </a:lnTo>
                <a:lnTo>
                  <a:pt x="3239" y="1133"/>
                </a:lnTo>
                <a:lnTo>
                  <a:pt x="3239" y="1145"/>
                </a:lnTo>
                <a:lnTo>
                  <a:pt x="3251" y="1156"/>
                </a:lnTo>
                <a:lnTo>
                  <a:pt x="3262" y="1156"/>
                </a:lnTo>
                <a:lnTo>
                  <a:pt x="3285" y="1191"/>
                </a:lnTo>
                <a:lnTo>
                  <a:pt x="3285" y="1180"/>
                </a:lnTo>
                <a:lnTo>
                  <a:pt x="3285" y="1168"/>
                </a:lnTo>
                <a:lnTo>
                  <a:pt x="3297" y="1168"/>
                </a:lnTo>
                <a:lnTo>
                  <a:pt x="3308" y="1203"/>
                </a:lnTo>
                <a:lnTo>
                  <a:pt x="3320" y="1203"/>
                </a:lnTo>
                <a:lnTo>
                  <a:pt x="3332" y="1215"/>
                </a:lnTo>
                <a:lnTo>
                  <a:pt x="3355" y="1203"/>
                </a:lnTo>
                <a:lnTo>
                  <a:pt x="3355" y="1227"/>
                </a:lnTo>
                <a:lnTo>
                  <a:pt x="3355" y="1238"/>
                </a:lnTo>
                <a:lnTo>
                  <a:pt x="3343" y="1262"/>
                </a:lnTo>
                <a:lnTo>
                  <a:pt x="3332" y="1285"/>
                </a:lnTo>
                <a:lnTo>
                  <a:pt x="3343" y="1320"/>
                </a:lnTo>
                <a:lnTo>
                  <a:pt x="3355" y="1320"/>
                </a:lnTo>
                <a:lnTo>
                  <a:pt x="3366" y="1332"/>
                </a:lnTo>
                <a:lnTo>
                  <a:pt x="3366" y="1343"/>
                </a:lnTo>
                <a:lnTo>
                  <a:pt x="3389" y="1355"/>
                </a:lnTo>
                <a:lnTo>
                  <a:pt x="3389" y="1343"/>
                </a:lnTo>
                <a:lnTo>
                  <a:pt x="3401" y="1332"/>
                </a:lnTo>
                <a:lnTo>
                  <a:pt x="3412" y="1332"/>
                </a:lnTo>
                <a:lnTo>
                  <a:pt x="3424" y="1320"/>
                </a:lnTo>
                <a:lnTo>
                  <a:pt x="3435" y="1320"/>
                </a:lnTo>
                <a:lnTo>
                  <a:pt x="3447" y="1308"/>
                </a:lnTo>
                <a:lnTo>
                  <a:pt x="3458" y="1308"/>
                </a:lnTo>
                <a:lnTo>
                  <a:pt x="3470" y="1308"/>
                </a:lnTo>
                <a:lnTo>
                  <a:pt x="3470" y="1297"/>
                </a:lnTo>
                <a:lnTo>
                  <a:pt x="3470" y="1285"/>
                </a:lnTo>
                <a:lnTo>
                  <a:pt x="3481" y="1273"/>
                </a:lnTo>
                <a:lnTo>
                  <a:pt x="3481" y="1250"/>
                </a:lnTo>
                <a:lnTo>
                  <a:pt x="3493" y="1250"/>
                </a:lnTo>
                <a:lnTo>
                  <a:pt x="3493" y="1238"/>
                </a:lnTo>
                <a:lnTo>
                  <a:pt x="3493" y="1262"/>
                </a:lnTo>
                <a:lnTo>
                  <a:pt x="3504" y="1262"/>
                </a:lnTo>
                <a:lnTo>
                  <a:pt x="3516" y="1285"/>
                </a:lnTo>
                <a:lnTo>
                  <a:pt x="3527" y="1285"/>
                </a:lnTo>
                <a:lnTo>
                  <a:pt x="3539" y="1297"/>
                </a:lnTo>
                <a:lnTo>
                  <a:pt x="3539" y="1308"/>
                </a:lnTo>
                <a:lnTo>
                  <a:pt x="3551" y="1320"/>
                </a:lnTo>
                <a:lnTo>
                  <a:pt x="3551" y="1332"/>
                </a:lnTo>
                <a:lnTo>
                  <a:pt x="3562" y="1343"/>
                </a:lnTo>
                <a:lnTo>
                  <a:pt x="3551" y="1343"/>
                </a:lnTo>
                <a:lnTo>
                  <a:pt x="3551" y="1355"/>
                </a:lnTo>
                <a:lnTo>
                  <a:pt x="3551" y="1367"/>
                </a:lnTo>
                <a:lnTo>
                  <a:pt x="3551" y="1378"/>
                </a:lnTo>
                <a:lnTo>
                  <a:pt x="3527" y="1390"/>
                </a:lnTo>
                <a:lnTo>
                  <a:pt x="3516" y="1402"/>
                </a:lnTo>
                <a:lnTo>
                  <a:pt x="3504" y="1402"/>
                </a:lnTo>
                <a:lnTo>
                  <a:pt x="3504" y="1413"/>
                </a:lnTo>
                <a:lnTo>
                  <a:pt x="3493" y="1413"/>
                </a:lnTo>
                <a:lnTo>
                  <a:pt x="3481" y="1437"/>
                </a:lnTo>
                <a:lnTo>
                  <a:pt x="3458" y="1437"/>
                </a:lnTo>
                <a:lnTo>
                  <a:pt x="3447" y="1437"/>
                </a:lnTo>
                <a:lnTo>
                  <a:pt x="3435" y="1448"/>
                </a:lnTo>
                <a:lnTo>
                  <a:pt x="3424" y="1460"/>
                </a:lnTo>
                <a:lnTo>
                  <a:pt x="3412" y="1472"/>
                </a:lnTo>
                <a:lnTo>
                  <a:pt x="3401" y="1448"/>
                </a:lnTo>
                <a:lnTo>
                  <a:pt x="3389" y="1448"/>
                </a:lnTo>
                <a:lnTo>
                  <a:pt x="3389" y="1437"/>
                </a:lnTo>
                <a:lnTo>
                  <a:pt x="3378" y="1448"/>
                </a:lnTo>
                <a:lnTo>
                  <a:pt x="3378" y="1460"/>
                </a:lnTo>
                <a:lnTo>
                  <a:pt x="3366" y="1460"/>
                </a:lnTo>
                <a:lnTo>
                  <a:pt x="3366" y="1483"/>
                </a:lnTo>
                <a:lnTo>
                  <a:pt x="3355" y="1472"/>
                </a:lnTo>
                <a:lnTo>
                  <a:pt x="3355" y="1483"/>
                </a:lnTo>
                <a:lnTo>
                  <a:pt x="3355" y="1495"/>
                </a:lnTo>
                <a:lnTo>
                  <a:pt x="3343" y="1495"/>
                </a:lnTo>
                <a:lnTo>
                  <a:pt x="3343" y="1507"/>
                </a:lnTo>
                <a:lnTo>
                  <a:pt x="3343" y="1518"/>
                </a:lnTo>
                <a:lnTo>
                  <a:pt x="3343" y="1542"/>
                </a:lnTo>
                <a:lnTo>
                  <a:pt x="3332" y="1542"/>
                </a:lnTo>
                <a:lnTo>
                  <a:pt x="3332" y="1553"/>
                </a:lnTo>
                <a:lnTo>
                  <a:pt x="3332" y="1542"/>
                </a:lnTo>
                <a:lnTo>
                  <a:pt x="3320" y="1530"/>
                </a:lnTo>
                <a:lnTo>
                  <a:pt x="3308" y="1553"/>
                </a:lnTo>
                <a:lnTo>
                  <a:pt x="3297" y="1553"/>
                </a:lnTo>
                <a:lnTo>
                  <a:pt x="3297" y="1565"/>
                </a:lnTo>
                <a:lnTo>
                  <a:pt x="3308" y="1577"/>
                </a:lnTo>
                <a:lnTo>
                  <a:pt x="3308" y="1600"/>
                </a:lnTo>
                <a:lnTo>
                  <a:pt x="3320" y="1600"/>
                </a:lnTo>
                <a:lnTo>
                  <a:pt x="3320" y="1612"/>
                </a:lnTo>
                <a:lnTo>
                  <a:pt x="3332" y="1612"/>
                </a:lnTo>
                <a:lnTo>
                  <a:pt x="3332" y="1624"/>
                </a:lnTo>
                <a:lnTo>
                  <a:pt x="3343" y="1635"/>
                </a:lnTo>
                <a:lnTo>
                  <a:pt x="3343" y="1624"/>
                </a:lnTo>
                <a:lnTo>
                  <a:pt x="3355" y="1624"/>
                </a:lnTo>
                <a:lnTo>
                  <a:pt x="3343" y="1612"/>
                </a:lnTo>
                <a:lnTo>
                  <a:pt x="3343" y="1600"/>
                </a:lnTo>
                <a:lnTo>
                  <a:pt x="3343" y="1588"/>
                </a:lnTo>
                <a:lnTo>
                  <a:pt x="3343" y="1577"/>
                </a:lnTo>
                <a:lnTo>
                  <a:pt x="3343" y="1565"/>
                </a:lnTo>
                <a:lnTo>
                  <a:pt x="3343" y="1553"/>
                </a:lnTo>
                <a:lnTo>
                  <a:pt x="3355" y="1553"/>
                </a:lnTo>
                <a:lnTo>
                  <a:pt x="3355" y="1542"/>
                </a:lnTo>
                <a:lnTo>
                  <a:pt x="3366" y="1553"/>
                </a:lnTo>
                <a:lnTo>
                  <a:pt x="3378" y="1588"/>
                </a:lnTo>
                <a:lnTo>
                  <a:pt x="3389" y="1600"/>
                </a:lnTo>
                <a:lnTo>
                  <a:pt x="3401" y="1612"/>
                </a:lnTo>
                <a:lnTo>
                  <a:pt x="3412" y="1635"/>
                </a:lnTo>
                <a:lnTo>
                  <a:pt x="3435" y="1635"/>
                </a:lnTo>
                <a:lnTo>
                  <a:pt x="3458" y="1635"/>
                </a:lnTo>
                <a:lnTo>
                  <a:pt x="3470" y="1635"/>
                </a:lnTo>
                <a:lnTo>
                  <a:pt x="3481" y="1647"/>
                </a:lnTo>
                <a:lnTo>
                  <a:pt x="3481" y="1659"/>
                </a:lnTo>
                <a:lnTo>
                  <a:pt x="3516" y="1705"/>
                </a:lnTo>
                <a:lnTo>
                  <a:pt x="3516" y="1740"/>
                </a:lnTo>
                <a:lnTo>
                  <a:pt x="3504" y="1764"/>
                </a:lnTo>
                <a:lnTo>
                  <a:pt x="3516" y="1787"/>
                </a:lnTo>
                <a:lnTo>
                  <a:pt x="3527" y="1787"/>
                </a:lnTo>
                <a:lnTo>
                  <a:pt x="3493" y="1787"/>
                </a:lnTo>
                <a:lnTo>
                  <a:pt x="3504" y="1799"/>
                </a:lnTo>
                <a:lnTo>
                  <a:pt x="3516" y="1822"/>
                </a:lnTo>
                <a:lnTo>
                  <a:pt x="3527" y="1834"/>
                </a:lnTo>
                <a:lnTo>
                  <a:pt x="3527" y="1857"/>
                </a:lnTo>
                <a:lnTo>
                  <a:pt x="3539" y="1880"/>
                </a:lnTo>
                <a:lnTo>
                  <a:pt x="3516" y="1869"/>
                </a:lnTo>
                <a:lnTo>
                  <a:pt x="3516" y="1857"/>
                </a:lnTo>
                <a:lnTo>
                  <a:pt x="3504" y="1857"/>
                </a:lnTo>
                <a:lnTo>
                  <a:pt x="3516" y="1857"/>
                </a:lnTo>
                <a:lnTo>
                  <a:pt x="3458" y="1869"/>
                </a:lnTo>
                <a:lnTo>
                  <a:pt x="3481" y="1915"/>
                </a:lnTo>
                <a:lnTo>
                  <a:pt x="3481" y="1939"/>
                </a:lnTo>
                <a:lnTo>
                  <a:pt x="3493" y="1950"/>
                </a:lnTo>
                <a:lnTo>
                  <a:pt x="3504" y="1950"/>
                </a:lnTo>
                <a:lnTo>
                  <a:pt x="3493" y="1962"/>
                </a:lnTo>
                <a:lnTo>
                  <a:pt x="3504" y="1962"/>
                </a:lnTo>
                <a:lnTo>
                  <a:pt x="3481" y="1974"/>
                </a:lnTo>
                <a:lnTo>
                  <a:pt x="3481" y="1986"/>
                </a:lnTo>
                <a:lnTo>
                  <a:pt x="3470" y="1997"/>
                </a:lnTo>
                <a:lnTo>
                  <a:pt x="3458" y="2009"/>
                </a:lnTo>
                <a:lnTo>
                  <a:pt x="3470" y="2021"/>
                </a:lnTo>
                <a:lnTo>
                  <a:pt x="3458" y="2032"/>
                </a:lnTo>
                <a:lnTo>
                  <a:pt x="3447" y="2044"/>
                </a:lnTo>
                <a:lnTo>
                  <a:pt x="3435" y="2056"/>
                </a:lnTo>
                <a:lnTo>
                  <a:pt x="3424" y="2056"/>
                </a:lnTo>
                <a:lnTo>
                  <a:pt x="3412" y="2067"/>
                </a:lnTo>
                <a:lnTo>
                  <a:pt x="3412" y="2079"/>
                </a:lnTo>
                <a:lnTo>
                  <a:pt x="3401" y="2091"/>
                </a:lnTo>
                <a:lnTo>
                  <a:pt x="3355" y="2126"/>
                </a:lnTo>
                <a:lnTo>
                  <a:pt x="3343" y="2126"/>
                </a:lnTo>
                <a:lnTo>
                  <a:pt x="3332" y="2091"/>
                </a:lnTo>
                <a:lnTo>
                  <a:pt x="3320" y="2091"/>
                </a:lnTo>
                <a:lnTo>
                  <a:pt x="3308" y="2102"/>
                </a:lnTo>
                <a:lnTo>
                  <a:pt x="3320" y="2114"/>
                </a:lnTo>
                <a:lnTo>
                  <a:pt x="3308" y="2126"/>
                </a:lnTo>
                <a:lnTo>
                  <a:pt x="3308" y="2137"/>
                </a:lnTo>
                <a:lnTo>
                  <a:pt x="3308" y="2149"/>
                </a:lnTo>
                <a:lnTo>
                  <a:pt x="3285" y="2161"/>
                </a:lnTo>
                <a:lnTo>
                  <a:pt x="3274" y="2149"/>
                </a:lnTo>
                <a:lnTo>
                  <a:pt x="3262" y="2149"/>
                </a:lnTo>
                <a:lnTo>
                  <a:pt x="3251" y="2149"/>
                </a:lnTo>
                <a:lnTo>
                  <a:pt x="3228" y="2172"/>
                </a:lnTo>
                <a:lnTo>
                  <a:pt x="3239" y="2172"/>
                </a:lnTo>
                <a:lnTo>
                  <a:pt x="3228" y="2172"/>
                </a:lnTo>
                <a:lnTo>
                  <a:pt x="3216" y="2172"/>
                </a:lnTo>
                <a:lnTo>
                  <a:pt x="3205" y="2196"/>
                </a:lnTo>
                <a:lnTo>
                  <a:pt x="3193" y="2207"/>
                </a:lnTo>
                <a:lnTo>
                  <a:pt x="3216" y="2231"/>
                </a:lnTo>
                <a:lnTo>
                  <a:pt x="3216" y="2242"/>
                </a:lnTo>
                <a:lnTo>
                  <a:pt x="3228" y="2254"/>
                </a:lnTo>
                <a:lnTo>
                  <a:pt x="3228" y="2266"/>
                </a:lnTo>
                <a:lnTo>
                  <a:pt x="3239" y="2266"/>
                </a:lnTo>
                <a:lnTo>
                  <a:pt x="3228" y="2277"/>
                </a:lnTo>
                <a:lnTo>
                  <a:pt x="3239" y="2277"/>
                </a:lnTo>
                <a:lnTo>
                  <a:pt x="3228" y="2289"/>
                </a:lnTo>
                <a:lnTo>
                  <a:pt x="3239" y="2301"/>
                </a:lnTo>
                <a:lnTo>
                  <a:pt x="3251" y="2312"/>
                </a:lnTo>
                <a:lnTo>
                  <a:pt x="3239" y="2312"/>
                </a:lnTo>
                <a:lnTo>
                  <a:pt x="3228" y="2301"/>
                </a:lnTo>
                <a:lnTo>
                  <a:pt x="3228" y="2312"/>
                </a:lnTo>
                <a:lnTo>
                  <a:pt x="3216" y="2312"/>
                </a:lnTo>
                <a:lnTo>
                  <a:pt x="3205" y="2324"/>
                </a:lnTo>
                <a:lnTo>
                  <a:pt x="3193" y="2324"/>
                </a:lnTo>
                <a:lnTo>
                  <a:pt x="3182" y="2336"/>
                </a:lnTo>
                <a:lnTo>
                  <a:pt x="3193" y="2348"/>
                </a:lnTo>
                <a:lnTo>
                  <a:pt x="3182" y="2371"/>
                </a:lnTo>
                <a:lnTo>
                  <a:pt x="3193" y="2383"/>
                </a:lnTo>
                <a:lnTo>
                  <a:pt x="3182" y="2394"/>
                </a:lnTo>
                <a:lnTo>
                  <a:pt x="3193" y="2418"/>
                </a:lnTo>
                <a:lnTo>
                  <a:pt x="3205" y="2418"/>
                </a:lnTo>
                <a:lnTo>
                  <a:pt x="3205" y="2429"/>
                </a:lnTo>
                <a:lnTo>
                  <a:pt x="3182" y="2441"/>
                </a:lnTo>
                <a:lnTo>
                  <a:pt x="3170" y="2453"/>
                </a:lnTo>
                <a:lnTo>
                  <a:pt x="3170" y="2464"/>
                </a:lnTo>
                <a:lnTo>
                  <a:pt x="3159" y="2488"/>
                </a:lnTo>
                <a:lnTo>
                  <a:pt x="3147" y="2476"/>
                </a:lnTo>
                <a:lnTo>
                  <a:pt x="3159" y="2488"/>
                </a:lnTo>
                <a:lnTo>
                  <a:pt x="3147" y="2511"/>
                </a:lnTo>
                <a:lnTo>
                  <a:pt x="3159" y="2511"/>
                </a:lnTo>
                <a:lnTo>
                  <a:pt x="3159" y="2534"/>
                </a:lnTo>
                <a:lnTo>
                  <a:pt x="3147" y="2546"/>
                </a:lnTo>
                <a:lnTo>
                  <a:pt x="3147" y="2558"/>
                </a:lnTo>
                <a:lnTo>
                  <a:pt x="3136" y="2569"/>
                </a:lnTo>
                <a:lnTo>
                  <a:pt x="3159" y="2569"/>
                </a:lnTo>
                <a:lnTo>
                  <a:pt x="3170" y="2569"/>
                </a:lnTo>
                <a:lnTo>
                  <a:pt x="3182" y="2569"/>
                </a:lnTo>
                <a:lnTo>
                  <a:pt x="3193" y="2581"/>
                </a:lnTo>
                <a:lnTo>
                  <a:pt x="3205" y="2593"/>
                </a:lnTo>
                <a:lnTo>
                  <a:pt x="3216" y="2593"/>
                </a:lnTo>
                <a:lnTo>
                  <a:pt x="3239" y="2581"/>
                </a:lnTo>
                <a:lnTo>
                  <a:pt x="3239" y="2593"/>
                </a:lnTo>
                <a:lnTo>
                  <a:pt x="3251" y="2593"/>
                </a:lnTo>
                <a:lnTo>
                  <a:pt x="3274" y="2604"/>
                </a:lnTo>
                <a:lnTo>
                  <a:pt x="3285" y="2604"/>
                </a:lnTo>
                <a:lnTo>
                  <a:pt x="3297" y="2569"/>
                </a:lnTo>
                <a:lnTo>
                  <a:pt x="3297" y="2558"/>
                </a:lnTo>
                <a:lnTo>
                  <a:pt x="3343" y="2558"/>
                </a:lnTo>
                <a:lnTo>
                  <a:pt x="3355" y="2558"/>
                </a:lnTo>
                <a:lnTo>
                  <a:pt x="3366" y="2581"/>
                </a:lnTo>
                <a:lnTo>
                  <a:pt x="3378" y="2581"/>
                </a:lnTo>
                <a:lnTo>
                  <a:pt x="3389" y="2593"/>
                </a:lnTo>
                <a:lnTo>
                  <a:pt x="3424" y="2604"/>
                </a:lnTo>
                <a:lnTo>
                  <a:pt x="3447" y="2628"/>
                </a:lnTo>
                <a:lnTo>
                  <a:pt x="3458" y="2628"/>
                </a:lnTo>
                <a:lnTo>
                  <a:pt x="3470" y="2628"/>
                </a:lnTo>
                <a:lnTo>
                  <a:pt x="3481" y="2616"/>
                </a:lnTo>
                <a:lnTo>
                  <a:pt x="3493" y="2616"/>
                </a:lnTo>
                <a:lnTo>
                  <a:pt x="3493" y="2628"/>
                </a:lnTo>
                <a:lnTo>
                  <a:pt x="3504" y="2639"/>
                </a:lnTo>
                <a:lnTo>
                  <a:pt x="3504" y="2651"/>
                </a:lnTo>
                <a:lnTo>
                  <a:pt x="3516" y="2663"/>
                </a:lnTo>
                <a:lnTo>
                  <a:pt x="3516" y="2686"/>
                </a:lnTo>
                <a:lnTo>
                  <a:pt x="3493" y="2698"/>
                </a:lnTo>
                <a:lnTo>
                  <a:pt x="3493" y="2721"/>
                </a:lnTo>
                <a:lnTo>
                  <a:pt x="3493" y="2733"/>
                </a:lnTo>
                <a:lnTo>
                  <a:pt x="3504" y="2745"/>
                </a:lnTo>
                <a:lnTo>
                  <a:pt x="3493" y="2745"/>
                </a:lnTo>
                <a:lnTo>
                  <a:pt x="3493" y="2756"/>
                </a:lnTo>
                <a:lnTo>
                  <a:pt x="3481" y="2768"/>
                </a:lnTo>
                <a:lnTo>
                  <a:pt x="3481" y="2780"/>
                </a:lnTo>
                <a:lnTo>
                  <a:pt x="3470" y="2780"/>
                </a:lnTo>
                <a:lnTo>
                  <a:pt x="3458" y="2791"/>
                </a:lnTo>
                <a:lnTo>
                  <a:pt x="3470" y="2803"/>
                </a:lnTo>
                <a:lnTo>
                  <a:pt x="3493" y="2815"/>
                </a:lnTo>
                <a:lnTo>
                  <a:pt x="3493" y="2826"/>
                </a:lnTo>
                <a:lnTo>
                  <a:pt x="3504" y="2826"/>
                </a:lnTo>
                <a:lnTo>
                  <a:pt x="3516" y="2826"/>
                </a:lnTo>
                <a:lnTo>
                  <a:pt x="3516" y="2838"/>
                </a:lnTo>
                <a:lnTo>
                  <a:pt x="3527" y="2838"/>
                </a:lnTo>
                <a:lnTo>
                  <a:pt x="3539" y="2838"/>
                </a:lnTo>
                <a:lnTo>
                  <a:pt x="3562" y="2850"/>
                </a:lnTo>
                <a:lnTo>
                  <a:pt x="3562" y="2861"/>
                </a:lnTo>
                <a:lnTo>
                  <a:pt x="3562" y="2873"/>
                </a:lnTo>
                <a:lnTo>
                  <a:pt x="3585" y="2873"/>
                </a:lnTo>
                <a:lnTo>
                  <a:pt x="3597" y="2873"/>
                </a:lnTo>
                <a:lnTo>
                  <a:pt x="3608" y="2885"/>
                </a:lnTo>
                <a:lnTo>
                  <a:pt x="3608" y="2908"/>
                </a:lnTo>
                <a:lnTo>
                  <a:pt x="3608" y="2920"/>
                </a:lnTo>
                <a:lnTo>
                  <a:pt x="3597" y="2943"/>
                </a:lnTo>
                <a:lnTo>
                  <a:pt x="3608" y="2955"/>
                </a:lnTo>
                <a:lnTo>
                  <a:pt x="3608" y="2966"/>
                </a:lnTo>
                <a:lnTo>
                  <a:pt x="3597" y="2955"/>
                </a:lnTo>
                <a:lnTo>
                  <a:pt x="3608" y="2966"/>
                </a:lnTo>
                <a:lnTo>
                  <a:pt x="3608" y="2978"/>
                </a:lnTo>
                <a:lnTo>
                  <a:pt x="3597" y="2990"/>
                </a:lnTo>
                <a:lnTo>
                  <a:pt x="3597" y="3001"/>
                </a:lnTo>
                <a:lnTo>
                  <a:pt x="3585" y="3025"/>
                </a:lnTo>
                <a:lnTo>
                  <a:pt x="3574" y="3036"/>
                </a:lnTo>
                <a:lnTo>
                  <a:pt x="3562" y="3060"/>
                </a:lnTo>
                <a:lnTo>
                  <a:pt x="3562" y="3083"/>
                </a:lnTo>
                <a:lnTo>
                  <a:pt x="3551" y="3083"/>
                </a:lnTo>
                <a:lnTo>
                  <a:pt x="3551" y="3095"/>
                </a:lnTo>
                <a:lnTo>
                  <a:pt x="3539" y="3083"/>
                </a:lnTo>
                <a:lnTo>
                  <a:pt x="3527" y="3095"/>
                </a:lnTo>
                <a:lnTo>
                  <a:pt x="3527" y="3083"/>
                </a:lnTo>
                <a:lnTo>
                  <a:pt x="3516" y="3095"/>
                </a:lnTo>
                <a:lnTo>
                  <a:pt x="3516" y="3106"/>
                </a:lnTo>
                <a:lnTo>
                  <a:pt x="3504" y="3118"/>
                </a:lnTo>
                <a:lnTo>
                  <a:pt x="3504" y="3130"/>
                </a:lnTo>
                <a:lnTo>
                  <a:pt x="3516" y="3142"/>
                </a:lnTo>
                <a:lnTo>
                  <a:pt x="3516" y="3165"/>
                </a:lnTo>
                <a:lnTo>
                  <a:pt x="3527" y="3165"/>
                </a:lnTo>
                <a:lnTo>
                  <a:pt x="3516" y="3177"/>
                </a:lnTo>
                <a:lnTo>
                  <a:pt x="3504" y="3153"/>
                </a:lnTo>
                <a:lnTo>
                  <a:pt x="3481" y="3153"/>
                </a:lnTo>
                <a:lnTo>
                  <a:pt x="3458" y="3142"/>
                </a:lnTo>
                <a:lnTo>
                  <a:pt x="3447" y="3142"/>
                </a:lnTo>
                <a:lnTo>
                  <a:pt x="3424" y="3142"/>
                </a:lnTo>
                <a:lnTo>
                  <a:pt x="3412" y="3142"/>
                </a:lnTo>
                <a:lnTo>
                  <a:pt x="3401" y="3142"/>
                </a:lnTo>
                <a:lnTo>
                  <a:pt x="3378" y="3165"/>
                </a:lnTo>
                <a:lnTo>
                  <a:pt x="3366" y="3177"/>
                </a:lnTo>
                <a:lnTo>
                  <a:pt x="3378" y="3188"/>
                </a:lnTo>
                <a:lnTo>
                  <a:pt x="3355" y="3212"/>
                </a:lnTo>
                <a:lnTo>
                  <a:pt x="3343" y="3212"/>
                </a:lnTo>
                <a:lnTo>
                  <a:pt x="3308" y="3235"/>
                </a:lnTo>
                <a:lnTo>
                  <a:pt x="3297" y="3235"/>
                </a:lnTo>
                <a:lnTo>
                  <a:pt x="3297" y="3247"/>
                </a:lnTo>
                <a:lnTo>
                  <a:pt x="3285" y="3293"/>
                </a:lnTo>
                <a:lnTo>
                  <a:pt x="3285" y="3305"/>
                </a:lnTo>
                <a:lnTo>
                  <a:pt x="3274" y="3328"/>
                </a:lnTo>
                <a:lnTo>
                  <a:pt x="3262" y="3328"/>
                </a:lnTo>
                <a:lnTo>
                  <a:pt x="3251" y="3328"/>
                </a:lnTo>
                <a:lnTo>
                  <a:pt x="3239" y="3328"/>
                </a:lnTo>
                <a:lnTo>
                  <a:pt x="3228" y="3328"/>
                </a:lnTo>
                <a:lnTo>
                  <a:pt x="3228" y="3340"/>
                </a:lnTo>
                <a:lnTo>
                  <a:pt x="3228" y="3352"/>
                </a:lnTo>
                <a:lnTo>
                  <a:pt x="3216" y="3352"/>
                </a:lnTo>
                <a:lnTo>
                  <a:pt x="3228" y="3352"/>
                </a:lnTo>
                <a:lnTo>
                  <a:pt x="3228" y="3363"/>
                </a:lnTo>
                <a:lnTo>
                  <a:pt x="3216" y="3363"/>
                </a:lnTo>
                <a:lnTo>
                  <a:pt x="3216" y="3375"/>
                </a:lnTo>
                <a:lnTo>
                  <a:pt x="3205" y="3375"/>
                </a:lnTo>
                <a:lnTo>
                  <a:pt x="3205" y="3387"/>
                </a:lnTo>
                <a:lnTo>
                  <a:pt x="3205" y="3398"/>
                </a:lnTo>
                <a:lnTo>
                  <a:pt x="3205" y="3410"/>
                </a:lnTo>
                <a:lnTo>
                  <a:pt x="3193" y="3410"/>
                </a:lnTo>
                <a:lnTo>
                  <a:pt x="3182" y="3410"/>
                </a:lnTo>
                <a:lnTo>
                  <a:pt x="3159" y="3422"/>
                </a:lnTo>
                <a:lnTo>
                  <a:pt x="3159" y="3433"/>
                </a:lnTo>
                <a:lnTo>
                  <a:pt x="3159" y="3445"/>
                </a:lnTo>
                <a:lnTo>
                  <a:pt x="3170" y="3457"/>
                </a:lnTo>
                <a:lnTo>
                  <a:pt x="3182" y="3468"/>
                </a:lnTo>
                <a:lnTo>
                  <a:pt x="3205" y="3468"/>
                </a:lnTo>
                <a:lnTo>
                  <a:pt x="3239" y="3468"/>
                </a:lnTo>
                <a:lnTo>
                  <a:pt x="3239" y="3504"/>
                </a:lnTo>
                <a:lnTo>
                  <a:pt x="3251" y="3515"/>
                </a:lnTo>
                <a:lnTo>
                  <a:pt x="3262" y="3527"/>
                </a:lnTo>
                <a:lnTo>
                  <a:pt x="3251" y="3527"/>
                </a:lnTo>
                <a:lnTo>
                  <a:pt x="3239" y="3550"/>
                </a:lnTo>
                <a:lnTo>
                  <a:pt x="3228" y="3562"/>
                </a:lnTo>
                <a:lnTo>
                  <a:pt x="3228" y="3574"/>
                </a:lnTo>
                <a:lnTo>
                  <a:pt x="3216" y="3585"/>
                </a:lnTo>
                <a:lnTo>
                  <a:pt x="3216" y="3597"/>
                </a:lnTo>
                <a:lnTo>
                  <a:pt x="3205" y="3597"/>
                </a:lnTo>
                <a:lnTo>
                  <a:pt x="3205" y="3609"/>
                </a:lnTo>
                <a:lnTo>
                  <a:pt x="3216" y="3632"/>
                </a:lnTo>
                <a:lnTo>
                  <a:pt x="3205" y="3644"/>
                </a:lnTo>
                <a:lnTo>
                  <a:pt x="3193" y="3644"/>
                </a:lnTo>
                <a:lnTo>
                  <a:pt x="3182" y="3667"/>
                </a:lnTo>
                <a:lnTo>
                  <a:pt x="3170" y="3667"/>
                </a:lnTo>
                <a:lnTo>
                  <a:pt x="3136" y="3667"/>
                </a:lnTo>
                <a:lnTo>
                  <a:pt x="3136" y="3655"/>
                </a:lnTo>
                <a:lnTo>
                  <a:pt x="3124" y="3655"/>
                </a:lnTo>
                <a:lnTo>
                  <a:pt x="3124" y="3667"/>
                </a:lnTo>
                <a:lnTo>
                  <a:pt x="3112" y="3667"/>
                </a:lnTo>
                <a:lnTo>
                  <a:pt x="3101" y="3667"/>
                </a:lnTo>
                <a:lnTo>
                  <a:pt x="3078" y="3667"/>
                </a:lnTo>
                <a:lnTo>
                  <a:pt x="3078" y="3644"/>
                </a:lnTo>
                <a:lnTo>
                  <a:pt x="3066" y="3620"/>
                </a:lnTo>
                <a:lnTo>
                  <a:pt x="3032" y="3597"/>
                </a:lnTo>
                <a:lnTo>
                  <a:pt x="3020" y="3597"/>
                </a:lnTo>
                <a:lnTo>
                  <a:pt x="3009" y="3585"/>
                </a:lnTo>
                <a:lnTo>
                  <a:pt x="2997" y="3585"/>
                </a:lnTo>
                <a:lnTo>
                  <a:pt x="2974" y="3585"/>
                </a:lnTo>
                <a:lnTo>
                  <a:pt x="2974" y="3609"/>
                </a:lnTo>
                <a:lnTo>
                  <a:pt x="2963" y="3609"/>
                </a:lnTo>
                <a:lnTo>
                  <a:pt x="2940" y="3597"/>
                </a:lnTo>
                <a:lnTo>
                  <a:pt x="2928" y="3620"/>
                </a:lnTo>
                <a:lnTo>
                  <a:pt x="2928" y="3632"/>
                </a:lnTo>
                <a:lnTo>
                  <a:pt x="2928" y="3644"/>
                </a:lnTo>
                <a:lnTo>
                  <a:pt x="2928" y="3655"/>
                </a:lnTo>
                <a:lnTo>
                  <a:pt x="2917" y="3667"/>
                </a:lnTo>
                <a:lnTo>
                  <a:pt x="2928" y="3667"/>
                </a:lnTo>
                <a:lnTo>
                  <a:pt x="2917" y="3679"/>
                </a:lnTo>
                <a:lnTo>
                  <a:pt x="2928" y="3679"/>
                </a:lnTo>
                <a:lnTo>
                  <a:pt x="2928" y="3690"/>
                </a:lnTo>
                <a:lnTo>
                  <a:pt x="2940" y="3714"/>
                </a:lnTo>
                <a:lnTo>
                  <a:pt x="2928" y="3714"/>
                </a:lnTo>
                <a:lnTo>
                  <a:pt x="2940" y="3725"/>
                </a:lnTo>
                <a:lnTo>
                  <a:pt x="2928" y="3737"/>
                </a:lnTo>
                <a:lnTo>
                  <a:pt x="2928" y="3749"/>
                </a:lnTo>
                <a:lnTo>
                  <a:pt x="2917" y="3749"/>
                </a:lnTo>
                <a:lnTo>
                  <a:pt x="2917" y="3760"/>
                </a:lnTo>
                <a:lnTo>
                  <a:pt x="2905" y="3795"/>
                </a:lnTo>
                <a:lnTo>
                  <a:pt x="2893" y="3795"/>
                </a:lnTo>
                <a:lnTo>
                  <a:pt x="2882" y="3795"/>
                </a:lnTo>
                <a:lnTo>
                  <a:pt x="2870" y="3807"/>
                </a:lnTo>
                <a:lnTo>
                  <a:pt x="2847" y="3819"/>
                </a:lnTo>
                <a:lnTo>
                  <a:pt x="2836" y="3819"/>
                </a:lnTo>
                <a:lnTo>
                  <a:pt x="2813" y="3819"/>
                </a:lnTo>
                <a:lnTo>
                  <a:pt x="2790" y="3830"/>
                </a:lnTo>
                <a:lnTo>
                  <a:pt x="2778" y="3842"/>
                </a:lnTo>
                <a:lnTo>
                  <a:pt x="2744" y="3842"/>
                </a:lnTo>
                <a:lnTo>
                  <a:pt x="2732" y="3854"/>
                </a:lnTo>
                <a:lnTo>
                  <a:pt x="2721" y="3865"/>
                </a:lnTo>
                <a:lnTo>
                  <a:pt x="2721" y="3854"/>
                </a:lnTo>
                <a:lnTo>
                  <a:pt x="2698" y="3854"/>
                </a:lnTo>
                <a:lnTo>
                  <a:pt x="2686" y="3854"/>
                </a:lnTo>
                <a:lnTo>
                  <a:pt x="2663" y="3865"/>
                </a:lnTo>
                <a:lnTo>
                  <a:pt x="2651" y="3842"/>
                </a:lnTo>
                <a:lnTo>
                  <a:pt x="2617" y="3854"/>
                </a:lnTo>
                <a:lnTo>
                  <a:pt x="2617" y="3865"/>
                </a:lnTo>
                <a:lnTo>
                  <a:pt x="2605" y="3877"/>
                </a:lnTo>
                <a:lnTo>
                  <a:pt x="2605" y="3889"/>
                </a:lnTo>
                <a:lnTo>
                  <a:pt x="2594" y="3889"/>
                </a:lnTo>
                <a:lnTo>
                  <a:pt x="2594" y="3901"/>
                </a:lnTo>
                <a:lnTo>
                  <a:pt x="2582" y="3912"/>
                </a:lnTo>
                <a:lnTo>
                  <a:pt x="2571" y="3912"/>
                </a:lnTo>
                <a:lnTo>
                  <a:pt x="2559" y="3924"/>
                </a:lnTo>
                <a:lnTo>
                  <a:pt x="2559" y="3912"/>
                </a:lnTo>
                <a:lnTo>
                  <a:pt x="2571" y="3901"/>
                </a:lnTo>
                <a:lnTo>
                  <a:pt x="2559" y="3889"/>
                </a:lnTo>
                <a:lnTo>
                  <a:pt x="2571" y="3877"/>
                </a:lnTo>
                <a:lnTo>
                  <a:pt x="2559" y="3877"/>
                </a:lnTo>
                <a:lnTo>
                  <a:pt x="2536" y="3854"/>
                </a:lnTo>
                <a:lnTo>
                  <a:pt x="2536" y="3842"/>
                </a:lnTo>
                <a:lnTo>
                  <a:pt x="2536" y="3830"/>
                </a:lnTo>
                <a:lnTo>
                  <a:pt x="2536" y="3819"/>
                </a:lnTo>
                <a:lnTo>
                  <a:pt x="2525" y="3807"/>
                </a:lnTo>
                <a:lnTo>
                  <a:pt x="2513" y="3807"/>
                </a:lnTo>
                <a:lnTo>
                  <a:pt x="2502" y="3807"/>
                </a:lnTo>
                <a:lnTo>
                  <a:pt x="2478" y="3807"/>
                </a:lnTo>
                <a:lnTo>
                  <a:pt x="2478" y="3795"/>
                </a:lnTo>
                <a:lnTo>
                  <a:pt x="2455" y="3795"/>
                </a:lnTo>
                <a:lnTo>
                  <a:pt x="2444" y="3795"/>
                </a:lnTo>
                <a:lnTo>
                  <a:pt x="2444" y="3807"/>
                </a:lnTo>
                <a:lnTo>
                  <a:pt x="2444" y="3819"/>
                </a:lnTo>
                <a:lnTo>
                  <a:pt x="2455" y="3830"/>
                </a:lnTo>
                <a:lnTo>
                  <a:pt x="2432" y="3842"/>
                </a:lnTo>
                <a:lnTo>
                  <a:pt x="2398" y="3854"/>
                </a:lnTo>
                <a:lnTo>
                  <a:pt x="2386" y="3854"/>
                </a:lnTo>
                <a:lnTo>
                  <a:pt x="2386" y="3865"/>
                </a:lnTo>
                <a:lnTo>
                  <a:pt x="2375" y="3854"/>
                </a:lnTo>
                <a:lnTo>
                  <a:pt x="2352" y="3865"/>
                </a:lnTo>
                <a:lnTo>
                  <a:pt x="2317" y="3854"/>
                </a:lnTo>
                <a:lnTo>
                  <a:pt x="2294" y="3865"/>
                </a:lnTo>
                <a:lnTo>
                  <a:pt x="2294" y="3854"/>
                </a:lnTo>
                <a:lnTo>
                  <a:pt x="2294" y="3830"/>
                </a:lnTo>
                <a:lnTo>
                  <a:pt x="2306" y="3830"/>
                </a:lnTo>
                <a:lnTo>
                  <a:pt x="2306" y="3819"/>
                </a:lnTo>
                <a:lnTo>
                  <a:pt x="2317" y="3807"/>
                </a:lnTo>
                <a:lnTo>
                  <a:pt x="2317" y="3795"/>
                </a:lnTo>
                <a:lnTo>
                  <a:pt x="2317" y="3784"/>
                </a:lnTo>
                <a:lnTo>
                  <a:pt x="2329" y="3784"/>
                </a:lnTo>
                <a:lnTo>
                  <a:pt x="2340" y="3772"/>
                </a:lnTo>
                <a:lnTo>
                  <a:pt x="2340" y="3760"/>
                </a:lnTo>
                <a:lnTo>
                  <a:pt x="2329" y="3772"/>
                </a:lnTo>
                <a:lnTo>
                  <a:pt x="2329" y="3760"/>
                </a:lnTo>
                <a:lnTo>
                  <a:pt x="2306" y="3772"/>
                </a:lnTo>
                <a:lnTo>
                  <a:pt x="2294" y="3760"/>
                </a:lnTo>
                <a:lnTo>
                  <a:pt x="2283" y="3760"/>
                </a:lnTo>
                <a:lnTo>
                  <a:pt x="2271" y="3760"/>
                </a:lnTo>
                <a:lnTo>
                  <a:pt x="2236" y="3760"/>
                </a:lnTo>
                <a:lnTo>
                  <a:pt x="2225" y="3749"/>
                </a:lnTo>
                <a:lnTo>
                  <a:pt x="2213" y="3737"/>
                </a:lnTo>
                <a:lnTo>
                  <a:pt x="2202" y="3737"/>
                </a:lnTo>
                <a:lnTo>
                  <a:pt x="2190" y="3714"/>
                </a:lnTo>
                <a:lnTo>
                  <a:pt x="2179" y="3702"/>
                </a:lnTo>
                <a:lnTo>
                  <a:pt x="2167" y="3702"/>
                </a:lnTo>
                <a:lnTo>
                  <a:pt x="2121" y="3725"/>
                </a:lnTo>
                <a:lnTo>
                  <a:pt x="2110" y="3725"/>
                </a:lnTo>
                <a:lnTo>
                  <a:pt x="2098" y="3725"/>
                </a:lnTo>
                <a:lnTo>
                  <a:pt x="2098" y="3714"/>
                </a:lnTo>
                <a:lnTo>
                  <a:pt x="2087" y="3714"/>
                </a:lnTo>
                <a:lnTo>
                  <a:pt x="2064" y="3737"/>
                </a:lnTo>
                <a:lnTo>
                  <a:pt x="2040" y="3737"/>
                </a:lnTo>
                <a:lnTo>
                  <a:pt x="2029" y="3749"/>
                </a:lnTo>
                <a:lnTo>
                  <a:pt x="2017" y="3749"/>
                </a:lnTo>
                <a:lnTo>
                  <a:pt x="1983" y="3749"/>
                </a:lnTo>
                <a:lnTo>
                  <a:pt x="1960" y="3749"/>
                </a:lnTo>
                <a:lnTo>
                  <a:pt x="1960" y="3772"/>
                </a:lnTo>
                <a:lnTo>
                  <a:pt x="1948" y="3784"/>
                </a:lnTo>
                <a:lnTo>
                  <a:pt x="1937" y="3784"/>
                </a:lnTo>
                <a:lnTo>
                  <a:pt x="1925" y="3784"/>
                </a:lnTo>
                <a:lnTo>
                  <a:pt x="1925" y="3795"/>
                </a:lnTo>
                <a:lnTo>
                  <a:pt x="1914" y="3807"/>
                </a:lnTo>
                <a:lnTo>
                  <a:pt x="1902" y="3795"/>
                </a:lnTo>
                <a:lnTo>
                  <a:pt x="1891" y="3784"/>
                </a:lnTo>
                <a:lnTo>
                  <a:pt x="1902" y="3772"/>
                </a:lnTo>
                <a:lnTo>
                  <a:pt x="1902" y="3737"/>
                </a:lnTo>
                <a:lnTo>
                  <a:pt x="1902" y="3690"/>
                </a:lnTo>
                <a:lnTo>
                  <a:pt x="1914" y="3667"/>
                </a:lnTo>
                <a:lnTo>
                  <a:pt x="1914" y="3655"/>
                </a:lnTo>
                <a:lnTo>
                  <a:pt x="1902" y="3655"/>
                </a:lnTo>
                <a:lnTo>
                  <a:pt x="1879" y="3644"/>
                </a:lnTo>
                <a:lnTo>
                  <a:pt x="1879" y="3655"/>
                </a:lnTo>
                <a:lnTo>
                  <a:pt x="1868" y="3690"/>
                </a:lnTo>
                <a:lnTo>
                  <a:pt x="1856" y="3737"/>
                </a:lnTo>
                <a:lnTo>
                  <a:pt x="1844" y="3737"/>
                </a:lnTo>
                <a:lnTo>
                  <a:pt x="1833" y="3749"/>
                </a:lnTo>
                <a:lnTo>
                  <a:pt x="1821" y="3749"/>
                </a:lnTo>
                <a:lnTo>
                  <a:pt x="1810" y="3760"/>
                </a:lnTo>
                <a:lnTo>
                  <a:pt x="1798" y="3749"/>
                </a:lnTo>
                <a:lnTo>
                  <a:pt x="1775" y="3749"/>
                </a:lnTo>
                <a:lnTo>
                  <a:pt x="1764" y="3749"/>
                </a:lnTo>
                <a:lnTo>
                  <a:pt x="1752" y="3760"/>
                </a:lnTo>
                <a:lnTo>
                  <a:pt x="1752" y="3772"/>
                </a:lnTo>
                <a:lnTo>
                  <a:pt x="1741" y="3772"/>
                </a:lnTo>
                <a:lnTo>
                  <a:pt x="1741" y="3784"/>
                </a:lnTo>
                <a:lnTo>
                  <a:pt x="1729" y="3795"/>
                </a:lnTo>
                <a:lnTo>
                  <a:pt x="1718" y="3819"/>
                </a:lnTo>
                <a:lnTo>
                  <a:pt x="1706" y="3830"/>
                </a:lnTo>
                <a:lnTo>
                  <a:pt x="1683" y="3830"/>
                </a:lnTo>
                <a:lnTo>
                  <a:pt x="1672" y="3830"/>
                </a:lnTo>
                <a:lnTo>
                  <a:pt x="1672" y="3842"/>
                </a:lnTo>
                <a:lnTo>
                  <a:pt x="1660" y="3842"/>
                </a:lnTo>
                <a:lnTo>
                  <a:pt x="1649" y="3842"/>
                </a:lnTo>
                <a:lnTo>
                  <a:pt x="1649" y="3854"/>
                </a:lnTo>
                <a:lnTo>
                  <a:pt x="1637" y="3854"/>
                </a:lnTo>
                <a:lnTo>
                  <a:pt x="1625" y="3854"/>
                </a:lnTo>
                <a:lnTo>
                  <a:pt x="1614" y="3854"/>
                </a:lnTo>
                <a:lnTo>
                  <a:pt x="1602" y="3865"/>
                </a:lnTo>
                <a:lnTo>
                  <a:pt x="1602" y="3854"/>
                </a:lnTo>
                <a:lnTo>
                  <a:pt x="1591" y="3865"/>
                </a:lnTo>
                <a:lnTo>
                  <a:pt x="1579" y="3865"/>
                </a:lnTo>
                <a:lnTo>
                  <a:pt x="1579" y="3854"/>
                </a:lnTo>
                <a:lnTo>
                  <a:pt x="1568" y="3854"/>
                </a:lnTo>
                <a:lnTo>
                  <a:pt x="1556" y="3854"/>
                </a:lnTo>
                <a:lnTo>
                  <a:pt x="1545" y="3865"/>
                </a:lnTo>
                <a:lnTo>
                  <a:pt x="1510" y="3842"/>
                </a:lnTo>
                <a:lnTo>
                  <a:pt x="1487" y="3842"/>
                </a:lnTo>
                <a:lnTo>
                  <a:pt x="1499" y="3760"/>
                </a:lnTo>
                <a:lnTo>
                  <a:pt x="1499" y="3749"/>
                </a:lnTo>
                <a:lnTo>
                  <a:pt x="1487" y="3725"/>
                </a:lnTo>
                <a:lnTo>
                  <a:pt x="1476" y="3725"/>
                </a:lnTo>
                <a:lnTo>
                  <a:pt x="1464" y="3725"/>
                </a:lnTo>
                <a:lnTo>
                  <a:pt x="1441" y="3725"/>
                </a:lnTo>
                <a:lnTo>
                  <a:pt x="1441" y="3714"/>
                </a:lnTo>
                <a:lnTo>
                  <a:pt x="1453" y="3714"/>
                </a:lnTo>
                <a:lnTo>
                  <a:pt x="1441" y="3714"/>
                </a:lnTo>
                <a:lnTo>
                  <a:pt x="1453" y="3702"/>
                </a:lnTo>
                <a:lnTo>
                  <a:pt x="1441" y="3690"/>
                </a:lnTo>
                <a:lnTo>
                  <a:pt x="1429" y="3679"/>
                </a:lnTo>
                <a:lnTo>
                  <a:pt x="1429" y="3667"/>
                </a:lnTo>
                <a:lnTo>
                  <a:pt x="1429" y="3644"/>
                </a:lnTo>
                <a:lnTo>
                  <a:pt x="1441" y="3632"/>
                </a:lnTo>
                <a:lnTo>
                  <a:pt x="1453" y="3597"/>
                </a:lnTo>
                <a:lnTo>
                  <a:pt x="1487" y="3574"/>
                </a:lnTo>
                <a:lnTo>
                  <a:pt x="1487" y="3562"/>
                </a:lnTo>
                <a:lnTo>
                  <a:pt x="1499" y="3550"/>
                </a:lnTo>
                <a:lnTo>
                  <a:pt x="1510" y="3527"/>
                </a:lnTo>
                <a:lnTo>
                  <a:pt x="1510" y="3515"/>
                </a:lnTo>
                <a:lnTo>
                  <a:pt x="1545" y="3504"/>
                </a:lnTo>
                <a:lnTo>
                  <a:pt x="1568" y="3480"/>
                </a:lnTo>
                <a:lnTo>
                  <a:pt x="1568" y="3468"/>
                </a:lnTo>
                <a:lnTo>
                  <a:pt x="1579" y="3480"/>
                </a:lnTo>
                <a:lnTo>
                  <a:pt x="1591" y="3468"/>
                </a:lnTo>
                <a:lnTo>
                  <a:pt x="1602" y="3468"/>
                </a:lnTo>
                <a:lnTo>
                  <a:pt x="1614" y="3468"/>
                </a:lnTo>
                <a:lnTo>
                  <a:pt x="1625" y="3457"/>
                </a:lnTo>
                <a:lnTo>
                  <a:pt x="1637" y="3433"/>
                </a:lnTo>
                <a:lnTo>
                  <a:pt x="1637" y="3398"/>
                </a:lnTo>
                <a:lnTo>
                  <a:pt x="1625" y="3387"/>
                </a:lnTo>
                <a:lnTo>
                  <a:pt x="1614" y="3352"/>
                </a:lnTo>
                <a:lnTo>
                  <a:pt x="1602" y="3340"/>
                </a:lnTo>
                <a:lnTo>
                  <a:pt x="1591" y="3328"/>
                </a:lnTo>
                <a:lnTo>
                  <a:pt x="1579" y="3328"/>
                </a:lnTo>
                <a:lnTo>
                  <a:pt x="1556" y="3340"/>
                </a:lnTo>
                <a:lnTo>
                  <a:pt x="1545" y="3328"/>
                </a:lnTo>
                <a:lnTo>
                  <a:pt x="1533" y="3328"/>
                </a:lnTo>
                <a:lnTo>
                  <a:pt x="1510" y="3352"/>
                </a:lnTo>
                <a:lnTo>
                  <a:pt x="1499" y="3352"/>
                </a:lnTo>
                <a:lnTo>
                  <a:pt x="1487" y="3328"/>
                </a:lnTo>
                <a:lnTo>
                  <a:pt x="1487" y="3305"/>
                </a:lnTo>
                <a:lnTo>
                  <a:pt x="1487" y="3293"/>
                </a:lnTo>
                <a:lnTo>
                  <a:pt x="1487" y="3223"/>
                </a:lnTo>
                <a:lnTo>
                  <a:pt x="1487" y="3212"/>
                </a:lnTo>
                <a:lnTo>
                  <a:pt x="1487" y="3200"/>
                </a:lnTo>
                <a:lnTo>
                  <a:pt x="1499" y="3200"/>
                </a:lnTo>
                <a:lnTo>
                  <a:pt x="1487" y="3200"/>
                </a:lnTo>
                <a:lnTo>
                  <a:pt x="1476" y="3177"/>
                </a:lnTo>
                <a:lnTo>
                  <a:pt x="1476" y="3188"/>
                </a:lnTo>
                <a:lnTo>
                  <a:pt x="1464" y="3200"/>
                </a:lnTo>
                <a:lnTo>
                  <a:pt x="1453" y="3212"/>
                </a:lnTo>
                <a:lnTo>
                  <a:pt x="1441" y="3212"/>
                </a:lnTo>
                <a:lnTo>
                  <a:pt x="1429" y="3212"/>
                </a:lnTo>
                <a:lnTo>
                  <a:pt x="1418" y="3200"/>
                </a:lnTo>
                <a:lnTo>
                  <a:pt x="1395" y="3212"/>
                </a:lnTo>
                <a:lnTo>
                  <a:pt x="1395" y="3223"/>
                </a:lnTo>
                <a:lnTo>
                  <a:pt x="1395" y="3235"/>
                </a:lnTo>
                <a:lnTo>
                  <a:pt x="1383" y="3235"/>
                </a:lnTo>
                <a:lnTo>
                  <a:pt x="1372" y="3235"/>
                </a:lnTo>
                <a:lnTo>
                  <a:pt x="1349" y="3247"/>
                </a:lnTo>
                <a:lnTo>
                  <a:pt x="1337" y="3247"/>
                </a:lnTo>
                <a:lnTo>
                  <a:pt x="1337" y="3258"/>
                </a:lnTo>
                <a:lnTo>
                  <a:pt x="1326" y="3258"/>
                </a:lnTo>
                <a:lnTo>
                  <a:pt x="1303" y="3270"/>
                </a:lnTo>
                <a:lnTo>
                  <a:pt x="1303" y="3258"/>
                </a:lnTo>
                <a:lnTo>
                  <a:pt x="1291" y="3270"/>
                </a:lnTo>
                <a:lnTo>
                  <a:pt x="1291" y="3293"/>
                </a:lnTo>
                <a:lnTo>
                  <a:pt x="1280" y="3305"/>
                </a:lnTo>
                <a:lnTo>
                  <a:pt x="1268" y="3293"/>
                </a:lnTo>
                <a:lnTo>
                  <a:pt x="1245" y="3293"/>
                </a:lnTo>
                <a:lnTo>
                  <a:pt x="1222" y="3293"/>
                </a:lnTo>
                <a:lnTo>
                  <a:pt x="1210" y="3317"/>
                </a:lnTo>
                <a:lnTo>
                  <a:pt x="1199" y="3317"/>
                </a:lnTo>
                <a:lnTo>
                  <a:pt x="1187" y="3305"/>
                </a:lnTo>
                <a:lnTo>
                  <a:pt x="1176" y="3305"/>
                </a:lnTo>
                <a:lnTo>
                  <a:pt x="1153" y="3317"/>
                </a:lnTo>
                <a:lnTo>
                  <a:pt x="1141" y="3317"/>
                </a:lnTo>
                <a:lnTo>
                  <a:pt x="1118" y="3293"/>
                </a:lnTo>
                <a:lnTo>
                  <a:pt x="1107" y="3293"/>
                </a:lnTo>
                <a:lnTo>
                  <a:pt x="1072" y="3293"/>
                </a:lnTo>
                <a:lnTo>
                  <a:pt x="1061" y="3293"/>
                </a:lnTo>
                <a:lnTo>
                  <a:pt x="1038" y="3293"/>
                </a:lnTo>
                <a:lnTo>
                  <a:pt x="991" y="3293"/>
                </a:lnTo>
                <a:lnTo>
                  <a:pt x="991" y="3305"/>
                </a:lnTo>
                <a:lnTo>
                  <a:pt x="1003" y="3317"/>
                </a:lnTo>
                <a:lnTo>
                  <a:pt x="968" y="3340"/>
                </a:lnTo>
                <a:lnTo>
                  <a:pt x="957" y="3340"/>
                </a:lnTo>
                <a:lnTo>
                  <a:pt x="945" y="3340"/>
                </a:lnTo>
                <a:lnTo>
                  <a:pt x="922" y="3340"/>
                </a:lnTo>
                <a:lnTo>
                  <a:pt x="899" y="3340"/>
                </a:lnTo>
                <a:lnTo>
                  <a:pt x="842" y="3340"/>
                </a:lnTo>
                <a:lnTo>
                  <a:pt x="830" y="3352"/>
                </a:lnTo>
                <a:lnTo>
                  <a:pt x="819" y="3363"/>
                </a:lnTo>
                <a:lnTo>
                  <a:pt x="807" y="3375"/>
                </a:lnTo>
                <a:lnTo>
                  <a:pt x="795" y="3387"/>
                </a:lnTo>
                <a:lnTo>
                  <a:pt x="795" y="3398"/>
                </a:lnTo>
                <a:lnTo>
                  <a:pt x="795" y="3433"/>
                </a:lnTo>
                <a:lnTo>
                  <a:pt x="761" y="3457"/>
                </a:lnTo>
                <a:lnTo>
                  <a:pt x="749" y="3457"/>
                </a:lnTo>
                <a:lnTo>
                  <a:pt x="738" y="3468"/>
                </a:lnTo>
                <a:lnTo>
                  <a:pt x="715" y="3468"/>
                </a:lnTo>
                <a:lnTo>
                  <a:pt x="692" y="3480"/>
                </a:lnTo>
                <a:lnTo>
                  <a:pt x="669" y="3504"/>
                </a:lnTo>
                <a:lnTo>
                  <a:pt x="657" y="3515"/>
                </a:lnTo>
                <a:lnTo>
                  <a:pt x="669" y="3527"/>
                </a:lnTo>
                <a:lnTo>
                  <a:pt x="657" y="3539"/>
                </a:lnTo>
                <a:lnTo>
                  <a:pt x="646" y="3550"/>
                </a:lnTo>
                <a:lnTo>
                  <a:pt x="623" y="3574"/>
                </a:lnTo>
                <a:lnTo>
                  <a:pt x="600" y="3585"/>
                </a:lnTo>
                <a:lnTo>
                  <a:pt x="542" y="3609"/>
                </a:lnTo>
                <a:lnTo>
                  <a:pt x="530" y="3620"/>
                </a:lnTo>
                <a:lnTo>
                  <a:pt x="519" y="3632"/>
                </a:lnTo>
                <a:lnTo>
                  <a:pt x="519" y="3644"/>
                </a:lnTo>
                <a:lnTo>
                  <a:pt x="507" y="3655"/>
                </a:lnTo>
                <a:lnTo>
                  <a:pt x="484" y="3667"/>
                </a:lnTo>
                <a:lnTo>
                  <a:pt x="473" y="3667"/>
                </a:lnTo>
                <a:lnTo>
                  <a:pt x="461" y="3644"/>
                </a:lnTo>
                <a:lnTo>
                  <a:pt x="461" y="3632"/>
                </a:lnTo>
                <a:lnTo>
                  <a:pt x="461" y="3620"/>
                </a:lnTo>
                <a:lnTo>
                  <a:pt x="473" y="3620"/>
                </a:lnTo>
                <a:lnTo>
                  <a:pt x="461" y="3609"/>
                </a:lnTo>
                <a:lnTo>
                  <a:pt x="473" y="3609"/>
                </a:lnTo>
                <a:lnTo>
                  <a:pt x="461" y="3609"/>
                </a:lnTo>
                <a:lnTo>
                  <a:pt x="473" y="3597"/>
                </a:lnTo>
                <a:lnTo>
                  <a:pt x="461" y="3585"/>
                </a:lnTo>
                <a:lnTo>
                  <a:pt x="461" y="3574"/>
                </a:lnTo>
                <a:lnTo>
                  <a:pt x="461" y="3550"/>
                </a:lnTo>
                <a:lnTo>
                  <a:pt x="461" y="3539"/>
                </a:lnTo>
                <a:lnTo>
                  <a:pt x="461" y="3527"/>
                </a:lnTo>
                <a:lnTo>
                  <a:pt x="461" y="3504"/>
                </a:lnTo>
                <a:lnTo>
                  <a:pt x="461" y="3492"/>
                </a:lnTo>
                <a:lnTo>
                  <a:pt x="461" y="3480"/>
                </a:lnTo>
                <a:lnTo>
                  <a:pt x="461" y="3457"/>
                </a:lnTo>
                <a:lnTo>
                  <a:pt x="461" y="3433"/>
                </a:lnTo>
                <a:lnTo>
                  <a:pt x="473" y="3433"/>
                </a:lnTo>
                <a:lnTo>
                  <a:pt x="473" y="3422"/>
                </a:lnTo>
                <a:lnTo>
                  <a:pt x="484" y="3410"/>
                </a:lnTo>
                <a:lnTo>
                  <a:pt x="473" y="3410"/>
                </a:lnTo>
                <a:lnTo>
                  <a:pt x="473" y="3398"/>
                </a:lnTo>
                <a:lnTo>
                  <a:pt x="473" y="3387"/>
                </a:lnTo>
                <a:lnTo>
                  <a:pt x="461" y="3387"/>
                </a:lnTo>
                <a:lnTo>
                  <a:pt x="473" y="3387"/>
                </a:lnTo>
                <a:lnTo>
                  <a:pt x="473" y="3375"/>
                </a:lnTo>
                <a:lnTo>
                  <a:pt x="473" y="3363"/>
                </a:lnTo>
                <a:lnTo>
                  <a:pt x="461" y="3363"/>
                </a:lnTo>
                <a:lnTo>
                  <a:pt x="473" y="3352"/>
                </a:lnTo>
                <a:lnTo>
                  <a:pt x="484" y="3340"/>
                </a:lnTo>
                <a:lnTo>
                  <a:pt x="473" y="3328"/>
                </a:lnTo>
                <a:lnTo>
                  <a:pt x="473" y="3317"/>
                </a:lnTo>
                <a:lnTo>
                  <a:pt x="473" y="3293"/>
                </a:lnTo>
                <a:lnTo>
                  <a:pt x="461" y="3282"/>
                </a:lnTo>
                <a:lnTo>
                  <a:pt x="461" y="3270"/>
                </a:lnTo>
                <a:lnTo>
                  <a:pt x="461" y="3258"/>
                </a:lnTo>
                <a:lnTo>
                  <a:pt x="473" y="3247"/>
                </a:lnTo>
                <a:lnTo>
                  <a:pt x="473" y="3212"/>
                </a:lnTo>
                <a:lnTo>
                  <a:pt x="461" y="3212"/>
                </a:lnTo>
                <a:lnTo>
                  <a:pt x="461" y="3200"/>
                </a:lnTo>
                <a:lnTo>
                  <a:pt x="461" y="3188"/>
                </a:lnTo>
                <a:lnTo>
                  <a:pt x="484" y="3188"/>
                </a:lnTo>
                <a:lnTo>
                  <a:pt x="484" y="3200"/>
                </a:lnTo>
                <a:lnTo>
                  <a:pt x="496" y="3188"/>
                </a:lnTo>
                <a:lnTo>
                  <a:pt x="507" y="3188"/>
                </a:lnTo>
                <a:lnTo>
                  <a:pt x="519" y="3177"/>
                </a:lnTo>
                <a:lnTo>
                  <a:pt x="530" y="3177"/>
                </a:lnTo>
                <a:lnTo>
                  <a:pt x="530" y="3165"/>
                </a:lnTo>
                <a:lnTo>
                  <a:pt x="542" y="3165"/>
                </a:lnTo>
                <a:lnTo>
                  <a:pt x="542" y="3177"/>
                </a:lnTo>
                <a:lnTo>
                  <a:pt x="553" y="3188"/>
                </a:lnTo>
                <a:lnTo>
                  <a:pt x="553" y="3200"/>
                </a:lnTo>
                <a:lnTo>
                  <a:pt x="565" y="3200"/>
                </a:lnTo>
                <a:lnTo>
                  <a:pt x="576" y="3188"/>
                </a:lnTo>
                <a:lnTo>
                  <a:pt x="565" y="3177"/>
                </a:lnTo>
                <a:lnTo>
                  <a:pt x="576" y="3177"/>
                </a:lnTo>
                <a:lnTo>
                  <a:pt x="576" y="3165"/>
                </a:lnTo>
                <a:lnTo>
                  <a:pt x="588" y="3153"/>
                </a:lnTo>
                <a:lnTo>
                  <a:pt x="576" y="3142"/>
                </a:lnTo>
                <a:lnTo>
                  <a:pt x="565" y="3130"/>
                </a:lnTo>
                <a:lnTo>
                  <a:pt x="553" y="3130"/>
                </a:lnTo>
                <a:lnTo>
                  <a:pt x="542" y="3118"/>
                </a:lnTo>
                <a:lnTo>
                  <a:pt x="542" y="3106"/>
                </a:lnTo>
                <a:lnTo>
                  <a:pt x="553" y="3106"/>
                </a:lnTo>
                <a:lnTo>
                  <a:pt x="565" y="3118"/>
                </a:lnTo>
                <a:lnTo>
                  <a:pt x="576" y="3106"/>
                </a:lnTo>
                <a:lnTo>
                  <a:pt x="588" y="3095"/>
                </a:lnTo>
                <a:lnTo>
                  <a:pt x="600" y="3071"/>
                </a:lnTo>
                <a:lnTo>
                  <a:pt x="588" y="3048"/>
                </a:lnTo>
                <a:lnTo>
                  <a:pt x="600" y="3048"/>
                </a:lnTo>
                <a:lnTo>
                  <a:pt x="611" y="3048"/>
                </a:lnTo>
                <a:lnTo>
                  <a:pt x="611" y="3036"/>
                </a:lnTo>
                <a:lnTo>
                  <a:pt x="623" y="3048"/>
                </a:lnTo>
                <a:lnTo>
                  <a:pt x="623" y="3036"/>
                </a:lnTo>
                <a:lnTo>
                  <a:pt x="634" y="3036"/>
                </a:lnTo>
                <a:lnTo>
                  <a:pt x="646" y="3025"/>
                </a:lnTo>
                <a:close/>
                <a:moveTo>
                  <a:pt x="600" y="2873"/>
                </a:moveTo>
                <a:lnTo>
                  <a:pt x="611" y="2873"/>
                </a:lnTo>
                <a:lnTo>
                  <a:pt x="600" y="2873"/>
                </a:lnTo>
                <a:close/>
                <a:moveTo>
                  <a:pt x="588" y="2348"/>
                </a:moveTo>
                <a:lnTo>
                  <a:pt x="576" y="2348"/>
                </a:lnTo>
                <a:lnTo>
                  <a:pt x="565" y="2348"/>
                </a:lnTo>
                <a:lnTo>
                  <a:pt x="565" y="2359"/>
                </a:lnTo>
                <a:lnTo>
                  <a:pt x="565" y="2383"/>
                </a:lnTo>
                <a:lnTo>
                  <a:pt x="553" y="2383"/>
                </a:lnTo>
                <a:lnTo>
                  <a:pt x="553" y="2371"/>
                </a:lnTo>
                <a:lnTo>
                  <a:pt x="542" y="2371"/>
                </a:lnTo>
                <a:lnTo>
                  <a:pt x="542" y="2359"/>
                </a:lnTo>
                <a:lnTo>
                  <a:pt x="553" y="2359"/>
                </a:lnTo>
                <a:lnTo>
                  <a:pt x="553" y="2371"/>
                </a:lnTo>
                <a:lnTo>
                  <a:pt x="553" y="2359"/>
                </a:lnTo>
                <a:lnTo>
                  <a:pt x="553" y="2371"/>
                </a:lnTo>
                <a:lnTo>
                  <a:pt x="565" y="2371"/>
                </a:lnTo>
                <a:lnTo>
                  <a:pt x="553" y="2359"/>
                </a:lnTo>
                <a:lnTo>
                  <a:pt x="553" y="2348"/>
                </a:lnTo>
                <a:lnTo>
                  <a:pt x="553" y="2336"/>
                </a:lnTo>
                <a:lnTo>
                  <a:pt x="553" y="2348"/>
                </a:lnTo>
                <a:lnTo>
                  <a:pt x="565" y="2348"/>
                </a:lnTo>
                <a:lnTo>
                  <a:pt x="553" y="2336"/>
                </a:lnTo>
                <a:lnTo>
                  <a:pt x="553" y="2324"/>
                </a:lnTo>
                <a:lnTo>
                  <a:pt x="565" y="2324"/>
                </a:lnTo>
                <a:lnTo>
                  <a:pt x="565" y="2312"/>
                </a:lnTo>
                <a:lnTo>
                  <a:pt x="553" y="2312"/>
                </a:lnTo>
                <a:lnTo>
                  <a:pt x="553" y="2324"/>
                </a:lnTo>
                <a:lnTo>
                  <a:pt x="542" y="2312"/>
                </a:lnTo>
                <a:lnTo>
                  <a:pt x="542" y="2301"/>
                </a:lnTo>
                <a:lnTo>
                  <a:pt x="542" y="2289"/>
                </a:lnTo>
                <a:lnTo>
                  <a:pt x="542" y="2301"/>
                </a:lnTo>
                <a:lnTo>
                  <a:pt x="542" y="2289"/>
                </a:lnTo>
                <a:lnTo>
                  <a:pt x="553" y="2289"/>
                </a:lnTo>
                <a:lnTo>
                  <a:pt x="565" y="2289"/>
                </a:lnTo>
                <a:lnTo>
                  <a:pt x="565" y="2301"/>
                </a:lnTo>
                <a:lnTo>
                  <a:pt x="565" y="2312"/>
                </a:lnTo>
                <a:lnTo>
                  <a:pt x="576" y="2301"/>
                </a:lnTo>
                <a:lnTo>
                  <a:pt x="588" y="2301"/>
                </a:lnTo>
                <a:lnTo>
                  <a:pt x="588" y="2312"/>
                </a:lnTo>
                <a:lnTo>
                  <a:pt x="576" y="2312"/>
                </a:lnTo>
                <a:lnTo>
                  <a:pt x="588" y="2324"/>
                </a:lnTo>
                <a:lnTo>
                  <a:pt x="576" y="2324"/>
                </a:lnTo>
                <a:lnTo>
                  <a:pt x="576" y="2336"/>
                </a:lnTo>
                <a:lnTo>
                  <a:pt x="588" y="2336"/>
                </a:lnTo>
                <a:lnTo>
                  <a:pt x="588" y="2348"/>
                </a:lnTo>
                <a:close/>
                <a:moveTo>
                  <a:pt x="600" y="2441"/>
                </a:moveTo>
                <a:lnTo>
                  <a:pt x="600" y="2453"/>
                </a:lnTo>
                <a:lnTo>
                  <a:pt x="588" y="2453"/>
                </a:lnTo>
                <a:lnTo>
                  <a:pt x="588" y="2464"/>
                </a:lnTo>
                <a:lnTo>
                  <a:pt x="588" y="2476"/>
                </a:lnTo>
                <a:lnTo>
                  <a:pt x="576" y="2464"/>
                </a:lnTo>
                <a:lnTo>
                  <a:pt x="576" y="2453"/>
                </a:lnTo>
                <a:lnTo>
                  <a:pt x="588" y="2453"/>
                </a:lnTo>
                <a:lnTo>
                  <a:pt x="600" y="2441"/>
                </a:lnTo>
                <a:lnTo>
                  <a:pt x="588" y="2429"/>
                </a:lnTo>
                <a:lnTo>
                  <a:pt x="600" y="2441"/>
                </a:lnTo>
                <a:close/>
                <a:moveTo>
                  <a:pt x="357" y="2488"/>
                </a:moveTo>
                <a:lnTo>
                  <a:pt x="346" y="2488"/>
                </a:lnTo>
                <a:lnTo>
                  <a:pt x="346" y="2476"/>
                </a:lnTo>
                <a:lnTo>
                  <a:pt x="334" y="2464"/>
                </a:lnTo>
                <a:lnTo>
                  <a:pt x="346" y="2453"/>
                </a:lnTo>
                <a:lnTo>
                  <a:pt x="346" y="2441"/>
                </a:lnTo>
                <a:lnTo>
                  <a:pt x="357" y="2453"/>
                </a:lnTo>
                <a:lnTo>
                  <a:pt x="357" y="2464"/>
                </a:lnTo>
                <a:lnTo>
                  <a:pt x="357" y="2476"/>
                </a:lnTo>
                <a:lnTo>
                  <a:pt x="369" y="2476"/>
                </a:lnTo>
                <a:lnTo>
                  <a:pt x="369" y="2488"/>
                </a:lnTo>
                <a:lnTo>
                  <a:pt x="357" y="2476"/>
                </a:lnTo>
                <a:lnTo>
                  <a:pt x="357" y="2488"/>
                </a:lnTo>
                <a:close/>
                <a:moveTo>
                  <a:pt x="427" y="2709"/>
                </a:moveTo>
                <a:lnTo>
                  <a:pt x="427" y="2698"/>
                </a:lnTo>
                <a:lnTo>
                  <a:pt x="427" y="2686"/>
                </a:lnTo>
                <a:lnTo>
                  <a:pt x="438" y="2686"/>
                </a:lnTo>
                <a:lnTo>
                  <a:pt x="438" y="2674"/>
                </a:lnTo>
                <a:lnTo>
                  <a:pt x="427" y="2663"/>
                </a:lnTo>
                <a:lnTo>
                  <a:pt x="438" y="2651"/>
                </a:lnTo>
                <a:lnTo>
                  <a:pt x="450" y="2651"/>
                </a:lnTo>
                <a:lnTo>
                  <a:pt x="450" y="2639"/>
                </a:lnTo>
                <a:lnTo>
                  <a:pt x="450" y="2628"/>
                </a:lnTo>
                <a:lnTo>
                  <a:pt x="461" y="2639"/>
                </a:lnTo>
                <a:lnTo>
                  <a:pt x="461" y="2628"/>
                </a:lnTo>
                <a:lnTo>
                  <a:pt x="473" y="2628"/>
                </a:lnTo>
                <a:lnTo>
                  <a:pt x="461" y="2639"/>
                </a:lnTo>
                <a:lnTo>
                  <a:pt x="450" y="2674"/>
                </a:lnTo>
                <a:lnTo>
                  <a:pt x="438" y="2709"/>
                </a:lnTo>
                <a:lnTo>
                  <a:pt x="427" y="2709"/>
                </a:lnTo>
                <a:close/>
                <a:moveTo>
                  <a:pt x="438" y="2733"/>
                </a:moveTo>
                <a:lnTo>
                  <a:pt x="438" y="2721"/>
                </a:lnTo>
                <a:lnTo>
                  <a:pt x="450" y="2721"/>
                </a:lnTo>
                <a:lnTo>
                  <a:pt x="450" y="2733"/>
                </a:lnTo>
                <a:lnTo>
                  <a:pt x="438" y="2733"/>
                </a:lnTo>
                <a:close/>
                <a:moveTo>
                  <a:pt x="461" y="2920"/>
                </a:moveTo>
                <a:lnTo>
                  <a:pt x="473" y="2931"/>
                </a:lnTo>
                <a:lnTo>
                  <a:pt x="473" y="2943"/>
                </a:lnTo>
                <a:lnTo>
                  <a:pt x="484" y="2943"/>
                </a:lnTo>
                <a:lnTo>
                  <a:pt x="473" y="2955"/>
                </a:lnTo>
                <a:lnTo>
                  <a:pt x="484" y="2966"/>
                </a:lnTo>
                <a:lnTo>
                  <a:pt x="473" y="2966"/>
                </a:lnTo>
                <a:lnTo>
                  <a:pt x="473" y="2978"/>
                </a:lnTo>
                <a:lnTo>
                  <a:pt x="473" y="2990"/>
                </a:lnTo>
                <a:lnTo>
                  <a:pt x="461" y="2990"/>
                </a:lnTo>
                <a:lnTo>
                  <a:pt x="450" y="2990"/>
                </a:lnTo>
                <a:lnTo>
                  <a:pt x="450" y="2978"/>
                </a:lnTo>
                <a:lnTo>
                  <a:pt x="461" y="2978"/>
                </a:lnTo>
                <a:lnTo>
                  <a:pt x="461" y="2966"/>
                </a:lnTo>
                <a:lnTo>
                  <a:pt x="473" y="2966"/>
                </a:lnTo>
                <a:lnTo>
                  <a:pt x="461" y="2955"/>
                </a:lnTo>
                <a:lnTo>
                  <a:pt x="473" y="2943"/>
                </a:lnTo>
                <a:lnTo>
                  <a:pt x="461" y="2931"/>
                </a:lnTo>
                <a:lnTo>
                  <a:pt x="450" y="2920"/>
                </a:lnTo>
                <a:lnTo>
                  <a:pt x="461" y="2920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4" name="cantabria"/>
          <p:cNvSpPr>
            <a:spLocks noEditPoints="1"/>
          </p:cNvSpPr>
          <p:nvPr/>
        </p:nvSpPr>
        <p:spPr bwMode="auto">
          <a:xfrm>
            <a:off x="5015903" y="1866032"/>
            <a:ext cx="612916" cy="348150"/>
          </a:xfrm>
          <a:custGeom>
            <a:avLst/>
            <a:gdLst>
              <a:gd name="T0" fmla="*/ 980 w 2421"/>
              <a:gd name="T1" fmla="*/ 1366 h 1471"/>
              <a:gd name="T2" fmla="*/ 150 w 2421"/>
              <a:gd name="T3" fmla="*/ 618 h 1471"/>
              <a:gd name="T4" fmla="*/ 208 w 2421"/>
              <a:gd name="T5" fmla="*/ 467 h 1471"/>
              <a:gd name="T6" fmla="*/ 334 w 2421"/>
              <a:gd name="T7" fmla="*/ 432 h 1471"/>
              <a:gd name="T8" fmla="*/ 461 w 2421"/>
              <a:gd name="T9" fmla="*/ 455 h 1471"/>
              <a:gd name="T10" fmla="*/ 473 w 2421"/>
              <a:gd name="T11" fmla="*/ 280 h 1471"/>
              <a:gd name="T12" fmla="*/ 553 w 2421"/>
              <a:gd name="T13" fmla="*/ 210 h 1471"/>
              <a:gd name="T14" fmla="*/ 657 w 2421"/>
              <a:gd name="T15" fmla="*/ 210 h 1471"/>
              <a:gd name="T16" fmla="*/ 749 w 2421"/>
              <a:gd name="T17" fmla="*/ 221 h 1471"/>
              <a:gd name="T18" fmla="*/ 842 w 2421"/>
              <a:gd name="T19" fmla="*/ 221 h 1471"/>
              <a:gd name="T20" fmla="*/ 991 w 2421"/>
              <a:gd name="T21" fmla="*/ 198 h 1471"/>
              <a:gd name="T22" fmla="*/ 1107 w 2421"/>
              <a:gd name="T23" fmla="*/ 151 h 1471"/>
              <a:gd name="T24" fmla="*/ 1222 w 2421"/>
              <a:gd name="T25" fmla="*/ 140 h 1471"/>
              <a:gd name="T26" fmla="*/ 1383 w 2421"/>
              <a:gd name="T27" fmla="*/ 70 h 1471"/>
              <a:gd name="T28" fmla="*/ 1464 w 2421"/>
              <a:gd name="T29" fmla="*/ 35 h 1471"/>
              <a:gd name="T30" fmla="*/ 1522 w 2421"/>
              <a:gd name="T31" fmla="*/ 93 h 1471"/>
              <a:gd name="T32" fmla="*/ 1453 w 2421"/>
              <a:gd name="T33" fmla="*/ 128 h 1471"/>
              <a:gd name="T34" fmla="*/ 1476 w 2421"/>
              <a:gd name="T35" fmla="*/ 186 h 1471"/>
              <a:gd name="T36" fmla="*/ 1533 w 2421"/>
              <a:gd name="T37" fmla="*/ 140 h 1471"/>
              <a:gd name="T38" fmla="*/ 1579 w 2421"/>
              <a:gd name="T39" fmla="*/ 163 h 1471"/>
              <a:gd name="T40" fmla="*/ 1614 w 2421"/>
              <a:gd name="T41" fmla="*/ 93 h 1471"/>
              <a:gd name="T42" fmla="*/ 1718 w 2421"/>
              <a:gd name="T43" fmla="*/ 35 h 1471"/>
              <a:gd name="T44" fmla="*/ 1833 w 2421"/>
              <a:gd name="T45" fmla="*/ 11 h 1471"/>
              <a:gd name="T46" fmla="*/ 1914 w 2421"/>
              <a:gd name="T47" fmla="*/ 58 h 1471"/>
              <a:gd name="T48" fmla="*/ 1983 w 2421"/>
              <a:gd name="T49" fmla="*/ 140 h 1471"/>
              <a:gd name="T50" fmla="*/ 1983 w 2421"/>
              <a:gd name="T51" fmla="*/ 210 h 1471"/>
              <a:gd name="T52" fmla="*/ 2075 w 2421"/>
              <a:gd name="T53" fmla="*/ 186 h 1471"/>
              <a:gd name="T54" fmla="*/ 2179 w 2421"/>
              <a:gd name="T55" fmla="*/ 210 h 1471"/>
              <a:gd name="T56" fmla="*/ 2317 w 2421"/>
              <a:gd name="T57" fmla="*/ 256 h 1471"/>
              <a:gd name="T58" fmla="*/ 2363 w 2421"/>
              <a:gd name="T59" fmla="*/ 292 h 1471"/>
              <a:gd name="T60" fmla="*/ 2363 w 2421"/>
              <a:gd name="T61" fmla="*/ 420 h 1471"/>
              <a:gd name="T62" fmla="*/ 2225 w 2421"/>
              <a:gd name="T63" fmla="*/ 443 h 1471"/>
              <a:gd name="T64" fmla="*/ 2098 w 2421"/>
              <a:gd name="T65" fmla="*/ 478 h 1471"/>
              <a:gd name="T66" fmla="*/ 2006 w 2421"/>
              <a:gd name="T67" fmla="*/ 572 h 1471"/>
              <a:gd name="T68" fmla="*/ 1948 w 2421"/>
              <a:gd name="T69" fmla="*/ 747 h 1471"/>
              <a:gd name="T70" fmla="*/ 1741 w 2421"/>
              <a:gd name="T71" fmla="*/ 665 h 1471"/>
              <a:gd name="T72" fmla="*/ 1637 w 2421"/>
              <a:gd name="T73" fmla="*/ 759 h 1471"/>
              <a:gd name="T74" fmla="*/ 1510 w 2421"/>
              <a:gd name="T75" fmla="*/ 852 h 1471"/>
              <a:gd name="T76" fmla="*/ 1429 w 2421"/>
              <a:gd name="T77" fmla="*/ 910 h 1471"/>
              <a:gd name="T78" fmla="*/ 1222 w 2421"/>
              <a:gd name="T79" fmla="*/ 1132 h 1471"/>
              <a:gd name="T80" fmla="*/ 1337 w 2421"/>
              <a:gd name="T81" fmla="*/ 1156 h 1471"/>
              <a:gd name="T82" fmla="*/ 1429 w 2421"/>
              <a:gd name="T83" fmla="*/ 1167 h 1471"/>
              <a:gd name="T84" fmla="*/ 1349 w 2421"/>
              <a:gd name="T85" fmla="*/ 1226 h 1471"/>
              <a:gd name="T86" fmla="*/ 1383 w 2421"/>
              <a:gd name="T87" fmla="*/ 1296 h 1471"/>
              <a:gd name="T88" fmla="*/ 1464 w 2421"/>
              <a:gd name="T89" fmla="*/ 1331 h 1471"/>
              <a:gd name="T90" fmla="*/ 1337 w 2421"/>
              <a:gd name="T91" fmla="*/ 1436 h 1471"/>
              <a:gd name="T92" fmla="*/ 1210 w 2421"/>
              <a:gd name="T93" fmla="*/ 1413 h 1471"/>
              <a:gd name="T94" fmla="*/ 1153 w 2421"/>
              <a:gd name="T95" fmla="*/ 1413 h 1471"/>
              <a:gd name="T96" fmla="*/ 1049 w 2421"/>
              <a:gd name="T97" fmla="*/ 1401 h 1471"/>
              <a:gd name="T98" fmla="*/ 991 w 2421"/>
              <a:gd name="T99" fmla="*/ 1319 h 1471"/>
              <a:gd name="T100" fmla="*/ 945 w 2421"/>
              <a:gd name="T101" fmla="*/ 1272 h 1471"/>
              <a:gd name="T102" fmla="*/ 876 w 2421"/>
              <a:gd name="T103" fmla="*/ 1156 h 1471"/>
              <a:gd name="T104" fmla="*/ 680 w 2421"/>
              <a:gd name="T105" fmla="*/ 1004 h 1471"/>
              <a:gd name="T106" fmla="*/ 565 w 2421"/>
              <a:gd name="T107" fmla="*/ 875 h 1471"/>
              <a:gd name="T108" fmla="*/ 288 w 2421"/>
              <a:gd name="T109" fmla="*/ 945 h 1471"/>
              <a:gd name="T110" fmla="*/ 150 w 2421"/>
              <a:gd name="T111" fmla="*/ 875 h 1471"/>
              <a:gd name="T112" fmla="*/ 12 w 2421"/>
              <a:gd name="T113" fmla="*/ 747 h 1471"/>
              <a:gd name="T114" fmla="*/ 23 w 2421"/>
              <a:gd name="T115" fmla="*/ 630 h 1471"/>
              <a:gd name="T116" fmla="*/ 1049 w 2421"/>
              <a:gd name="T117" fmla="*/ 1354 h 14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21"/>
              <a:gd name="T178" fmla="*/ 0 h 1471"/>
              <a:gd name="T179" fmla="*/ 2421 w 2421"/>
              <a:gd name="T180" fmla="*/ 1471 h 14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21" h="1471">
                <a:moveTo>
                  <a:pt x="1061" y="1401"/>
                </a:moveTo>
                <a:lnTo>
                  <a:pt x="1049" y="1389"/>
                </a:lnTo>
                <a:lnTo>
                  <a:pt x="1061" y="1377"/>
                </a:lnTo>
                <a:lnTo>
                  <a:pt x="1049" y="1354"/>
                </a:lnTo>
                <a:lnTo>
                  <a:pt x="1049" y="1342"/>
                </a:lnTo>
                <a:lnTo>
                  <a:pt x="1061" y="1342"/>
                </a:lnTo>
                <a:lnTo>
                  <a:pt x="1072" y="1342"/>
                </a:lnTo>
                <a:lnTo>
                  <a:pt x="1084" y="1354"/>
                </a:lnTo>
                <a:lnTo>
                  <a:pt x="1084" y="1389"/>
                </a:lnTo>
                <a:lnTo>
                  <a:pt x="1061" y="1401"/>
                </a:lnTo>
                <a:close/>
                <a:moveTo>
                  <a:pt x="980" y="1354"/>
                </a:moveTo>
                <a:lnTo>
                  <a:pt x="980" y="1366"/>
                </a:lnTo>
                <a:lnTo>
                  <a:pt x="957" y="1366"/>
                </a:lnTo>
                <a:lnTo>
                  <a:pt x="945" y="1354"/>
                </a:lnTo>
                <a:lnTo>
                  <a:pt x="957" y="1342"/>
                </a:lnTo>
                <a:lnTo>
                  <a:pt x="980" y="1354"/>
                </a:lnTo>
                <a:close/>
                <a:moveTo>
                  <a:pt x="23" y="630"/>
                </a:moveTo>
                <a:lnTo>
                  <a:pt x="35" y="630"/>
                </a:lnTo>
                <a:lnTo>
                  <a:pt x="58" y="630"/>
                </a:lnTo>
                <a:lnTo>
                  <a:pt x="58" y="618"/>
                </a:lnTo>
                <a:lnTo>
                  <a:pt x="69" y="630"/>
                </a:lnTo>
                <a:lnTo>
                  <a:pt x="69" y="618"/>
                </a:lnTo>
                <a:lnTo>
                  <a:pt x="92" y="618"/>
                </a:lnTo>
                <a:lnTo>
                  <a:pt x="115" y="607"/>
                </a:lnTo>
                <a:lnTo>
                  <a:pt x="150" y="618"/>
                </a:lnTo>
                <a:lnTo>
                  <a:pt x="161" y="618"/>
                </a:lnTo>
                <a:lnTo>
                  <a:pt x="173" y="607"/>
                </a:lnTo>
                <a:lnTo>
                  <a:pt x="173" y="595"/>
                </a:lnTo>
                <a:lnTo>
                  <a:pt x="173" y="572"/>
                </a:lnTo>
                <a:lnTo>
                  <a:pt x="185" y="560"/>
                </a:lnTo>
                <a:lnTo>
                  <a:pt x="173" y="548"/>
                </a:lnTo>
                <a:lnTo>
                  <a:pt x="185" y="548"/>
                </a:lnTo>
                <a:lnTo>
                  <a:pt x="196" y="537"/>
                </a:lnTo>
                <a:lnTo>
                  <a:pt x="196" y="513"/>
                </a:lnTo>
                <a:lnTo>
                  <a:pt x="185" y="502"/>
                </a:lnTo>
                <a:lnTo>
                  <a:pt x="185" y="478"/>
                </a:lnTo>
                <a:lnTo>
                  <a:pt x="196" y="478"/>
                </a:lnTo>
                <a:lnTo>
                  <a:pt x="208" y="467"/>
                </a:lnTo>
                <a:lnTo>
                  <a:pt x="219" y="455"/>
                </a:lnTo>
                <a:lnTo>
                  <a:pt x="219" y="467"/>
                </a:lnTo>
                <a:lnTo>
                  <a:pt x="231" y="467"/>
                </a:lnTo>
                <a:lnTo>
                  <a:pt x="242" y="467"/>
                </a:lnTo>
                <a:lnTo>
                  <a:pt x="254" y="455"/>
                </a:lnTo>
                <a:lnTo>
                  <a:pt x="265" y="467"/>
                </a:lnTo>
                <a:lnTo>
                  <a:pt x="288" y="467"/>
                </a:lnTo>
                <a:lnTo>
                  <a:pt x="300" y="455"/>
                </a:lnTo>
                <a:lnTo>
                  <a:pt x="323" y="455"/>
                </a:lnTo>
                <a:lnTo>
                  <a:pt x="311" y="455"/>
                </a:lnTo>
                <a:lnTo>
                  <a:pt x="311" y="443"/>
                </a:lnTo>
                <a:lnTo>
                  <a:pt x="323" y="443"/>
                </a:lnTo>
                <a:lnTo>
                  <a:pt x="334" y="432"/>
                </a:lnTo>
                <a:lnTo>
                  <a:pt x="334" y="420"/>
                </a:lnTo>
                <a:lnTo>
                  <a:pt x="346" y="420"/>
                </a:lnTo>
                <a:lnTo>
                  <a:pt x="357" y="408"/>
                </a:lnTo>
                <a:lnTo>
                  <a:pt x="357" y="397"/>
                </a:lnTo>
                <a:lnTo>
                  <a:pt x="369" y="397"/>
                </a:lnTo>
                <a:lnTo>
                  <a:pt x="381" y="408"/>
                </a:lnTo>
                <a:lnTo>
                  <a:pt x="392" y="420"/>
                </a:lnTo>
                <a:lnTo>
                  <a:pt x="404" y="420"/>
                </a:lnTo>
                <a:lnTo>
                  <a:pt x="415" y="420"/>
                </a:lnTo>
                <a:lnTo>
                  <a:pt x="427" y="420"/>
                </a:lnTo>
                <a:lnTo>
                  <a:pt x="438" y="432"/>
                </a:lnTo>
                <a:lnTo>
                  <a:pt x="438" y="455"/>
                </a:lnTo>
                <a:lnTo>
                  <a:pt x="461" y="455"/>
                </a:lnTo>
                <a:lnTo>
                  <a:pt x="461" y="443"/>
                </a:lnTo>
                <a:lnTo>
                  <a:pt x="473" y="443"/>
                </a:lnTo>
                <a:lnTo>
                  <a:pt x="484" y="408"/>
                </a:lnTo>
                <a:lnTo>
                  <a:pt x="484" y="385"/>
                </a:lnTo>
                <a:lnTo>
                  <a:pt x="473" y="350"/>
                </a:lnTo>
                <a:lnTo>
                  <a:pt x="484" y="327"/>
                </a:lnTo>
                <a:lnTo>
                  <a:pt x="473" y="327"/>
                </a:lnTo>
                <a:lnTo>
                  <a:pt x="450" y="315"/>
                </a:lnTo>
                <a:lnTo>
                  <a:pt x="461" y="315"/>
                </a:lnTo>
                <a:lnTo>
                  <a:pt x="461" y="303"/>
                </a:lnTo>
                <a:lnTo>
                  <a:pt x="461" y="292"/>
                </a:lnTo>
                <a:lnTo>
                  <a:pt x="461" y="280"/>
                </a:lnTo>
                <a:lnTo>
                  <a:pt x="473" y="280"/>
                </a:lnTo>
                <a:lnTo>
                  <a:pt x="461" y="268"/>
                </a:lnTo>
                <a:lnTo>
                  <a:pt x="484" y="268"/>
                </a:lnTo>
                <a:lnTo>
                  <a:pt x="484" y="257"/>
                </a:lnTo>
                <a:lnTo>
                  <a:pt x="496" y="245"/>
                </a:lnTo>
                <a:lnTo>
                  <a:pt x="496" y="221"/>
                </a:lnTo>
                <a:lnTo>
                  <a:pt x="519" y="210"/>
                </a:lnTo>
                <a:lnTo>
                  <a:pt x="530" y="210"/>
                </a:lnTo>
                <a:lnTo>
                  <a:pt x="530" y="221"/>
                </a:lnTo>
                <a:lnTo>
                  <a:pt x="530" y="210"/>
                </a:lnTo>
                <a:lnTo>
                  <a:pt x="542" y="210"/>
                </a:lnTo>
                <a:lnTo>
                  <a:pt x="542" y="221"/>
                </a:lnTo>
                <a:lnTo>
                  <a:pt x="542" y="210"/>
                </a:lnTo>
                <a:lnTo>
                  <a:pt x="553" y="210"/>
                </a:lnTo>
                <a:lnTo>
                  <a:pt x="553" y="221"/>
                </a:lnTo>
                <a:lnTo>
                  <a:pt x="565" y="221"/>
                </a:lnTo>
                <a:lnTo>
                  <a:pt x="576" y="221"/>
                </a:lnTo>
                <a:lnTo>
                  <a:pt x="576" y="210"/>
                </a:lnTo>
                <a:lnTo>
                  <a:pt x="588" y="221"/>
                </a:lnTo>
                <a:lnTo>
                  <a:pt x="588" y="210"/>
                </a:lnTo>
                <a:lnTo>
                  <a:pt x="600" y="210"/>
                </a:lnTo>
                <a:lnTo>
                  <a:pt x="600" y="221"/>
                </a:lnTo>
                <a:lnTo>
                  <a:pt x="600" y="210"/>
                </a:lnTo>
                <a:lnTo>
                  <a:pt x="611" y="221"/>
                </a:lnTo>
                <a:lnTo>
                  <a:pt x="611" y="210"/>
                </a:lnTo>
                <a:lnTo>
                  <a:pt x="634" y="210"/>
                </a:lnTo>
                <a:lnTo>
                  <a:pt x="657" y="210"/>
                </a:lnTo>
                <a:lnTo>
                  <a:pt x="657" y="221"/>
                </a:lnTo>
                <a:lnTo>
                  <a:pt x="669" y="221"/>
                </a:lnTo>
                <a:lnTo>
                  <a:pt x="680" y="221"/>
                </a:lnTo>
                <a:lnTo>
                  <a:pt x="669" y="221"/>
                </a:lnTo>
                <a:lnTo>
                  <a:pt x="680" y="221"/>
                </a:lnTo>
                <a:lnTo>
                  <a:pt x="669" y="221"/>
                </a:lnTo>
                <a:lnTo>
                  <a:pt x="680" y="221"/>
                </a:lnTo>
                <a:lnTo>
                  <a:pt x="692" y="221"/>
                </a:lnTo>
                <a:lnTo>
                  <a:pt x="715" y="210"/>
                </a:lnTo>
                <a:lnTo>
                  <a:pt x="715" y="198"/>
                </a:lnTo>
                <a:lnTo>
                  <a:pt x="738" y="198"/>
                </a:lnTo>
                <a:lnTo>
                  <a:pt x="738" y="221"/>
                </a:lnTo>
                <a:lnTo>
                  <a:pt x="749" y="221"/>
                </a:lnTo>
                <a:lnTo>
                  <a:pt x="761" y="233"/>
                </a:lnTo>
                <a:lnTo>
                  <a:pt x="772" y="233"/>
                </a:lnTo>
                <a:lnTo>
                  <a:pt x="772" y="221"/>
                </a:lnTo>
                <a:lnTo>
                  <a:pt x="772" y="233"/>
                </a:lnTo>
                <a:lnTo>
                  <a:pt x="772" y="221"/>
                </a:lnTo>
                <a:lnTo>
                  <a:pt x="772" y="233"/>
                </a:lnTo>
                <a:lnTo>
                  <a:pt x="784" y="221"/>
                </a:lnTo>
                <a:lnTo>
                  <a:pt x="795" y="221"/>
                </a:lnTo>
                <a:lnTo>
                  <a:pt x="807" y="221"/>
                </a:lnTo>
                <a:lnTo>
                  <a:pt x="819" y="233"/>
                </a:lnTo>
                <a:lnTo>
                  <a:pt x="830" y="233"/>
                </a:lnTo>
                <a:lnTo>
                  <a:pt x="830" y="221"/>
                </a:lnTo>
                <a:lnTo>
                  <a:pt x="842" y="221"/>
                </a:lnTo>
                <a:lnTo>
                  <a:pt x="853" y="221"/>
                </a:lnTo>
                <a:lnTo>
                  <a:pt x="853" y="210"/>
                </a:lnTo>
                <a:lnTo>
                  <a:pt x="865" y="221"/>
                </a:lnTo>
                <a:lnTo>
                  <a:pt x="888" y="210"/>
                </a:lnTo>
                <a:lnTo>
                  <a:pt x="899" y="210"/>
                </a:lnTo>
                <a:lnTo>
                  <a:pt x="911" y="221"/>
                </a:lnTo>
                <a:lnTo>
                  <a:pt x="922" y="210"/>
                </a:lnTo>
                <a:lnTo>
                  <a:pt x="934" y="210"/>
                </a:lnTo>
                <a:lnTo>
                  <a:pt x="945" y="210"/>
                </a:lnTo>
                <a:lnTo>
                  <a:pt x="957" y="198"/>
                </a:lnTo>
                <a:lnTo>
                  <a:pt x="968" y="198"/>
                </a:lnTo>
                <a:lnTo>
                  <a:pt x="968" y="210"/>
                </a:lnTo>
                <a:lnTo>
                  <a:pt x="991" y="198"/>
                </a:lnTo>
                <a:lnTo>
                  <a:pt x="1003" y="198"/>
                </a:lnTo>
                <a:lnTo>
                  <a:pt x="1003" y="186"/>
                </a:lnTo>
                <a:lnTo>
                  <a:pt x="1026" y="186"/>
                </a:lnTo>
                <a:lnTo>
                  <a:pt x="1038" y="186"/>
                </a:lnTo>
                <a:lnTo>
                  <a:pt x="1026" y="186"/>
                </a:lnTo>
                <a:lnTo>
                  <a:pt x="1061" y="175"/>
                </a:lnTo>
                <a:lnTo>
                  <a:pt x="1072" y="175"/>
                </a:lnTo>
                <a:lnTo>
                  <a:pt x="1072" y="163"/>
                </a:lnTo>
                <a:lnTo>
                  <a:pt x="1084" y="163"/>
                </a:lnTo>
                <a:lnTo>
                  <a:pt x="1084" y="151"/>
                </a:lnTo>
                <a:lnTo>
                  <a:pt x="1095" y="151"/>
                </a:lnTo>
                <a:lnTo>
                  <a:pt x="1107" y="140"/>
                </a:lnTo>
                <a:lnTo>
                  <a:pt x="1107" y="151"/>
                </a:lnTo>
                <a:lnTo>
                  <a:pt x="1141" y="151"/>
                </a:lnTo>
                <a:lnTo>
                  <a:pt x="1141" y="140"/>
                </a:lnTo>
                <a:lnTo>
                  <a:pt x="1153" y="140"/>
                </a:lnTo>
                <a:lnTo>
                  <a:pt x="1153" y="128"/>
                </a:lnTo>
                <a:lnTo>
                  <a:pt x="1164" y="128"/>
                </a:lnTo>
                <a:lnTo>
                  <a:pt x="1164" y="140"/>
                </a:lnTo>
                <a:lnTo>
                  <a:pt x="1176" y="140"/>
                </a:lnTo>
                <a:lnTo>
                  <a:pt x="1187" y="128"/>
                </a:lnTo>
                <a:lnTo>
                  <a:pt x="1199" y="116"/>
                </a:lnTo>
                <a:lnTo>
                  <a:pt x="1187" y="116"/>
                </a:lnTo>
                <a:lnTo>
                  <a:pt x="1199" y="116"/>
                </a:lnTo>
                <a:lnTo>
                  <a:pt x="1210" y="128"/>
                </a:lnTo>
                <a:lnTo>
                  <a:pt x="1222" y="140"/>
                </a:lnTo>
                <a:lnTo>
                  <a:pt x="1245" y="128"/>
                </a:lnTo>
                <a:lnTo>
                  <a:pt x="1280" y="105"/>
                </a:lnTo>
                <a:lnTo>
                  <a:pt x="1303" y="81"/>
                </a:lnTo>
                <a:lnTo>
                  <a:pt x="1291" y="81"/>
                </a:lnTo>
                <a:lnTo>
                  <a:pt x="1314" y="81"/>
                </a:lnTo>
                <a:lnTo>
                  <a:pt x="1326" y="81"/>
                </a:lnTo>
                <a:lnTo>
                  <a:pt x="1314" y="81"/>
                </a:lnTo>
                <a:lnTo>
                  <a:pt x="1337" y="70"/>
                </a:lnTo>
                <a:lnTo>
                  <a:pt x="1349" y="70"/>
                </a:lnTo>
                <a:lnTo>
                  <a:pt x="1372" y="70"/>
                </a:lnTo>
                <a:lnTo>
                  <a:pt x="1383" y="70"/>
                </a:lnTo>
                <a:lnTo>
                  <a:pt x="1395" y="70"/>
                </a:lnTo>
                <a:lnTo>
                  <a:pt x="1383" y="70"/>
                </a:lnTo>
                <a:lnTo>
                  <a:pt x="1395" y="70"/>
                </a:lnTo>
                <a:lnTo>
                  <a:pt x="1395" y="58"/>
                </a:lnTo>
                <a:lnTo>
                  <a:pt x="1395" y="70"/>
                </a:lnTo>
                <a:lnTo>
                  <a:pt x="1406" y="70"/>
                </a:lnTo>
                <a:lnTo>
                  <a:pt x="1418" y="70"/>
                </a:lnTo>
                <a:lnTo>
                  <a:pt x="1441" y="46"/>
                </a:lnTo>
                <a:lnTo>
                  <a:pt x="1453" y="58"/>
                </a:lnTo>
                <a:lnTo>
                  <a:pt x="1453" y="70"/>
                </a:lnTo>
                <a:lnTo>
                  <a:pt x="1453" y="58"/>
                </a:lnTo>
                <a:lnTo>
                  <a:pt x="1464" y="58"/>
                </a:lnTo>
                <a:lnTo>
                  <a:pt x="1453" y="46"/>
                </a:lnTo>
                <a:lnTo>
                  <a:pt x="1464" y="46"/>
                </a:lnTo>
                <a:lnTo>
                  <a:pt x="1464" y="35"/>
                </a:lnTo>
                <a:lnTo>
                  <a:pt x="1476" y="35"/>
                </a:lnTo>
                <a:lnTo>
                  <a:pt x="1487" y="35"/>
                </a:lnTo>
                <a:lnTo>
                  <a:pt x="1499" y="35"/>
                </a:lnTo>
                <a:lnTo>
                  <a:pt x="1522" y="35"/>
                </a:lnTo>
                <a:lnTo>
                  <a:pt x="1522" y="46"/>
                </a:lnTo>
                <a:lnTo>
                  <a:pt x="1533" y="46"/>
                </a:lnTo>
                <a:lnTo>
                  <a:pt x="1522" y="58"/>
                </a:lnTo>
                <a:lnTo>
                  <a:pt x="1522" y="70"/>
                </a:lnTo>
                <a:lnTo>
                  <a:pt x="1545" y="81"/>
                </a:lnTo>
                <a:lnTo>
                  <a:pt x="1556" y="81"/>
                </a:lnTo>
                <a:lnTo>
                  <a:pt x="1556" y="93"/>
                </a:lnTo>
                <a:lnTo>
                  <a:pt x="1545" y="81"/>
                </a:lnTo>
                <a:lnTo>
                  <a:pt x="1522" y="93"/>
                </a:lnTo>
                <a:lnTo>
                  <a:pt x="1510" y="93"/>
                </a:lnTo>
                <a:lnTo>
                  <a:pt x="1499" y="93"/>
                </a:lnTo>
                <a:lnTo>
                  <a:pt x="1487" y="105"/>
                </a:lnTo>
                <a:lnTo>
                  <a:pt x="1487" y="116"/>
                </a:lnTo>
                <a:lnTo>
                  <a:pt x="1476" y="116"/>
                </a:lnTo>
                <a:lnTo>
                  <a:pt x="1464" y="116"/>
                </a:lnTo>
                <a:lnTo>
                  <a:pt x="1476" y="116"/>
                </a:lnTo>
                <a:lnTo>
                  <a:pt x="1487" y="128"/>
                </a:lnTo>
                <a:lnTo>
                  <a:pt x="1476" y="128"/>
                </a:lnTo>
                <a:lnTo>
                  <a:pt x="1464" y="128"/>
                </a:lnTo>
                <a:lnTo>
                  <a:pt x="1476" y="140"/>
                </a:lnTo>
                <a:lnTo>
                  <a:pt x="1464" y="140"/>
                </a:lnTo>
                <a:lnTo>
                  <a:pt x="1453" y="128"/>
                </a:lnTo>
                <a:lnTo>
                  <a:pt x="1453" y="140"/>
                </a:lnTo>
                <a:lnTo>
                  <a:pt x="1464" y="151"/>
                </a:lnTo>
                <a:lnTo>
                  <a:pt x="1464" y="140"/>
                </a:lnTo>
                <a:lnTo>
                  <a:pt x="1476" y="140"/>
                </a:lnTo>
                <a:lnTo>
                  <a:pt x="1464" y="140"/>
                </a:lnTo>
                <a:lnTo>
                  <a:pt x="1464" y="151"/>
                </a:lnTo>
                <a:lnTo>
                  <a:pt x="1453" y="151"/>
                </a:lnTo>
                <a:lnTo>
                  <a:pt x="1476" y="151"/>
                </a:lnTo>
                <a:lnTo>
                  <a:pt x="1487" y="163"/>
                </a:lnTo>
                <a:lnTo>
                  <a:pt x="1499" y="175"/>
                </a:lnTo>
                <a:lnTo>
                  <a:pt x="1487" y="175"/>
                </a:lnTo>
                <a:lnTo>
                  <a:pt x="1487" y="186"/>
                </a:lnTo>
                <a:lnTo>
                  <a:pt x="1476" y="186"/>
                </a:lnTo>
                <a:lnTo>
                  <a:pt x="1476" y="210"/>
                </a:lnTo>
                <a:lnTo>
                  <a:pt x="1476" y="198"/>
                </a:lnTo>
                <a:lnTo>
                  <a:pt x="1476" y="210"/>
                </a:lnTo>
                <a:lnTo>
                  <a:pt x="1487" y="210"/>
                </a:lnTo>
                <a:lnTo>
                  <a:pt x="1499" y="198"/>
                </a:lnTo>
                <a:lnTo>
                  <a:pt x="1499" y="186"/>
                </a:lnTo>
                <a:lnTo>
                  <a:pt x="1510" y="186"/>
                </a:lnTo>
                <a:lnTo>
                  <a:pt x="1522" y="175"/>
                </a:lnTo>
                <a:lnTo>
                  <a:pt x="1533" y="175"/>
                </a:lnTo>
                <a:lnTo>
                  <a:pt x="1522" y="163"/>
                </a:lnTo>
                <a:lnTo>
                  <a:pt x="1522" y="151"/>
                </a:lnTo>
                <a:lnTo>
                  <a:pt x="1533" y="151"/>
                </a:lnTo>
                <a:lnTo>
                  <a:pt x="1533" y="140"/>
                </a:lnTo>
                <a:lnTo>
                  <a:pt x="1545" y="140"/>
                </a:lnTo>
                <a:lnTo>
                  <a:pt x="1545" y="128"/>
                </a:lnTo>
                <a:lnTo>
                  <a:pt x="1545" y="116"/>
                </a:lnTo>
                <a:lnTo>
                  <a:pt x="1556" y="128"/>
                </a:lnTo>
                <a:lnTo>
                  <a:pt x="1568" y="128"/>
                </a:lnTo>
                <a:lnTo>
                  <a:pt x="1568" y="140"/>
                </a:lnTo>
                <a:lnTo>
                  <a:pt x="1556" y="140"/>
                </a:lnTo>
                <a:lnTo>
                  <a:pt x="1556" y="151"/>
                </a:lnTo>
                <a:lnTo>
                  <a:pt x="1568" y="163"/>
                </a:lnTo>
                <a:lnTo>
                  <a:pt x="1568" y="151"/>
                </a:lnTo>
                <a:lnTo>
                  <a:pt x="1568" y="163"/>
                </a:lnTo>
                <a:lnTo>
                  <a:pt x="1579" y="151"/>
                </a:lnTo>
                <a:lnTo>
                  <a:pt x="1579" y="163"/>
                </a:lnTo>
                <a:lnTo>
                  <a:pt x="1591" y="151"/>
                </a:lnTo>
                <a:lnTo>
                  <a:pt x="1579" y="151"/>
                </a:lnTo>
                <a:lnTo>
                  <a:pt x="1568" y="151"/>
                </a:lnTo>
                <a:lnTo>
                  <a:pt x="1579" y="140"/>
                </a:lnTo>
                <a:lnTo>
                  <a:pt x="1579" y="128"/>
                </a:lnTo>
                <a:lnTo>
                  <a:pt x="1579" y="116"/>
                </a:lnTo>
                <a:lnTo>
                  <a:pt x="1568" y="116"/>
                </a:lnTo>
                <a:lnTo>
                  <a:pt x="1579" y="116"/>
                </a:lnTo>
                <a:lnTo>
                  <a:pt x="1556" y="105"/>
                </a:lnTo>
                <a:lnTo>
                  <a:pt x="1545" y="105"/>
                </a:lnTo>
                <a:lnTo>
                  <a:pt x="1579" y="105"/>
                </a:lnTo>
                <a:lnTo>
                  <a:pt x="1602" y="105"/>
                </a:lnTo>
                <a:lnTo>
                  <a:pt x="1614" y="93"/>
                </a:lnTo>
                <a:lnTo>
                  <a:pt x="1614" y="81"/>
                </a:lnTo>
                <a:lnTo>
                  <a:pt x="1614" y="70"/>
                </a:lnTo>
                <a:lnTo>
                  <a:pt x="1637" y="58"/>
                </a:lnTo>
                <a:lnTo>
                  <a:pt x="1649" y="58"/>
                </a:lnTo>
                <a:lnTo>
                  <a:pt x="1649" y="70"/>
                </a:lnTo>
                <a:lnTo>
                  <a:pt x="1660" y="70"/>
                </a:lnTo>
                <a:lnTo>
                  <a:pt x="1672" y="70"/>
                </a:lnTo>
                <a:lnTo>
                  <a:pt x="1672" y="58"/>
                </a:lnTo>
                <a:lnTo>
                  <a:pt x="1683" y="58"/>
                </a:lnTo>
                <a:lnTo>
                  <a:pt x="1683" y="46"/>
                </a:lnTo>
                <a:lnTo>
                  <a:pt x="1706" y="46"/>
                </a:lnTo>
                <a:lnTo>
                  <a:pt x="1706" y="35"/>
                </a:lnTo>
                <a:lnTo>
                  <a:pt x="1718" y="35"/>
                </a:lnTo>
                <a:lnTo>
                  <a:pt x="1729" y="23"/>
                </a:lnTo>
                <a:lnTo>
                  <a:pt x="1752" y="35"/>
                </a:lnTo>
                <a:lnTo>
                  <a:pt x="1752" y="23"/>
                </a:lnTo>
                <a:lnTo>
                  <a:pt x="1764" y="35"/>
                </a:lnTo>
                <a:lnTo>
                  <a:pt x="1764" y="23"/>
                </a:lnTo>
                <a:lnTo>
                  <a:pt x="1775" y="23"/>
                </a:lnTo>
                <a:lnTo>
                  <a:pt x="1787" y="11"/>
                </a:lnTo>
                <a:lnTo>
                  <a:pt x="1798" y="0"/>
                </a:lnTo>
                <a:lnTo>
                  <a:pt x="1810" y="0"/>
                </a:lnTo>
                <a:lnTo>
                  <a:pt x="1821" y="0"/>
                </a:lnTo>
                <a:lnTo>
                  <a:pt x="1810" y="0"/>
                </a:lnTo>
                <a:lnTo>
                  <a:pt x="1821" y="11"/>
                </a:lnTo>
                <a:lnTo>
                  <a:pt x="1833" y="11"/>
                </a:lnTo>
                <a:lnTo>
                  <a:pt x="1844" y="0"/>
                </a:lnTo>
                <a:lnTo>
                  <a:pt x="1844" y="11"/>
                </a:lnTo>
                <a:lnTo>
                  <a:pt x="1856" y="11"/>
                </a:lnTo>
                <a:lnTo>
                  <a:pt x="1868" y="11"/>
                </a:lnTo>
                <a:lnTo>
                  <a:pt x="1868" y="23"/>
                </a:lnTo>
                <a:lnTo>
                  <a:pt x="1868" y="35"/>
                </a:lnTo>
                <a:lnTo>
                  <a:pt x="1879" y="35"/>
                </a:lnTo>
                <a:lnTo>
                  <a:pt x="1879" y="46"/>
                </a:lnTo>
                <a:lnTo>
                  <a:pt x="1891" y="46"/>
                </a:lnTo>
                <a:lnTo>
                  <a:pt x="1891" y="35"/>
                </a:lnTo>
                <a:lnTo>
                  <a:pt x="1902" y="35"/>
                </a:lnTo>
                <a:lnTo>
                  <a:pt x="1914" y="35"/>
                </a:lnTo>
                <a:lnTo>
                  <a:pt x="1914" y="58"/>
                </a:lnTo>
                <a:lnTo>
                  <a:pt x="1914" y="70"/>
                </a:lnTo>
                <a:lnTo>
                  <a:pt x="1925" y="70"/>
                </a:lnTo>
                <a:lnTo>
                  <a:pt x="1937" y="81"/>
                </a:lnTo>
                <a:lnTo>
                  <a:pt x="1960" y="81"/>
                </a:lnTo>
                <a:lnTo>
                  <a:pt x="1971" y="93"/>
                </a:lnTo>
                <a:lnTo>
                  <a:pt x="1994" y="93"/>
                </a:lnTo>
                <a:lnTo>
                  <a:pt x="2006" y="93"/>
                </a:lnTo>
                <a:lnTo>
                  <a:pt x="2017" y="93"/>
                </a:lnTo>
                <a:lnTo>
                  <a:pt x="2029" y="105"/>
                </a:lnTo>
                <a:lnTo>
                  <a:pt x="2029" y="140"/>
                </a:lnTo>
                <a:lnTo>
                  <a:pt x="2017" y="151"/>
                </a:lnTo>
                <a:lnTo>
                  <a:pt x="1994" y="140"/>
                </a:lnTo>
                <a:lnTo>
                  <a:pt x="1983" y="140"/>
                </a:lnTo>
                <a:lnTo>
                  <a:pt x="1983" y="128"/>
                </a:lnTo>
                <a:lnTo>
                  <a:pt x="1983" y="151"/>
                </a:lnTo>
                <a:lnTo>
                  <a:pt x="1971" y="151"/>
                </a:lnTo>
                <a:lnTo>
                  <a:pt x="1948" y="151"/>
                </a:lnTo>
                <a:lnTo>
                  <a:pt x="1948" y="163"/>
                </a:lnTo>
                <a:lnTo>
                  <a:pt x="1937" y="175"/>
                </a:lnTo>
                <a:lnTo>
                  <a:pt x="1948" y="175"/>
                </a:lnTo>
                <a:lnTo>
                  <a:pt x="1948" y="163"/>
                </a:lnTo>
                <a:lnTo>
                  <a:pt x="1960" y="163"/>
                </a:lnTo>
                <a:lnTo>
                  <a:pt x="1971" y="163"/>
                </a:lnTo>
                <a:lnTo>
                  <a:pt x="1983" y="151"/>
                </a:lnTo>
                <a:lnTo>
                  <a:pt x="1983" y="163"/>
                </a:lnTo>
                <a:lnTo>
                  <a:pt x="1983" y="210"/>
                </a:lnTo>
                <a:lnTo>
                  <a:pt x="1994" y="186"/>
                </a:lnTo>
                <a:lnTo>
                  <a:pt x="1994" y="163"/>
                </a:lnTo>
                <a:lnTo>
                  <a:pt x="1994" y="151"/>
                </a:lnTo>
                <a:lnTo>
                  <a:pt x="2006" y="151"/>
                </a:lnTo>
                <a:lnTo>
                  <a:pt x="2017" y="186"/>
                </a:lnTo>
                <a:lnTo>
                  <a:pt x="2029" y="186"/>
                </a:lnTo>
                <a:lnTo>
                  <a:pt x="2029" y="198"/>
                </a:lnTo>
                <a:lnTo>
                  <a:pt x="2052" y="198"/>
                </a:lnTo>
                <a:lnTo>
                  <a:pt x="2052" y="186"/>
                </a:lnTo>
                <a:lnTo>
                  <a:pt x="2040" y="186"/>
                </a:lnTo>
                <a:lnTo>
                  <a:pt x="2052" y="186"/>
                </a:lnTo>
                <a:lnTo>
                  <a:pt x="2064" y="186"/>
                </a:lnTo>
                <a:lnTo>
                  <a:pt x="2075" y="186"/>
                </a:lnTo>
                <a:lnTo>
                  <a:pt x="2087" y="186"/>
                </a:lnTo>
                <a:lnTo>
                  <a:pt x="2098" y="186"/>
                </a:lnTo>
                <a:lnTo>
                  <a:pt x="2110" y="186"/>
                </a:lnTo>
                <a:lnTo>
                  <a:pt x="2110" y="198"/>
                </a:lnTo>
                <a:lnTo>
                  <a:pt x="2121" y="198"/>
                </a:lnTo>
                <a:lnTo>
                  <a:pt x="2133" y="198"/>
                </a:lnTo>
                <a:lnTo>
                  <a:pt x="2144" y="186"/>
                </a:lnTo>
                <a:lnTo>
                  <a:pt x="2156" y="198"/>
                </a:lnTo>
                <a:lnTo>
                  <a:pt x="2167" y="186"/>
                </a:lnTo>
                <a:lnTo>
                  <a:pt x="2179" y="186"/>
                </a:lnTo>
                <a:lnTo>
                  <a:pt x="2167" y="198"/>
                </a:lnTo>
                <a:lnTo>
                  <a:pt x="2179" y="198"/>
                </a:lnTo>
                <a:lnTo>
                  <a:pt x="2179" y="210"/>
                </a:lnTo>
                <a:lnTo>
                  <a:pt x="2190" y="221"/>
                </a:lnTo>
                <a:lnTo>
                  <a:pt x="2190" y="210"/>
                </a:lnTo>
                <a:lnTo>
                  <a:pt x="2202" y="210"/>
                </a:lnTo>
                <a:lnTo>
                  <a:pt x="2190" y="210"/>
                </a:lnTo>
                <a:lnTo>
                  <a:pt x="2213" y="198"/>
                </a:lnTo>
                <a:lnTo>
                  <a:pt x="2213" y="210"/>
                </a:lnTo>
                <a:lnTo>
                  <a:pt x="2225" y="210"/>
                </a:lnTo>
                <a:lnTo>
                  <a:pt x="2236" y="221"/>
                </a:lnTo>
                <a:lnTo>
                  <a:pt x="2271" y="221"/>
                </a:lnTo>
                <a:lnTo>
                  <a:pt x="2283" y="221"/>
                </a:lnTo>
                <a:lnTo>
                  <a:pt x="2317" y="233"/>
                </a:lnTo>
                <a:lnTo>
                  <a:pt x="2317" y="245"/>
                </a:lnTo>
                <a:lnTo>
                  <a:pt x="2317" y="256"/>
                </a:lnTo>
                <a:lnTo>
                  <a:pt x="2329" y="245"/>
                </a:lnTo>
                <a:lnTo>
                  <a:pt x="2329" y="256"/>
                </a:lnTo>
                <a:lnTo>
                  <a:pt x="2340" y="256"/>
                </a:lnTo>
                <a:lnTo>
                  <a:pt x="2329" y="256"/>
                </a:lnTo>
                <a:lnTo>
                  <a:pt x="2329" y="268"/>
                </a:lnTo>
                <a:lnTo>
                  <a:pt x="2340" y="268"/>
                </a:lnTo>
                <a:lnTo>
                  <a:pt x="2329" y="268"/>
                </a:lnTo>
                <a:lnTo>
                  <a:pt x="2340" y="268"/>
                </a:lnTo>
                <a:lnTo>
                  <a:pt x="2340" y="280"/>
                </a:lnTo>
                <a:lnTo>
                  <a:pt x="2340" y="268"/>
                </a:lnTo>
                <a:lnTo>
                  <a:pt x="2352" y="280"/>
                </a:lnTo>
                <a:lnTo>
                  <a:pt x="2363" y="280"/>
                </a:lnTo>
                <a:lnTo>
                  <a:pt x="2363" y="292"/>
                </a:lnTo>
                <a:lnTo>
                  <a:pt x="2375" y="292"/>
                </a:lnTo>
                <a:lnTo>
                  <a:pt x="2375" y="303"/>
                </a:lnTo>
                <a:lnTo>
                  <a:pt x="2386" y="303"/>
                </a:lnTo>
                <a:lnTo>
                  <a:pt x="2398" y="303"/>
                </a:lnTo>
                <a:lnTo>
                  <a:pt x="2409" y="315"/>
                </a:lnTo>
                <a:lnTo>
                  <a:pt x="2421" y="315"/>
                </a:lnTo>
                <a:lnTo>
                  <a:pt x="2421" y="327"/>
                </a:lnTo>
                <a:lnTo>
                  <a:pt x="2421" y="338"/>
                </a:lnTo>
                <a:lnTo>
                  <a:pt x="2421" y="385"/>
                </a:lnTo>
                <a:lnTo>
                  <a:pt x="2421" y="408"/>
                </a:lnTo>
                <a:lnTo>
                  <a:pt x="2409" y="420"/>
                </a:lnTo>
                <a:lnTo>
                  <a:pt x="2375" y="420"/>
                </a:lnTo>
                <a:lnTo>
                  <a:pt x="2363" y="420"/>
                </a:lnTo>
                <a:lnTo>
                  <a:pt x="2352" y="432"/>
                </a:lnTo>
                <a:lnTo>
                  <a:pt x="2340" y="432"/>
                </a:lnTo>
                <a:lnTo>
                  <a:pt x="2340" y="455"/>
                </a:lnTo>
                <a:lnTo>
                  <a:pt x="2329" y="443"/>
                </a:lnTo>
                <a:lnTo>
                  <a:pt x="2329" y="432"/>
                </a:lnTo>
                <a:lnTo>
                  <a:pt x="2317" y="420"/>
                </a:lnTo>
                <a:lnTo>
                  <a:pt x="2317" y="397"/>
                </a:lnTo>
                <a:lnTo>
                  <a:pt x="2283" y="408"/>
                </a:lnTo>
                <a:lnTo>
                  <a:pt x="2271" y="420"/>
                </a:lnTo>
                <a:lnTo>
                  <a:pt x="2271" y="432"/>
                </a:lnTo>
                <a:lnTo>
                  <a:pt x="2259" y="432"/>
                </a:lnTo>
                <a:lnTo>
                  <a:pt x="2236" y="443"/>
                </a:lnTo>
                <a:lnTo>
                  <a:pt x="2225" y="443"/>
                </a:lnTo>
                <a:lnTo>
                  <a:pt x="2213" y="432"/>
                </a:lnTo>
                <a:lnTo>
                  <a:pt x="2225" y="420"/>
                </a:lnTo>
                <a:lnTo>
                  <a:pt x="2213" y="420"/>
                </a:lnTo>
                <a:lnTo>
                  <a:pt x="2190" y="420"/>
                </a:lnTo>
                <a:lnTo>
                  <a:pt x="2190" y="432"/>
                </a:lnTo>
                <a:lnTo>
                  <a:pt x="2179" y="432"/>
                </a:lnTo>
                <a:lnTo>
                  <a:pt x="2167" y="420"/>
                </a:lnTo>
                <a:lnTo>
                  <a:pt x="2144" y="432"/>
                </a:lnTo>
                <a:lnTo>
                  <a:pt x="2156" y="455"/>
                </a:lnTo>
                <a:lnTo>
                  <a:pt x="2156" y="467"/>
                </a:lnTo>
                <a:lnTo>
                  <a:pt x="2133" y="478"/>
                </a:lnTo>
                <a:lnTo>
                  <a:pt x="2110" y="467"/>
                </a:lnTo>
                <a:lnTo>
                  <a:pt x="2098" y="478"/>
                </a:lnTo>
                <a:lnTo>
                  <a:pt x="2087" y="490"/>
                </a:lnTo>
                <a:lnTo>
                  <a:pt x="2075" y="513"/>
                </a:lnTo>
                <a:lnTo>
                  <a:pt x="2075" y="525"/>
                </a:lnTo>
                <a:lnTo>
                  <a:pt x="2064" y="513"/>
                </a:lnTo>
                <a:lnTo>
                  <a:pt x="2052" y="513"/>
                </a:lnTo>
                <a:lnTo>
                  <a:pt x="2052" y="525"/>
                </a:lnTo>
                <a:lnTo>
                  <a:pt x="2040" y="537"/>
                </a:lnTo>
                <a:lnTo>
                  <a:pt x="2029" y="537"/>
                </a:lnTo>
                <a:lnTo>
                  <a:pt x="2017" y="548"/>
                </a:lnTo>
                <a:lnTo>
                  <a:pt x="2006" y="537"/>
                </a:lnTo>
                <a:lnTo>
                  <a:pt x="1994" y="548"/>
                </a:lnTo>
                <a:lnTo>
                  <a:pt x="2006" y="560"/>
                </a:lnTo>
                <a:lnTo>
                  <a:pt x="2006" y="572"/>
                </a:lnTo>
                <a:lnTo>
                  <a:pt x="2017" y="607"/>
                </a:lnTo>
                <a:lnTo>
                  <a:pt x="2017" y="618"/>
                </a:lnTo>
                <a:lnTo>
                  <a:pt x="2017" y="677"/>
                </a:lnTo>
                <a:lnTo>
                  <a:pt x="2029" y="689"/>
                </a:lnTo>
                <a:lnTo>
                  <a:pt x="2029" y="700"/>
                </a:lnTo>
                <a:lnTo>
                  <a:pt x="2040" y="712"/>
                </a:lnTo>
                <a:lnTo>
                  <a:pt x="2040" y="747"/>
                </a:lnTo>
                <a:lnTo>
                  <a:pt x="2029" y="747"/>
                </a:lnTo>
                <a:lnTo>
                  <a:pt x="2017" y="747"/>
                </a:lnTo>
                <a:lnTo>
                  <a:pt x="2006" y="747"/>
                </a:lnTo>
                <a:lnTo>
                  <a:pt x="1983" y="735"/>
                </a:lnTo>
                <a:lnTo>
                  <a:pt x="1948" y="735"/>
                </a:lnTo>
                <a:lnTo>
                  <a:pt x="1948" y="747"/>
                </a:lnTo>
                <a:lnTo>
                  <a:pt x="1925" y="735"/>
                </a:lnTo>
                <a:lnTo>
                  <a:pt x="1914" y="735"/>
                </a:lnTo>
                <a:lnTo>
                  <a:pt x="1879" y="724"/>
                </a:lnTo>
                <a:lnTo>
                  <a:pt x="1868" y="712"/>
                </a:lnTo>
                <a:lnTo>
                  <a:pt x="1833" y="712"/>
                </a:lnTo>
                <a:lnTo>
                  <a:pt x="1821" y="712"/>
                </a:lnTo>
                <a:lnTo>
                  <a:pt x="1798" y="700"/>
                </a:lnTo>
                <a:lnTo>
                  <a:pt x="1787" y="712"/>
                </a:lnTo>
                <a:lnTo>
                  <a:pt x="1775" y="712"/>
                </a:lnTo>
                <a:lnTo>
                  <a:pt x="1775" y="689"/>
                </a:lnTo>
                <a:lnTo>
                  <a:pt x="1764" y="677"/>
                </a:lnTo>
                <a:lnTo>
                  <a:pt x="1752" y="665"/>
                </a:lnTo>
                <a:lnTo>
                  <a:pt x="1741" y="665"/>
                </a:lnTo>
                <a:lnTo>
                  <a:pt x="1729" y="665"/>
                </a:lnTo>
                <a:lnTo>
                  <a:pt x="1718" y="654"/>
                </a:lnTo>
                <a:lnTo>
                  <a:pt x="1706" y="654"/>
                </a:lnTo>
                <a:lnTo>
                  <a:pt x="1706" y="665"/>
                </a:lnTo>
                <a:lnTo>
                  <a:pt x="1695" y="677"/>
                </a:lnTo>
                <a:lnTo>
                  <a:pt x="1683" y="689"/>
                </a:lnTo>
                <a:lnTo>
                  <a:pt x="1683" y="700"/>
                </a:lnTo>
                <a:lnTo>
                  <a:pt x="1672" y="700"/>
                </a:lnTo>
                <a:lnTo>
                  <a:pt x="1672" y="712"/>
                </a:lnTo>
                <a:lnTo>
                  <a:pt x="1660" y="724"/>
                </a:lnTo>
                <a:lnTo>
                  <a:pt x="1660" y="735"/>
                </a:lnTo>
                <a:lnTo>
                  <a:pt x="1649" y="759"/>
                </a:lnTo>
                <a:lnTo>
                  <a:pt x="1637" y="759"/>
                </a:lnTo>
                <a:lnTo>
                  <a:pt x="1637" y="770"/>
                </a:lnTo>
                <a:lnTo>
                  <a:pt x="1637" y="782"/>
                </a:lnTo>
                <a:lnTo>
                  <a:pt x="1625" y="782"/>
                </a:lnTo>
                <a:lnTo>
                  <a:pt x="1614" y="794"/>
                </a:lnTo>
                <a:lnTo>
                  <a:pt x="1602" y="794"/>
                </a:lnTo>
                <a:lnTo>
                  <a:pt x="1591" y="805"/>
                </a:lnTo>
                <a:lnTo>
                  <a:pt x="1568" y="805"/>
                </a:lnTo>
                <a:lnTo>
                  <a:pt x="1556" y="805"/>
                </a:lnTo>
                <a:lnTo>
                  <a:pt x="1556" y="829"/>
                </a:lnTo>
                <a:lnTo>
                  <a:pt x="1556" y="840"/>
                </a:lnTo>
                <a:lnTo>
                  <a:pt x="1545" y="852"/>
                </a:lnTo>
                <a:lnTo>
                  <a:pt x="1533" y="840"/>
                </a:lnTo>
                <a:lnTo>
                  <a:pt x="1510" y="852"/>
                </a:lnTo>
                <a:lnTo>
                  <a:pt x="1499" y="840"/>
                </a:lnTo>
                <a:lnTo>
                  <a:pt x="1487" y="840"/>
                </a:lnTo>
                <a:lnTo>
                  <a:pt x="1487" y="829"/>
                </a:lnTo>
                <a:lnTo>
                  <a:pt x="1476" y="840"/>
                </a:lnTo>
                <a:lnTo>
                  <a:pt x="1464" y="840"/>
                </a:lnTo>
                <a:lnTo>
                  <a:pt x="1453" y="840"/>
                </a:lnTo>
                <a:lnTo>
                  <a:pt x="1429" y="840"/>
                </a:lnTo>
                <a:lnTo>
                  <a:pt x="1429" y="852"/>
                </a:lnTo>
                <a:lnTo>
                  <a:pt x="1429" y="864"/>
                </a:lnTo>
                <a:lnTo>
                  <a:pt x="1453" y="875"/>
                </a:lnTo>
                <a:lnTo>
                  <a:pt x="1453" y="887"/>
                </a:lnTo>
                <a:lnTo>
                  <a:pt x="1441" y="899"/>
                </a:lnTo>
                <a:lnTo>
                  <a:pt x="1429" y="910"/>
                </a:lnTo>
                <a:lnTo>
                  <a:pt x="1429" y="922"/>
                </a:lnTo>
                <a:lnTo>
                  <a:pt x="1418" y="922"/>
                </a:lnTo>
                <a:lnTo>
                  <a:pt x="1406" y="922"/>
                </a:lnTo>
                <a:lnTo>
                  <a:pt x="1395" y="922"/>
                </a:lnTo>
                <a:lnTo>
                  <a:pt x="1383" y="922"/>
                </a:lnTo>
                <a:lnTo>
                  <a:pt x="1372" y="922"/>
                </a:lnTo>
                <a:lnTo>
                  <a:pt x="1360" y="934"/>
                </a:lnTo>
                <a:lnTo>
                  <a:pt x="1337" y="969"/>
                </a:lnTo>
                <a:lnTo>
                  <a:pt x="1314" y="980"/>
                </a:lnTo>
                <a:lnTo>
                  <a:pt x="1291" y="992"/>
                </a:lnTo>
                <a:lnTo>
                  <a:pt x="1268" y="1015"/>
                </a:lnTo>
                <a:lnTo>
                  <a:pt x="1245" y="1062"/>
                </a:lnTo>
                <a:lnTo>
                  <a:pt x="1222" y="1132"/>
                </a:lnTo>
                <a:lnTo>
                  <a:pt x="1222" y="1144"/>
                </a:lnTo>
                <a:lnTo>
                  <a:pt x="1245" y="1167"/>
                </a:lnTo>
                <a:lnTo>
                  <a:pt x="1245" y="1179"/>
                </a:lnTo>
                <a:lnTo>
                  <a:pt x="1280" y="1179"/>
                </a:lnTo>
                <a:lnTo>
                  <a:pt x="1291" y="1179"/>
                </a:lnTo>
                <a:lnTo>
                  <a:pt x="1314" y="1167"/>
                </a:lnTo>
                <a:lnTo>
                  <a:pt x="1303" y="1179"/>
                </a:lnTo>
                <a:lnTo>
                  <a:pt x="1303" y="1191"/>
                </a:lnTo>
                <a:lnTo>
                  <a:pt x="1303" y="1202"/>
                </a:lnTo>
                <a:lnTo>
                  <a:pt x="1314" y="1191"/>
                </a:lnTo>
                <a:lnTo>
                  <a:pt x="1314" y="1167"/>
                </a:lnTo>
                <a:lnTo>
                  <a:pt x="1326" y="1167"/>
                </a:lnTo>
                <a:lnTo>
                  <a:pt x="1337" y="1156"/>
                </a:lnTo>
                <a:lnTo>
                  <a:pt x="1360" y="1144"/>
                </a:lnTo>
                <a:lnTo>
                  <a:pt x="1372" y="1144"/>
                </a:lnTo>
                <a:lnTo>
                  <a:pt x="1372" y="1132"/>
                </a:lnTo>
                <a:lnTo>
                  <a:pt x="1372" y="1121"/>
                </a:lnTo>
                <a:lnTo>
                  <a:pt x="1372" y="1109"/>
                </a:lnTo>
                <a:lnTo>
                  <a:pt x="1383" y="1109"/>
                </a:lnTo>
                <a:lnTo>
                  <a:pt x="1395" y="1097"/>
                </a:lnTo>
                <a:lnTo>
                  <a:pt x="1441" y="1121"/>
                </a:lnTo>
                <a:lnTo>
                  <a:pt x="1441" y="1132"/>
                </a:lnTo>
                <a:lnTo>
                  <a:pt x="1453" y="1144"/>
                </a:lnTo>
                <a:lnTo>
                  <a:pt x="1453" y="1167"/>
                </a:lnTo>
                <a:lnTo>
                  <a:pt x="1441" y="1167"/>
                </a:lnTo>
                <a:lnTo>
                  <a:pt x="1429" y="1167"/>
                </a:lnTo>
                <a:lnTo>
                  <a:pt x="1418" y="1167"/>
                </a:lnTo>
                <a:lnTo>
                  <a:pt x="1418" y="1179"/>
                </a:lnTo>
                <a:lnTo>
                  <a:pt x="1406" y="1191"/>
                </a:lnTo>
                <a:lnTo>
                  <a:pt x="1395" y="1202"/>
                </a:lnTo>
                <a:lnTo>
                  <a:pt x="1383" y="1202"/>
                </a:lnTo>
                <a:lnTo>
                  <a:pt x="1372" y="1191"/>
                </a:lnTo>
                <a:lnTo>
                  <a:pt x="1360" y="1191"/>
                </a:lnTo>
                <a:lnTo>
                  <a:pt x="1349" y="1179"/>
                </a:lnTo>
                <a:lnTo>
                  <a:pt x="1337" y="1167"/>
                </a:lnTo>
                <a:lnTo>
                  <a:pt x="1337" y="1179"/>
                </a:lnTo>
                <a:lnTo>
                  <a:pt x="1349" y="1191"/>
                </a:lnTo>
                <a:lnTo>
                  <a:pt x="1360" y="1226"/>
                </a:lnTo>
                <a:lnTo>
                  <a:pt x="1349" y="1226"/>
                </a:lnTo>
                <a:lnTo>
                  <a:pt x="1337" y="1214"/>
                </a:lnTo>
                <a:lnTo>
                  <a:pt x="1326" y="1226"/>
                </a:lnTo>
                <a:lnTo>
                  <a:pt x="1326" y="1214"/>
                </a:lnTo>
                <a:lnTo>
                  <a:pt x="1314" y="1214"/>
                </a:lnTo>
                <a:lnTo>
                  <a:pt x="1349" y="1226"/>
                </a:lnTo>
                <a:lnTo>
                  <a:pt x="1360" y="1237"/>
                </a:lnTo>
                <a:lnTo>
                  <a:pt x="1337" y="1261"/>
                </a:lnTo>
                <a:lnTo>
                  <a:pt x="1326" y="1272"/>
                </a:lnTo>
                <a:lnTo>
                  <a:pt x="1337" y="1284"/>
                </a:lnTo>
                <a:lnTo>
                  <a:pt x="1349" y="1272"/>
                </a:lnTo>
                <a:lnTo>
                  <a:pt x="1360" y="1284"/>
                </a:lnTo>
                <a:lnTo>
                  <a:pt x="1372" y="1284"/>
                </a:lnTo>
                <a:lnTo>
                  <a:pt x="1383" y="1296"/>
                </a:lnTo>
                <a:lnTo>
                  <a:pt x="1395" y="1284"/>
                </a:lnTo>
                <a:lnTo>
                  <a:pt x="1383" y="1272"/>
                </a:lnTo>
                <a:lnTo>
                  <a:pt x="1383" y="1261"/>
                </a:lnTo>
                <a:lnTo>
                  <a:pt x="1395" y="1249"/>
                </a:lnTo>
                <a:lnTo>
                  <a:pt x="1383" y="1249"/>
                </a:lnTo>
                <a:lnTo>
                  <a:pt x="1395" y="1226"/>
                </a:lnTo>
                <a:lnTo>
                  <a:pt x="1406" y="1214"/>
                </a:lnTo>
                <a:lnTo>
                  <a:pt x="1418" y="1237"/>
                </a:lnTo>
                <a:lnTo>
                  <a:pt x="1441" y="1237"/>
                </a:lnTo>
                <a:lnTo>
                  <a:pt x="1453" y="1261"/>
                </a:lnTo>
                <a:lnTo>
                  <a:pt x="1441" y="1284"/>
                </a:lnTo>
                <a:lnTo>
                  <a:pt x="1441" y="1296"/>
                </a:lnTo>
                <a:lnTo>
                  <a:pt x="1464" y="1331"/>
                </a:lnTo>
                <a:lnTo>
                  <a:pt x="1464" y="1342"/>
                </a:lnTo>
                <a:lnTo>
                  <a:pt x="1464" y="1354"/>
                </a:lnTo>
                <a:lnTo>
                  <a:pt x="1464" y="1377"/>
                </a:lnTo>
                <a:lnTo>
                  <a:pt x="1464" y="1389"/>
                </a:lnTo>
                <a:lnTo>
                  <a:pt x="1464" y="1401"/>
                </a:lnTo>
                <a:lnTo>
                  <a:pt x="1453" y="1401"/>
                </a:lnTo>
                <a:lnTo>
                  <a:pt x="1418" y="1424"/>
                </a:lnTo>
                <a:lnTo>
                  <a:pt x="1406" y="1424"/>
                </a:lnTo>
                <a:lnTo>
                  <a:pt x="1372" y="1401"/>
                </a:lnTo>
                <a:lnTo>
                  <a:pt x="1360" y="1389"/>
                </a:lnTo>
                <a:lnTo>
                  <a:pt x="1349" y="1413"/>
                </a:lnTo>
                <a:lnTo>
                  <a:pt x="1337" y="1424"/>
                </a:lnTo>
                <a:lnTo>
                  <a:pt x="1337" y="1436"/>
                </a:lnTo>
                <a:lnTo>
                  <a:pt x="1337" y="1459"/>
                </a:lnTo>
                <a:lnTo>
                  <a:pt x="1314" y="1459"/>
                </a:lnTo>
                <a:lnTo>
                  <a:pt x="1303" y="1448"/>
                </a:lnTo>
                <a:lnTo>
                  <a:pt x="1280" y="1459"/>
                </a:lnTo>
                <a:lnTo>
                  <a:pt x="1280" y="1471"/>
                </a:lnTo>
                <a:lnTo>
                  <a:pt x="1268" y="1471"/>
                </a:lnTo>
                <a:lnTo>
                  <a:pt x="1257" y="1471"/>
                </a:lnTo>
                <a:lnTo>
                  <a:pt x="1234" y="1471"/>
                </a:lnTo>
                <a:lnTo>
                  <a:pt x="1234" y="1459"/>
                </a:lnTo>
                <a:lnTo>
                  <a:pt x="1222" y="1448"/>
                </a:lnTo>
                <a:lnTo>
                  <a:pt x="1210" y="1459"/>
                </a:lnTo>
                <a:lnTo>
                  <a:pt x="1210" y="1424"/>
                </a:lnTo>
                <a:lnTo>
                  <a:pt x="1210" y="1413"/>
                </a:lnTo>
                <a:lnTo>
                  <a:pt x="1210" y="1401"/>
                </a:lnTo>
                <a:lnTo>
                  <a:pt x="1210" y="1377"/>
                </a:lnTo>
                <a:lnTo>
                  <a:pt x="1210" y="1342"/>
                </a:lnTo>
                <a:lnTo>
                  <a:pt x="1199" y="1331"/>
                </a:lnTo>
                <a:lnTo>
                  <a:pt x="1187" y="1331"/>
                </a:lnTo>
                <a:lnTo>
                  <a:pt x="1176" y="1354"/>
                </a:lnTo>
                <a:lnTo>
                  <a:pt x="1187" y="1377"/>
                </a:lnTo>
                <a:lnTo>
                  <a:pt x="1176" y="1377"/>
                </a:lnTo>
                <a:lnTo>
                  <a:pt x="1164" y="1389"/>
                </a:lnTo>
                <a:lnTo>
                  <a:pt x="1164" y="1401"/>
                </a:lnTo>
                <a:lnTo>
                  <a:pt x="1164" y="1413"/>
                </a:lnTo>
                <a:lnTo>
                  <a:pt x="1153" y="1424"/>
                </a:lnTo>
                <a:lnTo>
                  <a:pt x="1153" y="1413"/>
                </a:lnTo>
                <a:lnTo>
                  <a:pt x="1141" y="1413"/>
                </a:lnTo>
                <a:lnTo>
                  <a:pt x="1130" y="1436"/>
                </a:lnTo>
                <a:lnTo>
                  <a:pt x="1130" y="1448"/>
                </a:lnTo>
                <a:lnTo>
                  <a:pt x="1141" y="1459"/>
                </a:lnTo>
                <a:lnTo>
                  <a:pt x="1130" y="1471"/>
                </a:lnTo>
                <a:lnTo>
                  <a:pt x="1107" y="1471"/>
                </a:lnTo>
                <a:lnTo>
                  <a:pt x="1095" y="1471"/>
                </a:lnTo>
                <a:lnTo>
                  <a:pt x="1084" y="1448"/>
                </a:lnTo>
                <a:lnTo>
                  <a:pt x="1072" y="1448"/>
                </a:lnTo>
                <a:lnTo>
                  <a:pt x="1072" y="1436"/>
                </a:lnTo>
                <a:lnTo>
                  <a:pt x="1061" y="1424"/>
                </a:lnTo>
                <a:lnTo>
                  <a:pt x="1061" y="1413"/>
                </a:lnTo>
                <a:lnTo>
                  <a:pt x="1049" y="1401"/>
                </a:lnTo>
                <a:lnTo>
                  <a:pt x="1026" y="1401"/>
                </a:lnTo>
                <a:lnTo>
                  <a:pt x="1015" y="1413"/>
                </a:lnTo>
                <a:lnTo>
                  <a:pt x="1003" y="1413"/>
                </a:lnTo>
                <a:lnTo>
                  <a:pt x="991" y="1413"/>
                </a:lnTo>
                <a:lnTo>
                  <a:pt x="957" y="1377"/>
                </a:lnTo>
                <a:lnTo>
                  <a:pt x="957" y="1366"/>
                </a:lnTo>
                <a:lnTo>
                  <a:pt x="945" y="1366"/>
                </a:lnTo>
                <a:lnTo>
                  <a:pt x="945" y="1354"/>
                </a:lnTo>
                <a:lnTo>
                  <a:pt x="957" y="1342"/>
                </a:lnTo>
                <a:lnTo>
                  <a:pt x="968" y="1331"/>
                </a:lnTo>
                <a:lnTo>
                  <a:pt x="980" y="1331"/>
                </a:lnTo>
                <a:lnTo>
                  <a:pt x="980" y="1319"/>
                </a:lnTo>
                <a:lnTo>
                  <a:pt x="991" y="1319"/>
                </a:lnTo>
                <a:lnTo>
                  <a:pt x="991" y="1331"/>
                </a:lnTo>
                <a:lnTo>
                  <a:pt x="1003" y="1331"/>
                </a:lnTo>
                <a:lnTo>
                  <a:pt x="1015" y="1331"/>
                </a:lnTo>
                <a:lnTo>
                  <a:pt x="1015" y="1319"/>
                </a:lnTo>
                <a:lnTo>
                  <a:pt x="1026" y="1296"/>
                </a:lnTo>
                <a:lnTo>
                  <a:pt x="1026" y="1284"/>
                </a:lnTo>
                <a:lnTo>
                  <a:pt x="1015" y="1272"/>
                </a:lnTo>
                <a:lnTo>
                  <a:pt x="1003" y="1272"/>
                </a:lnTo>
                <a:lnTo>
                  <a:pt x="991" y="1261"/>
                </a:lnTo>
                <a:lnTo>
                  <a:pt x="1003" y="1261"/>
                </a:lnTo>
                <a:lnTo>
                  <a:pt x="991" y="1249"/>
                </a:lnTo>
                <a:lnTo>
                  <a:pt x="968" y="1272"/>
                </a:lnTo>
                <a:lnTo>
                  <a:pt x="945" y="1272"/>
                </a:lnTo>
                <a:lnTo>
                  <a:pt x="945" y="1284"/>
                </a:lnTo>
                <a:lnTo>
                  <a:pt x="934" y="1296"/>
                </a:lnTo>
                <a:lnTo>
                  <a:pt x="922" y="1307"/>
                </a:lnTo>
                <a:lnTo>
                  <a:pt x="911" y="1307"/>
                </a:lnTo>
                <a:lnTo>
                  <a:pt x="899" y="1296"/>
                </a:lnTo>
                <a:lnTo>
                  <a:pt x="888" y="1272"/>
                </a:lnTo>
                <a:lnTo>
                  <a:pt x="888" y="1261"/>
                </a:lnTo>
                <a:lnTo>
                  <a:pt x="888" y="1237"/>
                </a:lnTo>
                <a:lnTo>
                  <a:pt x="876" y="1202"/>
                </a:lnTo>
                <a:lnTo>
                  <a:pt x="876" y="1191"/>
                </a:lnTo>
                <a:lnTo>
                  <a:pt x="888" y="1179"/>
                </a:lnTo>
                <a:lnTo>
                  <a:pt x="888" y="1167"/>
                </a:lnTo>
                <a:lnTo>
                  <a:pt x="876" y="1156"/>
                </a:lnTo>
                <a:lnTo>
                  <a:pt x="865" y="1132"/>
                </a:lnTo>
                <a:lnTo>
                  <a:pt x="865" y="1086"/>
                </a:lnTo>
                <a:lnTo>
                  <a:pt x="865" y="1074"/>
                </a:lnTo>
                <a:lnTo>
                  <a:pt x="842" y="1062"/>
                </a:lnTo>
                <a:lnTo>
                  <a:pt x="819" y="1062"/>
                </a:lnTo>
                <a:lnTo>
                  <a:pt x="795" y="1051"/>
                </a:lnTo>
                <a:lnTo>
                  <a:pt x="784" y="1062"/>
                </a:lnTo>
                <a:lnTo>
                  <a:pt x="772" y="1062"/>
                </a:lnTo>
                <a:lnTo>
                  <a:pt x="761" y="1051"/>
                </a:lnTo>
                <a:lnTo>
                  <a:pt x="715" y="1051"/>
                </a:lnTo>
                <a:lnTo>
                  <a:pt x="692" y="1027"/>
                </a:lnTo>
                <a:lnTo>
                  <a:pt x="692" y="1015"/>
                </a:lnTo>
                <a:lnTo>
                  <a:pt x="680" y="1004"/>
                </a:lnTo>
                <a:lnTo>
                  <a:pt x="680" y="992"/>
                </a:lnTo>
                <a:lnTo>
                  <a:pt x="680" y="980"/>
                </a:lnTo>
                <a:lnTo>
                  <a:pt x="657" y="957"/>
                </a:lnTo>
                <a:lnTo>
                  <a:pt x="657" y="945"/>
                </a:lnTo>
                <a:lnTo>
                  <a:pt x="657" y="934"/>
                </a:lnTo>
                <a:lnTo>
                  <a:pt x="646" y="922"/>
                </a:lnTo>
                <a:lnTo>
                  <a:pt x="634" y="922"/>
                </a:lnTo>
                <a:lnTo>
                  <a:pt x="623" y="910"/>
                </a:lnTo>
                <a:lnTo>
                  <a:pt x="611" y="910"/>
                </a:lnTo>
                <a:lnTo>
                  <a:pt x="600" y="899"/>
                </a:lnTo>
                <a:lnTo>
                  <a:pt x="588" y="887"/>
                </a:lnTo>
                <a:lnTo>
                  <a:pt x="576" y="875"/>
                </a:lnTo>
                <a:lnTo>
                  <a:pt x="565" y="875"/>
                </a:lnTo>
                <a:lnTo>
                  <a:pt x="553" y="875"/>
                </a:lnTo>
                <a:lnTo>
                  <a:pt x="542" y="887"/>
                </a:lnTo>
                <a:lnTo>
                  <a:pt x="530" y="910"/>
                </a:lnTo>
                <a:lnTo>
                  <a:pt x="507" y="910"/>
                </a:lnTo>
                <a:lnTo>
                  <a:pt x="473" y="899"/>
                </a:lnTo>
                <a:lnTo>
                  <a:pt x="415" y="945"/>
                </a:lnTo>
                <a:lnTo>
                  <a:pt x="392" y="934"/>
                </a:lnTo>
                <a:lnTo>
                  <a:pt x="369" y="934"/>
                </a:lnTo>
                <a:lnTo>
                  <a:pt x="346" y="922"/>
                </a:lnTo>
                <a:lnTo>
                  <a:pt x="334" y="934"/>
                </a:lnTo>
                <a:lnTo>
                  <a:pt x="311" y="934"/>
                </a:lnTo>
                <a:lnTo>
                  <a:pt x="300" y="957"/>
                </a:lnTo>
                <a:lnTo>
                  <a:pt x="288" y="945"/>
                </a:lnTo>
                <a:lnTo>
                  <a:pt x="254" y="945"/>
                </a:lnTo>
                <a:lnTo>
                  <a:pt x="242" y="934"/>
                </a:lnTo>
                <a:lnTo>
                  <a:pt x="231" y="934"/>
                </a:lnTo>
                <a:lnTo>
                  <a:pt x="219" y="934"/>
                </a:lnTo>
                <a:lnTo>
                  <a:pt x="208" y="934"/>
                </a:lnTo>
                <a:lnTo>
                  <a:pt x="196" y="945"/>
                </a:lnTo>
                <a:lnTo>
                  <a:pt x="185" y="945"/>
                </a:lnTo>
                <a:lnTo>
                  <a:pt x="173" y="945"/>
                </a:lnTo>
                <a:lnTo>
                  <a:pt x="161" y="945"/>
                </a:lnTo>
                <a:lnTo>
                  <a:pt x="150" y="934"/>
                </a:lnTo>
                <a:lnTo>
                  <a:pt x="161" y="899"/>
                </a:lnTo>
                <a:lnTo>
                  <a:pt x="173" y="887"/>
                </a:lnTo>
                <a:lnTo>
                  <a:pt x="150" y="875"/>
                </a:lnTo>
                <a:lnTo>
                  <a:pt x="138" y="875"/>
                </a:lnTo>
                <a:lnTo>
                  <a:pt x="127" y="875"/>
                </a:lnTo>
                <a:lnTo>
                  <a:pt x="127" y="840"/>
                </a:lnTo>
                <a:lnTo>
                  <a:pt x="115" y="829"/>
                </a:lnTo>
                <a:lnTo>
                  <a:pt x="92" y="817"/>
                </a:lnTo>
                <a:lnTo>
                  <a:pt x="81" y="805"/>
                </a:lnTo>
                <a:lnTo>
                  <a:pt x="69" y="805"/>
                </a:lnTo>
                <a:lnTo>
                  <a:pt x="46" y="794"/>
                </a:lnTo>
                <a:lnTo>
                  <a:pt x="46" y="782"/>
                </a:lnTo>
                <a:lnTo>
                  <a:pt x="35" y="782"/>
                </a:lnTo>
                <a:lnTo>
                  <a:pt x="23" y="770"/>
                </a:lnTo>
                <a:lnTo>
                  <a:pt x="23" y="747"/>
                </a:lnTo>
                <a:lnTo>
                  <a:pt x="12" y="747"/>
                </a:lnTo>
                <a:lnTo>
                  <a:pt x="12" y="735"/>
                </a:lnTo>
                <a:lnTo>
                  <a:pt x="0" y="735"/>
                </a:lnTo>
                <a:lnTo>
                  <a:pt x="12" y="724"/>
                </a:lnTo>
                <a:lnTo>
                  <a:pt x="12" y="689"/>
                </a:lnTo>
                <a:lnTo>
                  <a:pt x="23" y="689"/>
                </a:lnTo>
                <a:lnTo>
                  <a:pt x="23" y="677"/>
                </a:lnTo>
                <a:lnTo>
                  <a:pt x="35" y="665"/>
                </a:lnTo>
                <a:lnTo>
                  <a:pt x="23" y="665"/>
                </a:lnTo>
                <a:lnTo>
                  <a:pt x="23" y="654"/>
                </a:lnTo>
                <a:lnTo>
                  <a:pt x="0" y="642"/>
                </a:lnTo>
                <a:lnTo>
                  <a:pt x="12" y="630"/>
                </a:lnTo>
                <a:lnTo>
                  <a:pt x="23" y="630"/>
                </a:lnTo>
                <a:close/>
                <a:moveTo>
                  <a:pt x="980" y="1354"/>
                </a:moveTo>
                <a:lnTo>
                  <a:pt x="957" y="1342"/>
                </a:lnTo>
                <a:lnTo>
                  <a:pt x="945" y="1354"/>
                </a:lnTo>
                <a:lnTo>
                  <a:pt x="957" y="1366"/>
                </a:lnTo>
                <a:lnTo>
                  <a:pt x="980" y="1366"/>
                </a:lnTo>
                <a:lnTo>
                  <a:pt x="980" y="1354"/>
                </a:lnTo>
                <a:close/>
                <a:moveTo>
                  <a:pt x="1061" y="1401"/>
                </a:moveTo>
                <a:lnTo>
                  <a:pt x="1084" y="1389"/>
                </a:lnTo>
                <a:lnTo>
                  <a:pt x="1084" y="1354"/>
                </a:lnTo>
                <a:lnTo>
                  <a:pt x="1072" y="1342"/>
                </a:lnTo>
                <a:lnTo>
                  <a:pt x="1061" y="1342"/>
                </a:lnTo>
                <a:lnTo>
                  <a:pt x="1049" y="1342"/>
                </a:lnTo>
                <a:lnTo>
                  <a:pt x="1049" y="1354"/>
                </a:lnTo>
                <a:lnTo>
                  <a:pt x="1061" y="1377"/>
                </a:lnTo>
                <a:lnTo>
                  <a:pt x="1049" y="1389"/>
                </a:lnTo>
                <a:lnTo>
                  <a:pt x="1061" y="1401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5" name="cleon"/>
          <p:cNvSpPr>
            <a:spLocks noEditPoints="1"/>
          </p:cNvSpPr>
          <p:nvPr/>
        </p:nvSpPr>
        <p:spPr bwMode="auto">
          <a:xfrm>
            <a:off x="4215359" y="1989951"/>
            <a:ext cx="1907543" cy="1463410"/>
          </a:xfrm>
          <a:custGeom>
            <a:avLst/>
            <a:gdLst>
              <a:gd name="T0" fmla="*/ 6421 w 7631"/>
              <a:gd name="T1" fmla="*/ 1098 h 6189"/>
              <a:gd name="T2" fmla="*/ 6179 w 7631"/>
              <a:gd name="T3" fmla="*/ 1156 h 6189"/>
              <a:gd name="T4" fmla="*/ 3239 w 7631"/>
              <a:gd name="T5" fmla="*/ 175 h 6189"/>
              <a:gd name="T6" fmla="*/ 3758 w 7631"/>
              <a:gd name="T7" fmla="*/ 374 h 6189"/>
              <a:gd name="T8" fmla="*/ 4185 w 7631"/>
              <a:gd name="T9" fmla="*/ 759 h 6189"/>
              <a:gd name="T10" fmla="*/ 4380 w 7631"/>
              <a:gd name="T11" fmla="*/ 876 h 6189"/>
              <a:gd name="T12" fmla="*/ 4611 w 7631"/>
              <a:gd name="T13" fmla="*/ 712 h 6189"/>
              <a:gd name="T14" fmla="*/ 4588 w 7631"/>
              <a:gd name="T15" fmla="*/ 619 h 6189"/>
              <a:gd name="T16" fmla="*/ 4726 w 7631"/>
              <a:gd name="T17" fmla="*/ 339 h 6189"/>
              <a:gd name="T18" fmla="*/ 5222 w 7631"/>
              <a:gd name="T19" fmla="*/ 234 h 6189"/>
              <a:gd name="T20" fmla="*/ 5591 w 7631"/>
              <a:gd name="T21" fmla="*/ 257 h 6189"/>
              <a:gd name="T22" fmla="*/ 5856 w 7631"/>
              <a:gd name="T23" fmla="*/ 584 h 6189"/>
              <a:gd name="T24" fmla="*/ 5533 w 7631"/>
              <a:gd name="T25" fmla="*/ 829 h 6189"/>
              <a:gd name="T26" fmla="*/ 5729 w 7631"/>
              <a:gd name="T27" fmla="*/ 969 h 6189"/>
              <a:gd name="T28" fmla="*/ 6006 w 7631"/>
              <a:gd name="T29" fmla="*/ 1191 h 6189"/>
              <a:gd name="T30" fmla="*/ 5729 w 7631"/>
              <a:gd name="T31" fmla="*/ 1343 h 6189"/>
              <a:gd name="T32" fmla="*/ 5741 w 7631"/>
              <a:gd name="T33" fmla="*/ 1658 h 6189"/>
              <a:gd name="T34" fmla="*/ 5718 w 7631"/>
              <a:gd name="T35" fmla="*/ 2125 h 6189"/>
              <a:gd name="T36" fmla="*/ 6144 w 7631"/>
              <a:gd name="T37" fmla="*/ 2324 h 6189"/>
              <a:gd name="T38" fmla="*/ 6455 w 7631"/>
              <a:gd name="T39" fmla="*/ 2464 h 6189"/>
              <a:gd name="T40" fmla="*/ 6824 w 7631"/>
              <a:gd name="T41" fmla="*/ 2172 h 6189"/>
              <a:gd name="T42" fmla="*/ 7159 w 7631"/>
              <a:gd name="T43" fmla="*/ 2546 h 6189"/>
              <a:gd name="T44" fmla="*/ 7562 w 7631"/>
              <a:gd name="T45" fmla="*/ 2779 h 6189"/>
              <a:gd name="T46" fmla="*/ 7320 w 7631"/>
              <a:gd name="T47" fmla="*/ 3281 h 6189"/>
              <a:gd name="T48" fmla="*/ 7147 w 7631"/>
              <a:gd name="T49" fmla="*/ 3585 h 6189"/>
              <a:gd name="T50" fmla="*/ 7182 w 7631"/>
              <a:gd name="T51" fmla="*/ 4239 h 6189"/>
              <a:gd name="T52" fmla="*/ 6490 w 7631"/>
              <a:gd name="T53" fmla="*/ 4145 h 6189"/>
              <a:gd name="T54" fmla="*/ 6040 w 7631"/>
              <a:gd name="T55" fmla="*/ 3842 h 6189"/>
              <a:gd name="T56" fmla="*/ 5476 w 7631"/>
              <a:gd name="T57" fmla="*/ 3924 h 6189"/>
              <a:gd name="T58" fmla="*/ 5107 w 7631"/>
              <a:gd name="T59" fmla="*/ 4099 h 6189"/>
              <a:gd name="T60" fmla="*/ 4530 w 7631"/>
              <a:gd name="T61" fmla="*/ 4484 h 6189"/>
              <a:gd name="T62" fmla="*/ 4196 w 7631"/>
              <a:gd name="T63" fmla="*/ 4951 h 6189"/>
              <a:gd name="T64" fmla="*/ 3896 w 7631"/>
              <a:gd name="T65" fmla="*/ 5360 h 6189"/>
              <a:gd name="T66" fmla="*/ 3689 w 7631"/>
              <a:gd name="T67" fmla="*/ 5698 h 6189"/>
              <a:gd name="T68" fmla="*/ 3378 w 7631"/>
              <a:gd name="T69" fmla="*/ 5967 h 6189"/>
              <a:gd name="T70" fmla="*/ 3055 w 7631"/>
              <a:gd name="T71" fmla="*/ 5990 h 6189"/>
              <a:gd name="T72" fmla="*/ 2628 w 7631"/>
              <a:gd name="T73" fmla="*/ 6177 h 6189"/>
              <a:gd name="T74" fmla="*/ 2202 w 7631"/>
              <a:gd name="T75" fmla="*/ 5897 h 6189"/>
              <a:gd name="T76" fmla="*/ 1695 w 7631"/>
              <a:gd name="T77" fmla="*/ 5628 h 6189"/>
              <a:gd name="T78" fmla="*/ 1291 w 7631"/>
              <a:gd name="T79" fmla="*/ 5558 h 6189"/>
              <a:gd name="T80" fmla="*/ 968 w 7631"/>
              <a:gd name="T81" fmla="*/ 5407 h 6189"/>
              <a:gd name="T82" fmla="*/ 369 w 7631"/>
              <a:gd name="T83" fmla="*/ 5792 h 6189"/>
              <a:gd name="T84" fmla="*/ 196 w 7631"/>
              <a:gd name="T85" fmla="*/ 5512 h 6189"/>
              <a:gd name="T86" fmla="*/ 208 w 7631"/>
              <a:gd name="T87" fmla="*/ 4799 h 6189"/>
              <a:gd name="T88" fmla="*/ 69 w 7631"/>
              <a:gd name="T89" fmla="*/ 4262 h 6189"/>
              <a:gd name="T90" fmla="*/ 507 w 7631"/>
              <a:gd name="T91" fmla="*/ 3830 h 6189"/>
              <a:gd name="T92" fmla="*/ 888 w 7631"/>
              <a:gd name="T93" fmla="*/ 3597 h 6189"/>
              <a:gd name="T94" fmla="*/ 1176 w 7631"/>
              <a:gd name="T95" fmla="*/ 3235 h 6189"/>
              <a:gd name="T96" fmla="*/ 680 w 7631"/>
              <a:gd name="T97" fmla="*/ 2908 h 6189"/>
              <a:gd name="T98" fmla="*/ 680 w 7631"/>
              <a:gd name="T99" fmla="*/ 2429 h 6189"/>
              <a:gd name="T100" fmla="*/ 115 w 7631"/>
              <a:gd name="T101" fmla="*/ 2277 h 6189"/>
              <a:gd name="T102" fmla="*/ 311 w 7631"/>
              <a:gd name="T103" fmla="*/ 1892 h 6189"/>
              <a:gd name="T104" fmla="*/ 357 w 7631"/>
              <a:gd name="T105" fmla="*/ 1576 h 6189"/>
              <a:gd name="T106" fmla="*/ 0 w 7631"/>
              <a:gd name="T107" fmla="*/ 1320 h 6189"/>
              <a:gd name="T108" fmla="*/ 115 w 7631"/>
              <a:gd name="T109" fmla="*/ 899 h 6189"/>
              <a:gd name="T110" fmla="*/ 392 w 7631"/>
              <a:gd name="T111" fmla="*/ 537 h 6189"/>
              <a:gd name="T112" fmla="*/ 957 w 7631"/>
              <a:gd name="T113" fmla="*/ 514 h 6189"/>
              <a:gd name="T114" fmla="*/ 1164 w 7631"/>
              <a:gd name="T115" fmla="*/ 350 h 6189"/>
              <a:gd name="T116" fmla="*/ 1614 w 7631"/>
              <a:gd name="T117" fmla="*/ 292 h 6189"/>
              <a:gd name="T118" fmla="*/ 1971 w 7631"/>
              <a:gd name="T119" fmla="*/ 350 h 6189"/>
              <a:gd name="T120" fmla="*/ 2525 w 7631"/>
              <a:gd name="T121" fmla="*/ 280 h 6189"/>
              <a:gd name="T122" fmla="*/ 2940 w 7631"/>
              <a:gd name="T123" fmla="*/ 105 h 6189"/>
              <a:gd name="T124" fmla="*/ 3977 w 7631"/>
              <a:gd name="T125" fmla="*/ 5091 h 61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31"/>
              <a:gd name="T190" fmla="*/ 0 h 6189"/>
              <a:gd name="T191" fmla="*/ 7631 w 7631"/>
              <a:gd name="T192" fmla="*/ 6189 h 61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31" h="6189">
                <a:moveTo>
                  <a:pt x="6167" y="899"/>
                </a:moveTo>
                <a:lnTo>
                  <a:pt x="6179" y="899"/>
                </a:lnTo>
                <a:lnTo>
                  <a:pt x="6202" y="899"/>
                </a:lnTo>
                <a:lnTo>
                  <a:pt x="6213" y="899"/>
                </a:lnTo>
                <a:lnTo>
                  <a:pt x="6236" y="899"/>
                </a:lnTo>
                <a:lnTo>
                  <a:pt x="6236" y="911"/>
                </a:lnTo>
                <a:lnTo>
                  <a:pt x="6259" y="911"/>
                </a:lnTo>
                <a:lnTo>
                  <a:pt x="6259" y="923"/>
                </a:lnTo>
                <a:lnTo>
                  <a:pt x="6283" y="923"/>
                </a:lnTo>
                <a:lnTo>
                  <a:pt x="6294" y="934"/>
                </a:lnTo>
                <a:lnTo>
                  <a:pt x="6306" y="923"/>
                </a:lnTo>
                <a:lnTo>
                  <a:pt x="6329" y="946"/>
                </a:lnTo>
                <a:lnTo>
                  <a:pt x="6329" y="934"/>
                </a:lnTo>
                <a:lnTo>
                  <a:pt x="6352" y="946"/>
                </a:lnTo>
                <a:lnTo>
                  <a:pt x="6352" y="958"/>
                </a:lnTo>
                <a:lnTo>
                  <a:pt x="6363" y="958"/>
                </a:lnTo>
                <a:lnTo>
                  <a:pt x="6375" y="958"/>
                </a:lnTo>
                <a:lnTo>
                  <a:pt x="6386" y="946"/>
                </a:lnTo>
                <a:lnTo>
                  <a:pt x="6398" y="946"/>
                </a:lnTo>
                <a:lnTo>
                  <a:pt x="6409" y="946"/>
                </a:lnTo>
                <a:lnTo>
                  <a:pt x="6421" y="946"/>
                </a:lnTo>
                <a:lnTo>
                  <a:pt x="6421" y="958"/>
                </a:lnTo>
                <a:lnTo>
                  <a:pt x="6432" y="969"/>
                </a:lnTo>
                <a:lnTo>
                  <a:pt x="6432" y="981"/>
                </a:lnTo>
                <a:lnTo>
                  <a:pt x="6444" y="981"/>
                </a:lnTo>
                <a:lnTo>
                  <a:pt x="6455" y="981"/>
                </a:lnTo>
                <a:lnTo>
                  <a:pt x="6467" y="969"/>
                </a:lnTo>
                <a:lnTo>
                  <a:pt x="6478" y="958"/>
                </a:lnTo>
                <a:lnTo>
                  <a:pt x="6478" y="969"/>
                </a:lnTo>
                <a:lnTo>
                  <a:pt x="6478" y="981"/>
                </a:lnTo>
                <a:lnTo>
                  <a:pt x="6478" y="993"/>
                </a:lnTo>
                <a:lnTo>
                  <a:pt x="6478" y="1004"/>
                </a:lnTo>
                <a:lnTo>
                  <a:pt x="6478" y="1016"/>
                </a:lnTo>
                <a:lnTo>
                  <a:pt x="6467" y="1016"/>
                </a:lnTo>
                <a:lnTo>
                  <a:pt x="6467" y="1039"/>
                </a:lnTo>
                <a:lnTo>
                  <a:pt x="6444" y="1063"/>
                </a:lnTo>
                <a:lnTo>
                  <a:pt x="6432" y="1063"/>
                </a:lnTo>
                <a:lnTo>
                  <a:pt x="6421" y="1051"/>
                </a:lnTo>
                <a:lnTo>
                  <a:pt x="6421" y="1063"/>
                </a:lnTo>
                <a:lnTo>
                  <a:pt x="6409" y="1074"/>
                </a:lnTo>
                <a:lnTo>
                  <a:pt x="6409" y="1098"/>
                </a:lnTo>
                <a:lnTo>
                  <a:pt x="6421" y="1098"/>
                </a:lnTo>
                <a:lnTo>
                  <a:pt x="6432" y="1109"/>
                </a:lnTo>
                <a:lnTo>
                  <a:pt x="6455" y="1133"/>
                </a:lnTo>
                <a:lnTo>
                  <a:pt x="6455" y="1144"/>
                </a:lnTo>
                <a:lnTo>
                  <a:pt x="6467" y="1144"/>
                </a:lnTo>
                <a:lnTo>
                  <a:pt x="6502" y="1144"/>
                </a:lnTo>
                <a:lnTo>
                  <a:pt x="6513" y="1109"/>
                </a:lnTo>
                <a:lnTo>
                  <a:pt x="6536" y="1109"/>
                </a:lnTo>
                <a:lnTo>
                  <a:pt x="6536" y="1156"/>
                </a:lnTo>
                <a:lnTo>
                  <a:pt x="6548" y="1179"/>
                </a:lnTo>
                <a:lnTo>
                  <a:pt x="6548" y="1191"/>
                </a:lnTo>
                <a:lnTo>
                  <a:pt x="6536" y="1191"/>
                </a:lnTo>
                <a:lnTo>
                  <a:pt x="6513" y="1203"/>
                </a:lnTo>
                <a:lnTo>
                  <a:pt x="6502" y="1203"/>
                </a:lnTo>
                <a:lnTo>
                  <a:pt x="6490" y="1203"/>
                </a:lnTo>
                <a:lnTo>
                  <a:pt x="6502" y="1191"/>
                </a:lnTo>
                <a:lnTo>
                  <a:pt x="6490" y="1179"/>
                </a:lnTo>
                <a:lnTo>
                  <a:pt x="6478" y="1191"/>
                </a:lnTo>
                <a:lnTo>
                  <a:pt x="6444" y="1179"/>
                </a:lnTo>
                <a:lnTo>
                  <a:pt x="6421" y="1179"/>
                </a:lnTo>
                <a:lnTo>
                  <a:pt x="6421" y="1191"/>
                </a:lnTo>
                <a:lnTo>
                  <a:pt x="6421" y="1179"/>
                </a:lnTo>
                <a:lnTo>
                  <a:pt x="6409" y="1191"/>
                </a:lnTo>
                <a:lnTo>
                  <a:pt x="6398" y="1191"/>
                </a:lnTo>
                <a:lnTo>
                  <a:pt x="6375" y="1179"/>
                </a:lnTo>
                <a:lnTo>
                  <a:pt x="6375" y="1191"/>
                </a:lnTo>
                <a:lnTo>
                  <a:pt x="6375" y="1179"/>
                </a:lnTo>
                <a:lnTo>
                  <a:pt x="6352" y="1156"/>
                </a:lnTo>
                <a:lnTo>
                  <a:pt x="6352" y="1144"/>
                </a:lnTo>
                <a:lnTo>
                  <a:pt x="6340" y="1144"/>
                </a:lnTo>
                <a:lnTo>
                  <a:pt x="6329" y="1156"/>
                </a:lnTo>
                <a:lnTo>
                  <a:pt x="6329" y="1144"/>
                </a:lnTo>
                <a:lnTo>
                  <a:pt x="6317" y="1144"/>
                </a:lnTo>
                <a:lnTo>
                  <a:pt x="6306" y="1144"/>
                </a:lnTo>
                <a:lnTo>
                  <a:pt x="6283" y="1133"/>
                </a:lnTo>
                <a:lnTo>
                  <a:pt x="6271" y="1133"/>
                </a:lnTo>
                <a:lnTo>
                  <a:pt x="6259" y="1144"/>
                </a:lnTo>
                <a:lnTo>
                  <a:pt x="6259" y="1156"/>
                </a:lnTo>
                <a:lnTo>
                  <a:pt x="6248" y="1156"/>
                </a:lnTo>
                <a:lnTo>
                  <a:pt x="6236" y="1156"/>
                </a:lnTo>
                <a:lnTo>
                  <a:pt x="6225" y="1156"/>
                </a:lnTo>
                <a:lnTo>
                  <a:pt x="6213" y="1156"/>
                </a:lnTo>
                <a:lnTo>
                  <a:pt x="6179" y="1156"/>
                </a:lnTo>
                <a:lnTo>
                  <a:pt x="6179" y="1144"/>
                </a:lnTo>
                <a:lnTo>
                  <a:pt x="6167" y="1144"/>
                </a:lnTo>
                <a:lnTo>
                  <a:pt x="6179" y="1144"/>
                </a:lnTo>
                <a:lnTo>
                  <a:pt x="6179" y="1133"/>
                </a:lnTo>
                <a:lnTo>
                  <a:pt x="6167" y="1109"/>
                </a:lnTo>
                <a:lnTo>
                  <a:pt x="6156" y="1086"/>
                </a:lnTo>
                <a:lnTo>
                  <a:pt x="6144" y="1086"/>
                </a:lnTo>
                <a:lnTo>
                  <a:pt x="6133" y="1086"/>
                </a:lnTo>
                <a:lnTo>
                  <a:pt x="6121" y="1074"/>
                </a:lnTo>
                <a:lnTo>
                  <a:pt x="6098" y="1063"/>
                </a:lnTo>
                <a:lnTo>
                  <a:pt x="6098" y="1051"/>
                </a:lnTo>
                <a:lnTo>
                  <a:pt x="6087" y="1039"/>
                </a:lnTo>
                <a:lnTo>
                  <a:pt x="6075" y="1039"/>
                </a:lnTo>
                <a:lnTo>
                  <a:pt x="6064" y="1039"/>
                </a:lnTo>
                <a:lnTo>
                  <a:pt x="6064" y="1028"/>
                </a:lnTo>
                <a:lnTo>
                  <a:pt x="6075" y="1028"/>
                </a:lnTo>
                <a:lnTo>
                  <a:pt x="6064" y="1016"/>
                </a:lnTo>
                <a:lnTo>
                  <a:pt x="6040" y="1016"/>
                </a:lnTo>
                <a:lnTo>
                  <a:pt x="6040" y="1004"/>
                </a:lnTo>
                <a:lnTo>
                  <a:pt x="6052" y="993"/>
                </a:lnTo>
                <a:lnTo>
                  <a:pt x="6064" y="993"/>
                </a:lnTo>
                <a:lnTo>
                  <a:pt x="6064" y="981"/>
                </a:lnTo>
                <a:lnTo>
                  <a:pt x="6064" y="969"/>
                </a:lnTo>
                <a:lnTo>
                  <a:pt x="6064" y="958"/>
                </a:lnTo>
                <a:lnTo>
                  <a:pt x="6064" y="946"/>
                </a:lnTo>
                <a:lnTo>
                  <a:pt x="6075" y="934"/>
                </a:lnTo>
                <a:lnTo>
                  <a:pt x="6087" y="899"/>
                </a:lnTo>
                <a:lnTo>
                  <a:pt x="6098" y="899"/>
                </a:lnTo>
                <a:lnTo>
                  <a:pt x="6098" y="923"/>
                </a:lnTo>
                <a:lnTo>
                  <a:pt x="6110" y="911"/>
                </a:lnTo>
                <a:lnTo>
                  <a:pt x="6121" y="911"/>
                </a:lnTo>
                <a:lnTo>
                  <a:pt x="6144" y="899"/>
                </a:lnTo>
                <a:lnTo>
                  <a:pt x="6167" y="899"/>
                </a:lnTo>
                <a:close/>
                <a:moveTo>
                  <a:pt x="3239" y="117"/>
                </a:moveTo>
                <a:lnTo>
                  <a:pt x="3228" y="117"/>
                </a:lnTo>
                <a:lnTo>
                  <a:pt x="3216" y="129"/>
                </a:lnTo>
                <a:lnTo>
                  <a:pt x="3239" y="140"/>
                </a:lnTo>
                <a:lnTo>
                  <a:pt x="3239" y="152"/>
                </a:lnTo>
                <a:lnTo>
                  <a:pt x="3251" y="152"/>
                </a:lnTo>
                <a:lnTo>
                  <a:pt x="3239" y="164"/>
                </a:lnTo>
                <a:lnTo>
                  <a:pt x="3239" y="175"/>
                </a:lnTo>
                <a:lnTo>
                  <a:pt x="3228" y="175"/>
                </a:lnTo>
                <a:lnTo>
                  <a:pt x="3228" y="210"/>
                </a:lnTo>
                <a:lnTo>
                  <a:pt x="3216" y="222"/>
                </a:lnTo>
                <a:lnTo>
                  <a:pt x="3228" y="222"/>
                </a:lnTo>
                <a:lnTo>
                  <a:pt x="3228" y="234"/>
                </a:lnTo>
                <a:lnTo>
                  <a:pt x="3239" y="234"/>
                </a:lnTo>
                <a:lnTo>
                  <a:pt x="3239" y="257"/>
                </a:lnTo>
                <a:lnTo>
                  <a:pt x="3251" y="269"/>
                </a:lnTo>
                <a:lnTo>
                  <a:pt x="3262" y="269"/>
                </a:lnTo>
                <a:lnTo>
                  <a:pt x="3262" y="280"/>
                </a:lnTo>
                <a:lnTo>
                  <a:pt x="3285" y="292"/>
                </a:lnTo>
                <a:lnTo>
                  <a:pt x="3297" y="292"/>
                </a:lnTo>
                <a:lnTo>
                  <a:pt x="3308" y="304"/>
                </a:lnTo>
                <a:lnTo>
                  <a:pt x="3332" y="315"/>
                </a:lnTo>
                <a:lnTo>
                  <a:pt x="3343" y="327"/>
                </a:lnTo>
                <a:lnTo>
                  <a:pt x="3343" y="362"/>
                </a:lnTo>
                <a:lnTo>
                  <a:pt x="3355" y="362"/>
                </a:lnTo>
                <a:lnTo>
                  <a:pt x="3366" y="362"/>
                </a:lnTo>
                <a:lnTo>
                  <a:pt x="3389" y="374"/>
                </a:lnTo>
                <a:lnTo>
                  <a:pt x="3378" y="385"/>
                </a:lnTo>
                <a:lnTo>
                  <a:pt x="3366" y="420"/>
                </a:lnTo>
                <a:lnTo>
                  <a:pt x="3378" y="432"/>
                </a:lnTo>
                <a:lnTo>
                  <a:pt x="3389" y="432"/>
                </a:lnTo>
                <a:lnTo>
                  <a:pt x="3401" y="432"/>
                </a:lnTo>
                <a:lnTo>
                  <a:pt x="3412" y="432"/>
                </a:lnTo>
                <a:lnTo>
                  <a:pt x="3424" y="420"/>
                </a:lnTo>
                <a:lnTo>
                  <a:pt x="3435" y="420"/>
                </a:lnTo>
                <a:lnTo>
                  <a:pt x="3447" y="420"/>
                </a:lnTo>
                <a:lnTo>
                  <a:pt x="3458" y="420"/>
                </a:lnTo>
                <a:lnTo>
                  <a:pt x="3470" y="432"/>
                </a:lnTo>
                <a:lnTo>
                  <a:pt x="3504" y="432"/>
                </a:lnTo>
                <a:lnTo>
                  <a:pt x="3516" y="444"/>
                </a:lnTo>
                <a:lnTo>
                  <a:pt x="3527" y="420"/>
                </a:lnTo>
                <a:lnTo>
                  <a:pt x="3551" y="420"/>
                </a:lnTo>
                <a:lnTo>
                  <a:pt x="3562" y="409"/>
                </a:lnTo>
                <a:lnTo>
                  <a:pt x="3585" y="420"/>
                </a:lnTo>
                <a:lnTo>
                  <a:pt x="3608" y="420"/>
                </a:lnTo>
                <a:lnTo>
                  <a:pt x="3631" y="432"/>
                </a:lnTo>
                <a:lnTo>
                  <a:pt x="3689" y="385"/>
                </a:lnTo>
                <a:lnTo>
                  <a:pt x="3723" y="397"/>
                </a:lnTo>
                <a:lnTo>
                  <a:pt x="3746" y="397"/>
                </a:lnTo>
                <a:lnTo>
                  <a:pt x="3758" y="374"/>
                </a:lnTo>
                <a:lnTo>
                  <a:pt x="3770" y="362"/>
                </a:lnTo>
                <a:lnTo>
                  <a:pt x="3781" y="362"/>
                </a:lnTo>
                <a:lnTo>
                  <a:pt x="3793" y="362"/>
                </a:lnTo>
                <a:lnTo>
                  <a:pt x="3804" y="374"/>
                </a:lnTo>
                <a:lnTo>
                  <a:pt x="3816" y="385"/>
                </a:lnTo>
                <a:lnTo>
                  <a:pt x="3827" y="397"/>
                </a:lnTo>
                <a:lnTo>
                  <a:pt x="3839" y="397"/>
                </a:lnTo>
                <a:lnTo>
                  <a:pt x="3850" y="409"/>
                </a:lnTo>
                <a:lnTo>
                  <a:pt x="3862" y="409"/>
                </a:lnTo>
                <a:lnTo>
                  <a:pt x="3873" y="420"/>
                </a:lnTo>
                <a:lnTo>
                  <a:pt x="3873" y="432"/>
                </a:lnTo>
                <a:lnTo>
                  <a:pt x="3873" y="444"/>
                </a:lnTo>
                <a:lnTo>
                  <a:pt x="3896" y="467"/>
                </a:lnTo>
                <a:lnTo>
                  <a:pt x="3896" y="479"/>
                </a:lnTo>
                <a:lnTo>
                  <a:pt x="3896" y="491"/>
                </a:lnTo>
                <a:lnTo>
                  <a:pt x="3908" y="502"/>
                </a:lnTo>
                <a:lnTo>
                  <a:pt x="3908" y="514"/>
                </a:lnTo>
                <a:lnTo>
                  <a:pt x="3931" y="537"/>
                </a:lnTo>
                <a:lnTo>
                  <a:pt x="3977" y="537"/>
                </a:lnTo>
                <a:lnTo>
                  <a:pt x="3989" y="549"/>
                </a:lnTo>
                <a:lnTo>
                  <a:pt x="4000" y="549"/>
                </a:lnTo>
                <a:lnTo>
                  <a:pt x="4012" y="537"/>
                </a:lnTo>
                <a:lnTo>
                  <a:pt x="4035" y="549"/>
                </a:lnTo>
                <a:lnTo>
                  <a:pt x="4058" y="549"/>
                </a:lnTo>
                <a:lnTo>
                  <a:pt x="4081" y="561"/>
                </a:lnTo>
                <a:lnTo>
                  <a:pt x="4081" y="572"/>
                </a:lnTo>
                <a:lnTo>
                  <a:pt x="4081" y="619"/>
                </a:lnTo>
                <a:lnTo>
                  <a:pt x="4092" y="642"/>
                </a:lnTo>
                <a:lnTo>
                  <a:pt x="4104" y="654"/>
                </a:lnTo>
                <a:lnTo>
                  <a:pt x="4104" y="666"/>
                </a:lnTo>
                <a:lnTo>
                  <a:pt x="4092" y="677"/>
                </a:lnTo>
                <a:lnTo>
                  <a:pt x="4092" y="689"/>
                </a:lnTo>
                <a:lnTo>
                  <a:pt x="4104" y="724"/>
                </a:lnTo>
                <a:lnTo>
                  <a:pt x="4104" y="747"/>
                </a:lnTo>
                <a:lnTo>
                  <a:pt x="4104" y="759"/>
                </a:lnTo>
                <a:lnTo>
                  <a:pt x="4115" y="782"/>
                </a:lnTo>
                <a:lnTo>
                  <a:pt x="4127" y="794"/>
                </a:lnTo>
                <a:lnTo>
                  <a:pt x="4138" y="794"/>
                </a:lnTo>
                <a:lnTo>
                  <a:pt x="4150" y="782"/>
                </a:lnTo>
                <a:lnTo>
                  <a:pt x="4161" y="771"/>
                </a:lnTo>
                <a:lnTo>
                  <a:pt x="4161" y="759"/>
                </a:lnTo>
                <a:lnTo>
                  <a:pt x="4185" y="759"/>
                </a:lnTo>
                <a:lnTo>
                  <a:pt x="4208" y="736"/>
                </a:lnTo>
                <a:lnTo>
                  <a:pt x="4219" y="747"/>
                </a:lnTo>
                <a:lnTo>
                  <a:pt x="4208" y="747"/>
                </a:lnTo>
                <a:lnTo>
                  <a:pt x="4219" y="759"/>
                </a:lnTo>
                <a:lnTo>
                  <a:pt x="4231" y="759"/>
                </a:lnTo>
                <a:lnTo>
                  <a:pt x="4242" y="771"/>
                </a:lnTo>
                <a:lnTo>
                  <a:pt x="4242" y="782"/>
                </a:lnTo>
                <a:lnTo>
                  <a:pt x="4231" y="806"/>
                </a:lnTo>
                <a:lnTo>
                  <a:pt x="4231" y="818"/>
                </a:lnTo>
                <a:lnTo>
                  <a:pt x="4219" y="818"/>
                </a:lnTo>
                <a:lnTo>
                  <a:pt x="4208" y="818"/>
                </a:lnTo>
                <a:lnTo>
                  <a:pt x="4208" y="806"/>
                </a:lnTo>
                <a:lnTo>
                  <a:pt x="4196" y="806"/>
                </a:lnTo>
                <a:lnTo>
                  <a:pt x="4196" y="818"/>
                </a:lnTo>
                <a:lnTo>
                  <a:pt x="4185" y="818"/>
                </a:lnTo>
                <a:lnTo>
                  <a:pt x="4173" y="829"/>
                </a:lnTo>
                <a:lnTo>
                  <a:pt x="4161" y="841"/>
                </a:lnTo>
                <a:lnTo>
                  <a:pt x="4161" y="853"/>
                </a:lnTo>
                <a:lnTo>
                  <a:pt x="4173" y="853"/>
                </a:lnTo>
                <a:lnTo>
                  <a:pt x="4173" y="864"/>
                </a:lnTo>
                <a:lnTo>
                  <a:pt x="4208" y="899"/>
                </a:lnTo>
                <a:lnTo>
                  <a:pt x="4219" y="899"/>
                </a:lnTo>
                <a:lnTo>
                  <a:pt x="4231" y="899"/>
                </a:lnTo>
                <a:lnTo>
                  <a:pt x="4242" y="888"/>
                </a:lnTo>
                <a:lnTo>
                  <a:pt x="4265" y="888"/>
                </a:lnTo>
                <a:lnTo>
                  <a:pt x="4277" y="899"/>
                </a:lnTo>
                <a:lnTo>
                  <a:pt x="4277" y="911"/>
                </a:lnTo>
                <a:lnTo>
                  <a:pt x="4288" y="923"/>
                </a:lnTo>
                <a:lnTo>
                  <a:pt x="4288" y="934"/>
                </a:lnTo>
                <a:lnTo>
                  <a:pt x="4300" y="934"/>
                </a:lnTo>
                <a:lnTo>
                  <a:pt x="4311" y="958"/>
                </a:lnTo>
                <a:lnTo>
                  <a:pt x="4323" y="958"/>
                </a:lnTo>
                <a:lnTo>
                  <a:pt x="4346" y="958"/>
                </a:lnTo>
                <a:lnTo>
                  <a:pt x="4357" y="946"/>
                </a:lnTo>
                <a:lnTo>
                  <a:pt x="4346" y="934"/>
                </a:lnTo>
                <a:lnTo>
                  <a:pt x="4346" y="923"/>
                </a:lnTo>
                <a:lnTo>
                  <a:pt x="4357" y="899"/>
                </a:lnTo>
                <a:lnTo>
                  <a:pt x="4369" y="899"/>
                </a:lnTo>
                <a:lnTo>
                  <a:pt x="4369" y="911"/>
                </a:lnTo>
                <a:lnTo>
                  <a:pt x="4380" y="899"/>
                </a:lnTo>
                <a:lnTo>
                  <a:pt x="4380" y="888"/>
                </a:lnTo>
                <a:lnTo>
                  <a:pt x="4380" y="876"/>
                </a:lnTo>
                <a:lnTo>
                  <a:pt x="4392" y="864"/>
                </a:lnTo>
                <a:lnTo>
                  <a:pt x="4404" y="864"/>
                </a:lnTo>
                <a:lnTo>
                  <a:pt x="4392" y="841"/>
                </a:lnTo>
                <a:lnTo>
                  <a:pt x="4404" y="818"/>
                </a:lnTo>
                <a:lnTo>
                  <a:pt x="4415" y="818"/>
                </a:lnTo>
                <a:lnTo>
                  <a:pt x="4427" y="829"/>
                </a:lnTo>
                <a:lnTo>
                  <a:pt x="4427" y="864"/>
                </a:lnTo>
                <a:lnTo>
                  <a:pt x="4427" y="888"/>
                </a:lnTo>
                <a:lnTo>
                  <a:pt x="4427" y="899"/>
                </a:lnTo>
                <a:lnTo>
                  <a:pt x="4427" y="911"/>
                </a:lnTo>
                <a:lnTo>
                  <a:pt x="4427" y="946"/>
                </a:lnTo>
                <a:lnTo>
                  <a:pt x="4438" y="934"/>
                </a:lnTo>
                <a:lnTo>
                  <a:pt x="4450" y="946"/>
                </a:lnTo>
                <a:lnTo>
                  <a:pt x="4450" y="958"/>
                </a:lnTo>
                <a:lnTo>
                  <a:pt x="4473" y="958"/>
                </a:lnTo>
                <a:lnTo>
                  <a:pt x="4484" y="958"/>
                </a:lnTo>
                <a:lnTo>
                  <a:pt x="4496" y="958"/>
                </a:lnTo>
                <a:lnTo>
                  <a:pt x="4496" y="946"/>
                </a:lnTo>
                <a:lnTo>
                  <a:pt x="4519" y="934"/>
                </a:lnTo>
                <a:lnTo>
                  <a:pt x="4530" y="946"/>
                </a:lnTo>
                <a:lnTo>
                  <a:pt x="4553" y="946"/>
                </a:lnTo>
                <a:lnTo>
                  <a:pt x="4553" y="923"/>
                </a:lnTo>
                <a:lnTo>
                  <a:pt x="4553" y="911"/>
                </a:lnTo>
                <a:lnTo>
                  <a:pt x="4565" y="899"/>
                </a:lnTo>
                <a:lnTo>
                  <a:pt x="4576" y="876"/>
                </a:lnTo>
                <a:lnTo>
                  <a:pt x="4588" y="888"/>
                </a:lnTo>
                <a:lnTo>
                  <a:pt x="4623" y="911"/>
                </a:lnTo>
                <a:lnTo>
                  <a:pt x="4634" y="911"/>
                </a:lnTo>
                <a:lnTo>
                  <a:pt x="4669" y="888"/>
                </a:lnTo>
                <a:lnTo>
                  <a:pt x="4680" y="888"/>
                </a:lnTo>
                <a:lnTo>
                  <a:pt x="4680" y="876"/>
                </a:lnTo>
                <a:lnTo>
                  <a:pt x="4680" y="864"/>
                </a:lnTo>
                <a:lnTo>
                  <a:pt x="4680" y="841"/>
                </a:lnTo>
                <a:lnTo>
                  <a:pt x="4680" y="829"/>
                </a:lnTo>
                <a:lnTo>
                  <a:pt x="4680" y="818"/>
                </a:lnTo>
                <a:lnTo>
                  <a:pt x="4657" y="782"/>
                </a:lnTo>
                <a:lnTo>
                  <a:pt x="4657" y="771"/>
                </a:lnTo>
                <a:lnTo>
                  <a:pt x="4669" y="747"/>
                </a:lnTo>
                <a:lnTo>
                  <a:pt x="4657" y="724"/>
                </a:lnTo>
                <a:lnTo>
                  <a:pt x="4634" y="724"/>
                </a:lnTo>
                <a:lnTo>
                  <a:pt x="4623" y="701"/>
                </a:lnTo>
                <a:lnTo>
                  <a:pt x="4611" y="712"/>
                </a:lnTo>
                <a:lnTo>
                  <a:pt x="4600" y="736"/>
                </a:lnTo>
                <a:lnTo>
                  <a:pt x="4611" y="736"/>
                </a:lnTo>
                <a:lnTo>
                  <a:pt x="4600" y="747"/>
                </a:lnTo>
                <a:lnTo>
                  <a:pt x="4600" y="759"/>
                </a:lnTo>
                <a:lnTo>
                  <a:pt x="4611" y="771"/>
                </a:lnTo>
                <a:lnTo>
                  <a:pt x="4600" y="782"/>
                </a:lnTo>
                <a:lnTo>
                  <a:pt x="4588" y="771"/>
                </a:lnTo>
                <a:lnTo>
                  <a:pt x="4576" y="771"/>
                </a:lnTo>
                <a:lnTo>
                  <a:pt x="4565" y="759"/>
                </a:lnTo>
                <a:lnTo>
                  <a:pt x="4553" y="771"/>
                </a:lnTo>
                <a:lnTo>
                  <a:pt x="4542" y="759"/>
                </a:lnTo>
                <a:lnTo>
                  <a:pt x="4553" y="747"/>
                </a:lnTo>
                <a:lnTo>
                  <a:pt x="4576" y="724"/>
                </a:lnTo>
                <a:lnTo>
                  <a:pt x="4565" y="712"/>
                </a:lnTo>
                <a:lnTo>
                  <a:pt x="4530" y="701"/>
                </a:lnTo>
                <a:lnTo>
                  <a:pt x="4542" y="701"/>
                </a:lnTo>
                <a:lnTo>
                  <a:pt x="4542" y="712"/>
                </a:lnTo>
                <a:lnTo>
                  <a:pt x="4553" y="701"/>
                </a:lnTo>
                <a:lnTo>
                  <a:pt x="4565" y="712"/>
                </a:lnTo>
                <a:lnTo>
                  <a:pt x="4576" y="712"/>
                </a:lnTo>
                <a:lnTo>
                  <a:pt x="4565" y="677"/>
                </a:lnTo>
                <a:lnTo>
                  <a:pt x="4553" y="666"/>
                </a:lnTo>
                <a:lnTo>
                  <a:pt x="4553" y="654"/>
                </a:lnTo>
                <a:lnTo>
                  <a:pt x="4565" y="666"/>
                </a:lnTo>
                <a:lnTo>
                  <a:pt x="4576" y="677"/>
                </a:lnTo>
                <a:lnTo>
                  <a:pt x="4588" y="677"/>
                </a:lnTo>
                <a:lnTo>
                  <a:pt x="4600" y="689"/>
                </a:lnTo>
                <a:lnTo>
                  <a:pt x="4611" y="689"/>
                </a:lnTo>
                <a:lnTo>
                  <a:pt x="4623" y="677"/>
                </a:lnTo>
                <a:lnTo>
                  <a:pt x="4634" y="666"/>
                </a:lnTo>
                <a:lnTo>
                  <a:pt x="4634" y="654"/>
                </a:lnTo>
                <a:lnTo>
                  <a:pt x="4646" y="654"/>
                </a:lnTo>
                <a:lnTo>
                  <a:pt x="4657" y="654"/>
                </a:lnTo>
                <a:lnTo>
                  <a:pt x="4669" y="654"/>
                </a:lnTo>
                <a:lnTo>
                  <a:pt x="4669" y="631"/>
                </a:lnTo>
                <a:lnTo>
                  <a:pt x="4657" y="619"/>
                </a:lnTo>
                <a:lnTo>
                  <a:pt x="4657" y="607"/>
                </a:lnTo>
                <a:lnTo>
                  <a:pt x="4611" y="584"/>
                </a:lnTo>
                <a:lnTo>
                  <a:pt x="4600" y="596"/>
                </a:lnTo>
                <a:lnTo>
                  <a:pt x="4588" y="596"/>
                </a:lnTo>
                <a:lnTo>
                  <a:pt x="4588" y="607"/>
                </a:lnTo>
                <a:lnTo>
                  <a:pt x="4588" y="619"/>
                </a:lnTo>
                <a:lnTo>
                  <a:pt x="4588" y="631"/>
                </a:lnTo>
                <a:lnTo>
                  <a:pt x="4576" y="631"/>
                </a:lnTo>
                <a:lnTo>
                  <a:pt x="4553" y="642"/>
                </a:lnTo>
                <a:lnTo>
                  <a:pt x="4542" y="654"/>
                </a:lnTo>
                <a:lnTo>
                  <a:pt x="4530" y="654"/>
                </a:lnTo>
                <a:lnTo>
                  <a:pt x="4530" y="677"/>
                </a:lnTo>
                <a:lnTo>
                  <a:pt x="4519" y="689"/>
                </a:lnTo>
                <a:lnTo>
                  <a:pt x="4519" y="677"/>
                </a:lnTo>
                <a:lnTo>
                  <a:pt x="4519" y="666"/>
                </a:lnTo>
                <a:lnTo>
                  <a:pt x="4530" y="654"/>
                </a:lnTo>
                <a:lnTo>
                  <a:pt x="4507" y="666"/>
                </a:lnTo>
                <a:lnTo>
                  <a:pt x="4496" y="666"/>
                </a:lnTo>
                <a:lnTo>
                  <a:pt x="4461" y="666"/>
                </a:lnTo>
                <a:lnTo>
                  <a:pt x="4461" y="654"/>
                </a:lnTo>
                <a:lnTo>
                  <a:pt x="4438" y="631"/>
                </a:lnTo>
                <a:lnTo>
                  <a:pt x="4438" y="619"/>
                </a:lnTo>
                <a:lnTo>
                  <a:pt x="4461" y="549"/>
                </a:lnTo>
                <a:lnTo>
                  <a:pt x="4484" y="502"/>
                </a:lnTo>
                <a:lnTo>
                  <a:pt x="4507" y="479"/>
                </a:lnTo>
                <a:lnTo>
                  <a:pt x="4530" y="467"/>
                </a:lnTo>
                <a:lnTo>
                  <a:pt x="4553" y="456"/>
                </a:lnTo>
                <a:lnTo>
                  <a:pt x="4576" y="420"/>
                </a:lnTo>
                <a:lnTo>
                  <a:pt x="4588" y="409"/>
                </a:lnTo>
                <a:lnTo>
                  <a:pt x="4600" y="409"/>
                </a:lnTo>
                <a:lnTo>
                  <a:pt x="4611" y="409"/>
                </a:lnTo>
                <a:lnTo>
                  <a:pt x="4623" y="409"/>
                </a:lnTo>
                <a:lnTo>
                  <a:pt x="4634" y="409"/>
                </a:lnTo>
                <a:lnTo>
                  <a:pt x="4646" y="409"/>
                </a:lnTo>
                <a:lnTo>
                  <a:pt x="4646" y="397"/>
                </a:lnTo>
                <a:lnTo>
                  <a:pt x="4657" y="385"/>
                </a:lnTo>
                <a:lnTo>
                  <a:pt x="4669" y="374"/>
                </a:lnTo>
                <a:lnTo>
                  <a:pt x="4669" y="362"/>
                </a:lnTo>
                <a:lnTo>
                  <a:pt x="4646" y="350"/>
                </a:lnTo>
                <a:lnTo>
                  <a:pt x="4646" y="339"/>
                </a:lnTo>
                <a:lnTo>
                  <a:pt x="4646" y="327"/>
                </a:lnTo>
                <a:lnTo>
                  <a:pt x="4669" y="327"/>
                </a:lnTo>
                <a:lnTo>
                  <a:pt x="4680" y="327"/>
                </a:lnTo>
                <a:lnTo>
                  <a:pt x="4692" y="327"/>
                </a:lnTo>
                <a:lnTo>
                  <a:pt x="4703" y="315"/>
                </a:lnTo>
                <a:lnTo>
                  <a:pt x="4703" y="327"/>
                </a:lnTo>
                <a:lnTo>
                  <a:pt x="4715" y="327"/>
                </a:lnTo>
                <a:lnTo>
                  <a:pt x="4726" y="339"/>
                </a:lnTo>
                <a:lnTo>
                  <a:pt x="4749" y="327"/>
                </a:lnTo>
                <a:lnTo>
                  <a:pt x="4761" y="339"/>
                </a:lnTo>
                <a:lnTo>
                  <a:pt x="4772" y="327"/>
                </a:lnTo>
                <a:lnTo>
                  <a:pt x="4772" y="315"/>
                </a:lnTo>
                <a:lnTo>
                  <a:pt x="4772" y="292"/>
                </a:lnTo>
                <a:lnTo>
                  <a:pt x="4784" y="292"/>
                </a:lnTo>
                <a:lnTo>
                  <a:pt x="4807" y="292"/>
                </a:lnTo>
                <a:lnTo>
                  <a:pt x="4819" y="280"/>
                </a:lnTo>
                <a:lnTo>
                  <a:pt x="4830" y="280"/>
                </a:lnTo>
                <a:lnTo>
                  <a:pt x="4842" y="269"/>
                </a:lnTo>
                <a:lnTo>
                  <a:pt x="4853" y="269"/>
                </a:lnTo>
                <a:lnTo>
                  <a:pt x="4853" y="257"/>
                </a:lnTo>
                <a:lnTo>
                  <a:pt x="4853" y="245"/>
                </a:lnTo>
                <a:lnTo>
                  <a:pt x="4865" y="245"/>
                </a:lnTo>
                <a:lnTo>
                  <a:pt x="4876" y="222"/>
                </a:lnTo>
                <a:lnTo>
                  <a:pt x="4876" y="210"/>
                </a:lnTo>
                <a:lnTo>
                  <a:pt x="4888" y="199"/>
                </a:lnTo>
                <a:lnTo>
                  <a:pt x="4888" y="187"/>
                </a:lnTo>
                <a:lnTo>
                  <a:pt x="4899" y="187"/>
                </a:lnTo>
                <a:lnTo>
                  <a:pt x="4899" y="175"/>
                </a:lnTo>
                <a:lnTo>
                  <a:pt x="4911" y="164"/>
                </a:lnTo>
                <a:lnTo>
                  <a:pt x="4922" y="152"/>
                </a:lnTo>
                <a:lnTo>
                  <a:pt x="4922" y="140"/>
                </a:lnTo>
                <a:lnTo>
                  <a:pt x="4934" y="140"/>
                </a:lnTo>
                <a:lnTo>
                  <a:pt x="4945" y="152"/>
                </a:lnTo>
                <a:lnTo>
                  <a:pt x="4957" y="152"/>
                </a:lnTo>
                <a:lnTo>
                  <a:pt x="4968" y="152"/>
                </a:lnTo>
                <a:lnTo>
                  <a:pt x="4980" y="164"/>
                </a:lnTo>
                <a:lnTo>
                  <a:pt x="4991" y="175"/>
                </a:lnTo>
                <a:lnTo>
                  <a:pt x="4991" y="199"/>
                </a:lnTo>
                <a:lnTo>
                  <a:pt x="5003" y="199"/>
                </a:lnTo>
                <a:lnTo>
                  <a:pt x="5014" y="187"/>
                </a:lnTo>
                <a:lnTo>
                  <a:pt x="5038" y="199"/>
                </a:lnTo>
                <a:lnTo>
                  <a:pt x="5049" y="199"/>
                </a:lnTo>
                <a:lnTo>
                  <a:pt x="5084" y="199"/>
                </a:lnTo>
                <a:lnTo>
                  <a:pt x="5095" y="210"/>
                </a:lnTo>
                <a:lnTo>
                  <a:pt x="5130" y="222"/>
                </a:lnTo>
                <a:lnTo>
                  <a:pt x="5141" y="222"/>
                </a:lnTo>
                <a:lnTo>
                  <a:pt x="5164" y="234"/>
                </a:lnTo>
                <a:lnTo>
                  <a:pt x="5164" y="222"/>
                </a:lnTo>
                <a:lnTo>
                  <a:pt x="5199" y="222"/>
                </a:lnTo>
                <a:lnTo>
                  <a:pt x="5222" y="234"/>
                </a:lnTo>
                <a:lnTo>
                  <a:pt x="5234" y="234"/>
                </a:lnTo>
                <a:lnTo>
                  <a:pt x="5245" y="234"/>
                </a:lnTo>
                <a:lnTo>
                  <a:pt x="5257" y="234"/>
                </a:lnTo>
                <a:lnTo>
                  <a:pt x="5268" y="234"/>
                </a:lnTo>
                <a:lnTo>
                  <a:pt x="5268" y="222"/>
                </a:lnTo>
                <a:lnTo>
                  <a:pt x="5303" y="222"/>
                </a:lnTo>
                <a:lnTo>
                  <a:pt x="5326" y="199"/>
                </a:lnTo>
                <a:lnTo>
                  <a:pt x="5337" y="199"/>
                </a:lnTo>
                <a:lnTo>
                  <a:pt x="5349" y="187"/>
                </a:lnTo>
                <a:lnTo>
                  <a:pt x="5360" y="164"/>
                </a:lnTo>
                <a:lnTo>
                  <a:pt x="5372" y="164"/>
                </a:lnTo>
                <a:lnTo>
                  <a:pt x="5383" y="175"/>
                </a:lnTo>
                <a:lnTo>
                  <a:pt x="5395" y="164"/>
                </a:lnTo>
                <a:lnTo>
                  <a:pt x="5418" y="152"/>
                </a:lnTo>
                <a:lnTo>
                  <a:pt x="5429" y="140"/>
                </a:lnTo>
                <a:lnTo>
                  <a:pt x="5453" y="117"/>
                </a:lnTo>
                <a:lnTo>
                  <a:pt x="5476" y="117"/>
                </a:lnTo>
                <a:lnTo>
                  <a:pt x="5476" y="105"/>
                </a:lnTo>
                <a:lnTo>
                  <a:pt x="5487" y="117"/>
                </a:lnTo>
                <a:lnTo>
                  <a:pt x="5487" y="105"/>
                </a:lnTo>
                <a:lnTo>
                  <a:pt x="5510" y="129"/>
                </a:lnTo>
                <a:lnTo>
                  <a:pt x="5522" y="140"/>
                </a:lnTo>
                <a:lnTo>
                  <a:pt x="5522" y="152"/>
                </a:lnTo>
                <a:lnTo>
                  <a:pt x="5533" y="152"/>
                </a:lnTo>
                <a:lnTo>
                  <a:pt x="5533" y="164"/>
                </a:lnTo>
                <a:lnTo>
                  <a:pt x="5545" y="152"/>
                </a:lnTo>
                <a:lnTo>
                  <a:pt x="5556" y="152"/>
                </a:lnTo>
                <a:lnTo>
                  <a:pt x="5556" y="140"/>
                </a:lnTo>
                <a:lnTo>
                  <a:pt x="5556" y="152"/>
                </a:lnTo>
                <a:lnTo>
                  <a:pt x="5568" y="164"/>
                </a:lnTo>
                <a:lnTo>
                  <a:pt x="5591" y="164"/>
                </a:lnTo>
                <a:lnTo>
                  <a:pt x="5602" y="152"/>
                </a:lnTo>
                <a:lnTo>
                  <a:pt x="5614" y="140"/>
                </a:lnTo>
                <a:lnTo>
                  <a:pt x="5625" y="152"/>
                </a:lnTo>
                <a:lnTo>
                  <a:pt x="5637" y="152"/>
                </a:lnTo>
                <a:lnTo>
                  <a:pt x="5648" y="164"/>
                </a:lnTo>
                <a:lnTo>
                  <a:pt x="5648" y="175"/>
                </a:lnTo>
                <a:lnTo>
                  <a:pt x="5637" y="175"/>
                </a:lnTo>
                <a:lnTo>
                  <a:pt x="5625" y="187"/>
                </a:lnTo>
                <a:lnTo>
                  <a:pt x="5614" y="210"/>
                </a:lnTo>
                <a:lnTo>
                  <a:pt x="5625" y="210"/>
                </a:lnTo>
                <a:lnTo>
                  <a:pt x="5591" y="257"/>
                </a:lnTo>
                <a:lnTo>
                  <a:pt x="5591" y="269"/>
                </a:lnTo>
                <a:lnTo>
                  <a:pt x="5614" y="280"/>
                </a:lnTo>
                <a:lnTo>
                  <a:pt x="5625" y="280"/>
                </a:lnTo>
                <a:lnTo>
                  <a:pt x="5637" y="292"/>
                </a:lnTo>
                <a:lnTo>
                  <a:pt x="5637" y="280"/>
                </a:lnTo>
                <a:lnTo>
                  <a:pt x="5648" y="280"/>
                </a:lnTo>
                <a:lnTo>
                  <a:pt x="5660" y="304"/>
                </a:lnTo>
                <a:lnTo>
                  <a:pt x="5637" y="327"/>
                </a:lnTo>
                <a:lnTo>
                  <a:pt x="5637" y="339"/>
                </a:lnTo>
                <a:lnTo>
                  <a:pt x="5625" y="350"/>
                </a:lnTo>
                <a:lnTo>
                  <a:pt x="5637" y="362"/>
                </a:lnTo>
                <a:lnTo>
                  <a:pt x="5648" y="362"/>
                </a:lnTo>
                <a:lnTo>
                  <a:pt x="5648" y="374"/>
                </a:lnTo>
                <a:lnTo>
                  <a:pt x="5648" y="385"/>
                </a:lnTo>
                <a:lnTo>
                  <a:pt x="5648" y="397"/>
                </a:lnTo>
                <a:lnTo>
                  <a:pt x="5648" y="420"/>
                </a:lnTo>
                <a:lnTo>
                  <a:pt x="5637" y="432"/>
                </a:lnTo>
                <a:lnTo>
                  <a:pt x="5648" y="432"/>
                </a:lnTo>
                <a:lnTo>
                  <a:pt x="5648" y="444"/>
                </a:lnTo>
                <a:lnTo>
                  <a:pt x="5637" y="444"/>
                </a:lnTo>
                <a:lnTo>
                  <a:pt x="5614" y="444"/>
                </a:lnTo>
                <a:lnTo>
                  <a:pt x="5602" y="456"/>
                </a:lnTo>
                <a:lnTo>
                  <a:pt x="5614" y="467"/>
                </a:lnTo>
                <a:lnTo>
                  <a:pt x="5648" y="479"/>
                </a:lnTo>
                <a:lnTo>
                  <a:pt x="5672" y="479"/>
                </a:lnTo>
                <a:lnTo>
                  <a:pt x="5683" y="479"/>
                </a:lnTo>
                <a:lnTo>
                  <a:pt x="5706" y="491"/>
                </a:lnTo>
                <a:lnTo>
                  <a:pt x="5729" y="491"/>
                </a:lnTo>
                <a:lnTo>
                  <a:pt x="5741" y="491"/>
                </a:lnTo>
                <a:lnTo>
                  <a:pt x="5741" y="479"/>
                </a:lnTo>
                <a:lnTo>
                  <a:pt x="5752" y="491"/>
                </a:lnTo>
                <a:lnTo>
                  <a:pt x="5764" y="491"/>
                </a:lnTo>
                <a:lnTo>
                  <a:pt x="5764" y="502"/>
                </a:lnTo>
                <a:lnTo>
                  <a:pt x="5775" y="502"/>
                </a:lnTo>
                <a:lnTo>
                  <a:pt x="5798" y="526"/>
                </a:lnTo>
                <a:lnTo>
                  <a:pt x="5798" y="537"/>
                </a:lnTo>
                <a:lnTo>
                  <a:pt x="5787" y="549"/>
                </a:lnTo>
                <a:lnTo>
                  <a:pt x="5798" y="561"/>
                </a:lnTo>
                <a:lnTo>
                  <a:pt x="5821" y="572"/>
                </a:lnTo>
                <a:lnTo>
                  <a:pt x="5821" y="584"/>
                </a:lnTo>
                <a:lnTo>
                  <a:pt x="5833" y="584"/>
                </a:lnTo>
                <a:lnTo>
                  <a:pt x="5856" y="584"/>
                </a:lnTo>
                <a:lnTo>
                  <a:pt x="5868" y="596"/>
                </a:lnTo>
                <a:lnTo>
                  <a:pt x="5879" y="607"/>
                </a:lnTo>
                <a:lnTo>
                  <a:pt x="5879" y="619"/>
                </a:lnTo>
                <a:lnTo>
                  <a:pt x="5868" y="619"/>
                </a:lnTo>
                <a:lnTo>
                  <a:pt x="5856" y="642"/>
                </a:lnTo>
                <a:lnTo>
                  <a:pt x="5844" y="642"/>
                </a:lnTo>
                <a:lnTo>
                  <a:pt x="5833" y="654"/>
                </a:lnTo>
                <a:lnTo>
                  <a:pt x="5833" y="677"/>
                </a:lnTo>
                <a:lnTo>
                  <a:pt x="5821" y="677"/>
                </a:lnTo>
                <a:lnTo>
                  <a:pt x="5810" y="677"/>
                </a:lnTo>
                <a:lnTo>
                  <a:pt x="5764" y="689"/>
                </a:lnTo>
                <a:lnTo>
                  <a:pt x="5752" y="689"/>
                </a:lnTo>
                <a:lnTo>
                  <a:pt x="5741" y="689"/>
                </a:lnTo>
                <a:lnTo>
                  <a:pt x="5729" y="689"/>
                </a:lnTo>
                <a:lnTo>
                  <a:pt x="5718" y="689"/>
                </a:lnTo>
                <a:lnTo>
                  <a:pt x="5706" y="677"/>
                </a:lnTo>
                <a:lnTo>
                  <a:pt x="5695" y="677"/>
                </a:lnTo>
                <a:lnTo>
                  <a:pt x="5672" y="689"/>
                </a:lnTo>
                <a:lnTo>
                  <a:pt x="5660" y="666"/>
                </a:lnTo>
                <a:lnTo>
                  <a:pt x="5648" y="666"/>
                </a:lnTo>
                <a:lnTo>
                  <a:pt x="5637" y="654"/>
                </a:lnTo>
                <a:lnTo>
                  <a:pt x="5637" y="631"/>
                </a:lnTo>
                <a:lnTo>
                  <a:pt x="5648" y="619"/>
                </a:lnTo>
                <a:lnTo>
                  <a:pt x="5614" y="619"/>
                </a:lnTo>
                <a:lnTo>
                  <a:pt x="5591" y="607"/>
                </a:lnTo>
                <a:lnTo>
                  <a:pt x="5568" y="596"/>
                </a:lnTo>
                <a:lnTo>
                  <a:pt x="5568" y="607"/>
                </a:lnTo>
                <a:lnTo>
                  <a:pt x="5556" y="596"/>
                </a:lnTo>
                <a:lnTo>
                  <a:pt x="5556" y="607"/>
                </a:lnTo>
                <a:lnTo>
                  <a:pt x="5545" y="607"/>
                </a:lnTo>
                <a:lnTo>
                  <a:pt x="5545" y="596"/>
                </a:lnTo>
                <a:lnTo>
                  <a:pt x="5533" y="596"/>
                </a:lnTo>
                <a:lnTo>
                  <a:pt x="5522" y="607"/>
                </a:lnTo>
                <a:lnTo>
                  <a:pt x="5522" y="631"/>
                </a:lnTo>
                <a:lnTo>
                  <a:pt x="5510" y="631"/>
                </a:lnTo>
                <a:lnTo>
                  <a:pt x="5499" y="642"/>
                </a:lnTo>
                <a:lnTo>
                  <a:pt x="5499" y="666"/>
                </a:lnTo>
                <a:lnTo>
                  <a:pt x="5453" y="689"/>
                </a:lnTo>
                <a:lnTo>
                  <a:pt x="5453" y="712"/>
                </a:lnTo>
                <a:lnTo>
                  <a:pt x="5441" y="724"/>
                </a:lnTo>
                <a:lnTo>
                  <a:pt x="5453" y="736"/>
                </a:lnTo>
                <a:lnTo>
                  <a:pt x="5533" y="829"/>
                </a:lnTo>
                <a:lnTo>
                  <a:pt x="5545" y="841"/>
                </a:lnTo>
                <a:lnTo>
                  <a:pt x="5556" y="841"/>
                </a:lnTo>
                <a:lnTo>
                  <a:pt x="5533" y="818"/>
                </a:lnTo>
                <a:lnTo>
                  <a:pt x="5556" y="806"/>
                </a:lnTo>
                <a:lnTo>
                  <a:pt x="5556" y="782"/>
                </a:lnTo>
                <a:lnTo>
                  <a:pt x="5568" y="782"/>
                </a:lnTo>
                <a:lnTo>
                  <a:pt x="5579" y="747"/>
                </a:lnTo>
                <a:lnTo>
                  <a:pt x="5602" y="771"/>
                </a:lnTo>
                <a:lnTo>
                  <a:pt x="5625" y="782"/>
                </a:lnTo>
                <a:lnTo>
                  <a:pt x="5637" y="771"/>
                </a:lnTo>
                <a:lnTo>
                  <a:pt x="5648" y="759"/>
                </a:lnTo>
                <a:lnTo>
                  <a:pt x="5648" y="747"/>
                </a:lnTo>
                <a:lnTo>
                  <a:pt x="5660" y="736"/>
                </a:lnTo>
                <a:lnTo>
                  <a:pt x="5672" y="712"/>
                </a:lnTo>
                <a:lnTo>
                  <a:pt x="5683" y="712"/>
                </a:lnTo>
                <a:lnTo>
                  <a:pt x="5695" y="724"/>
                </a:lnTo>
                <a:lnTo>
                  <a:pt x="5706" y="736"/>
                </a:lnTo>
                <a:lnTo>
                  <a:pt x="5695" y="747"/>
                </a:lnTo>
                <a:lnTo>
                  <a:pt x="5695" y="759"/>
                </a:lnTo>
                <a:lnTo>
                  <a:pt x="5695" y="771"/>
                </a:lnTo>
                <a:lnTo>
                  <a:pt x="5683" y="782"/>
                </a:lnTo>
                <a:lnTo>
                  <a:pt x="5672" y="794"/>
                </a:lnTo>
                <a:lnTo>
                  <a:pt x="5660" y="806"/>
                </a:lnTo>
                <a:lnTo>
                  <a:pt x="5672" y="806"/>
                </a:lnTo>
                <a:lnTo>
                  <a:pt x="5660" y="818"/>
                </a:lnTo>
                <a:lnTo>
                  <a:pt x="5648" y="818"/>
                </a:lnTo>
                <a:lnTo>
                  <a:pt x="5637" y="853"/>
                </a:lnTo>
                <a:lnTo>
                  <a:pt x="5637" y="864"/>
                </a:lnTo>
                <a:lnTo>
                  <a:pt x="5625" y="876"/>
                </a:lnTo>
                <a:lnTo>
                  <a:pt x="5648" y="899"/>
                </a:lnTo>
                <a:lnTo>
                  <a:pt x="5660" y="911"/>
                </a:lnTo>
                <a:lnTo>
                  <a:pt x="5672" y="911"/>
                </a:lnTo>
                <a:lnTo>
                  <a:pt x="5672" y="923"/>
                </a:lnTo>
                <a:lnTo>
                  <a:pt x="5660" y="958"/>
                </a:lnTo>
                <a:lnTo>
                  <a:pt x="5648" y="958"/>
                </a:lnTo>
                <a:lnTo>
                  <a:pt x="5637" y="969"/>
                </a:lnTo>
                <a:lnTo>
                  <a:pt x="5660" y="969"/>
                </a:lnTo>
                <a:lnTo>
                  <a:pt x="5683" y="969"/>
                </a:lnTo>
                <a:lnTo>
                  <a:pt x="5695" y="958"/>
                </a:lnTo>
                <a:lnTo>
                  <a:pt x="5706" y="958"/>
                </a:lnTo>
                <a:lnTo>
                  <a:pt x="5718" y="958"/>
                </a:lnTo>
                <a:lnTo>
                  <a:pt x="5729" y="969"/>
                </a:lnTo>
                <a:lnTo>
                  <a:pt x="5741" y="969"/>
                </a:lnTo>
                <a:lnTo>
                  <a:pt x="5729" y="958"/>
                </a:lnTo>
                <a:lnTo>
                  <a:pt x="5741" y="958"/>
                </a:lnTo>
                <a:lnTo>
                  <a:pt x="5752" y="969"/>
                </a:lnTo>
                <a:lnTo>
                  <a:pt x="5764" y="969"/>
                </a:lnTo>
                <a:lnTo>
                  <a:pt x="5764" y="958"/>
                </a:lnTo>
                <a:lnTo>
                  <a:pt x="5775" y="958"/>
                </a:lnTo>
                <a:lnTo>
                  <a:pt x="5787" y="958"/>
                </a:lnTo>
                <a:lnTo>
                  <a:pt x="5787" y="969"/>
                </a:lnTo>
                <a:lnTo>
                  <a:pt x="5775" y="981"/>
                </a:lnTo>
                <a:lnTo>
                  <a:pt x="5787" y="993"/>
                </a:lnTo>
                <a:lnTo>
                  <a:pt x="5787" y="1004"/>
                </a:lnTo>
                <a:lnTo>
                  <a:pt x="5798" y="1004"/>
                </a:lnTo>
                <a:lnTo>
                  <a:pt x="5810" y="1016"/>
                </a:lnTo>
                <a:lnTo>
                  <a:pt x="5821" y="1004"/>
                </a:lnTo>
                <a:lnTo>
                  <a:pt x="5833" y="1004"/>
                </a:lnTo>
                <a:lnTo>
                  <a:pt x="5833" y="1016"/>
                </a:lnTo>
                <a:lnTo>
                  <a:pt x="5844" y="1016"/>
                </a:lnTo>
                <a:lnTo>
                  <a:pt x="5844" y="1028"/>
                </a:lnTo>
                <a:lnTo>
                  <a:pt x="5833" y="1028"/>
                </a:lnTo>
                <a:lnTo>
                  <a:pt x="5844" y="1039"/>
                </a:lnTo>
                <a:lnTo>
                  <a:pt x="5856" y="1039"/>
                </a:lnTo>
                <a:lnTo>
                  <a:pt x="5868" y="1051"/>
                </a:lnTo>
                <a:lnTo>
                  <a:pt x="5868" y="1063"/>
                </a:lnTo>
                <a:lnTo>
                  <a:pt x="5879" y="1074"/>
                </a:lnTo>
                <a:lnTo>
                  <a:pt x="5891" y="1074"/>
                </a:lnTo>
                <a:lnTo>
                  <a:pt x="5902" y="1074"/>
                </a:lnTo>
                <a:lnTo>
                  <a:pt x="5914" y="1063"/>
                </a:lnTo>
                <a:lnTo>
                  <a:pt x="5925" y="1063"/>
                </a:lnTo>
                <a:lnTo>
                  <a:pt x="5948" y="1074"/>
                </a:lnTo>
                <a:lnTo>
                  <a:pt x="5960" y="1074"/>
                </a:lnTo>
                <a:lnTo>
                  <a:pt x="5948" y="1086"/>
                </a:lnTo>
                <a:lnTo>
                  <a:pt x="5960" y="1086"/>
                </a:lnTo>
                <a:lnTo>
                  <a:pt x="5971" y="1086"/>
                </a:lnTo>
                <a:lnTo>
                  <a:pt x="5994" y="1098"/>
                </a:lnTo>
                <a:lnTo>
                  <a:pt x="5994" y="1109"/>
                </a:lnTo>
                <a:lnTo>
                  <a:pt x="5994" y="1121"/>
                </a:lnTo>
                <a:lnTo>
                  <a:pt x="6006" y="1121"/>
                </a:lnTo>
                <a:lnTo>
                  <a:pt x="5994" y="1133"/>
                </a:lnTo>
                <a:lnTo>
                  <a:pt x="5994" y="1144"/>
                </a:lnTo>
                <a:lnTo>
                  <a:pt x="6006" y="1179"/>
                </a:lnTo>
                <a:lnTo>
                  <a:pt x="6006" y="1191"/>
                </a:lnTo>
                <a:lnTo>
                  <a:pt x="6029" y="1203"/>
                </a:lnTo>
                <a:lnTo>
                  <a:pt x="6040" y="1203"/>
                </a:lnTo>
                <a:lnTo>
                  <a:pt x="6052" y="1203"/>
                </a:lnTo>
                <a:lnTo>
                  <a:pt x="6052" y="1215"/>
                </a:lnTo>
                <a:lnTo>
                  <a:pt x="6029" y="1226"/>
                </a:lnTo>
                <a:lnTo>
                  <a:pt x="6017" y="1238"/>
                </a:lnTo>
                <a:lnTo>
                  <a:pt x="6006" y="1238"/>
                </a:lnTo>
                <a:lnTo>
                  <a:pt x="6006" y="1226"/>
                </a:lnTo>
                <a:lnTo>
                  <a:pt x="5994" y="1226"/>
                </a:lnTo>
                <a:lnTo>
                  <a:pt x="5994" y="1238"/>
                </a:lnTo>
                <a:lnTo>
                  <a:pt x="5971" y="1250"/>
                </a:lnTo>
                <a:lnTo>
                  <a:pt x="5960" y="1238"/>
                </a:lnTo>
                <a:lnTo>
                  <a:pt x="5948" y="1215"/>
                </a:lnTo>
                <a:lnTo>
                  <a:pt x="5925" y="1203"/>
                </a:lnTo>
                <a:lnTo>
                  <a:pt x="5891" y="1203"/>
                </a:lnTo>
                <a:lnTo>
                  <a:pt x="5879" y="1215"/>
                </a:lnTo>
                <a:lnTo>
                  <a:pt x="5868" y="1215"/>
                </a:lnTo>
                <a:lnTo>
                  <a:pt x="5868" y="1203"/>
                </a:lnTo>
                <a:lnTo>
                  <a:pt x="5856" y="1203"/>
                </a:lnTo>
                <a:lnTo>
                  <a:pt x="5844" y="1191"/>
                </a:lnTo>
                <a:lnTo>
                  <a:pt x="5844" y="1203"/>
                </a:lnTo>
                <a:lnTo>
                  <a:pt x="5833" y="1203"/>
                </a:lnTo>
                <a:lnTo>
                  <a:pt x="5821" y="1215"/>
                </a:lnTo>
                <a:lnTo>
                  <a:pt x="5810" y="1203"/>
                </a:lnTo>
                <a:lnTo>
                  <a:pt x="5798" y="1203"/>
                </a:lnTo>
                <a:lnTo>
                  <a:pt x="5752" y="1203"/>
                </a:lnTo>
                <a:lnTo>
                  <a:pt x="5729" y="1203"/>
                </a:lnTo>
                <a:lnTo>
                  <a:pt x="5729" y="1215"/>
                </a:lnTo>
                <a:lnTo>
                  <a:pt x="5741" y="1226"/>
                </a:lnTo>
                <a:lnTo>
                  <a:pt x="5729" y="1226"/>
                </a:lnTo>
                <a:lnTo>
                  <a:pt x="5741" y="1226"/>
                </a:lnTo>
                <a:lnTo>
                  <a:pt x="5741" y="1238"/>
                </a:lnTo>
                <a:lnTo>
                  <a:pt x="5752" y="1238"/>
                </a:lnTo>
                <a:lnTo>
                  <a:pt x="5764" y="1273"/>
                </a:lnTo>
                <a:lnTo>
                  <a:pt x="5764" y="1285"/>
                </a:lnTo>
                <a:lnTo>
                  <a:pt x="5764" y="1296"/>
                </a:lnTo>
                <a:lnTo>
                  <a:pt x="5764" y="1308"/>
                </a:lnTo>
                <a:lnTo>
                  <a:pt x="5752" y="1308"/>
                </a:lnTo>
                <a:lnTo>
                  <a:pt x="5741" y="1320"/>
                </a:lnTo>
                <a:lnTo>
                  <a:pt x="5729" y="1320"/>
                </a:lnTo>
                <a:lnTo>
                  <a:pt x="5729" y="1331"/>
                </a:lnTo>
                <a:lnTo>
                  <a:pt x="5729" y="1343"/>
                </a:lnTo>
                <a:lnTo>
                  <a:pt x="5706" y="1366"/>
                </a:lnTo>
                <a:lnTo>
                  <a:pt x="5706" y="1378"/>
                </a:lnTo>
                <a:lnTo>
                  <a:pt x="5683" y="1378"/>
                </a:lnTo>
                <a:lnTo>
                  <a:pt x="5672" y="1390"/>
                </a:lnTo>
                <a:lnTo>
                  <a:pt x="5660" y="1401"/>
                </a:lnTo>
                <a:lnTo>
                  <a:pt x="5672" y="1413"/>
                </a:lnTo>
                <a:lnTo>
                  <a:pt x="5683" y="1413"/>
                </a:lnTo>
                <a:lnTo>
                  <a:pt x="5695" y="1425"/>
                </a:lnTo>
                <a:lnTo>
                  <a:pt x="5706" y="1413"/>
                </a:lnTo>
                <a:lnTo>
                  <a:pt x="5718" y="1413"/>
                </a:lnTo>
                <a:lnTo>
                  <a:pt x="5729" y="1401"/>
                </a:lnTo>
                <a:lnTo>
                  <a:pt x="5729" y="1413"/>
                </a:lnTo>
                <a:lnTo>
                  <a:pt x="5741" y="1413"/>
                </a:lnTo>
                <a:lnTo>
                  <a:pt x="5752" y="1425"/>
                </a:lnTo>
                <a:lnTo>
                  <a:pt x="5741" y="1436"/>
                </a:lnTo>
                <a:lnTo>
                  <a:pt x="5741" y="1448"/>
                </a:lnTo>
                <a:lnTo>
                  <a:pt x="5741" y="1471"/>
                </a:lnTo>
                <a:lnTo>
                  <a:pt x="5741" y="1483"/>
                </a:lnTo>
                <a:lnTo>
                  <a:pt x="5718" y="1495"/>
                </a:lnTo>
                <a:lnTo>
                  <a:pt x="5718" y="1506"/>
                </a:lnTo>
                <a:lnTo>
                  <a:pt x="5718" y="1518"/>
                </a:lnTo>
                <a:lnTo>
                  <a:pt x="5729" y="1518"/>
                </a:lnTo>
                <a:lnTo>
                  <a:pt x="5729" y="1530"/>
                </a:lnTo>
                <a:lnTo>
                  <a:pt x="5752" y="1530"/>
                </a:lnTo>
                <a:lnTo>
                  <a:pt x="5764" y="1541"/>
                </a:lnTo>
                <a:lnTo>
                  <a:pt x="5764" y="1553"/>
                </a:lnTo>
                <a:lnTo>
                  <a:pt x="5775" y="1565"/>
                </a:lnTo>
                <a:lnTo>
                  <a:pt x="5787" y="1588"/>
                </a:lnTo>
                <a:lnTo>
                  <a:pt x="5764" y="1612"/>
                </a:lnTo>
                <a:lnTo>
                  <a:pt x="5764" y="1623"/>
                </a:lnTo>
                <a:lnTo>
                  <a:pt x="5764" y="1647"/>
                </a:lnTo>
                <a:lnTo>
                  <a:pt x="5764" y="1658"/>
                </a:lnTo>
                <a:lnTo>
                  <a:pt x="5764" y="1670"/>
                </a:lnTo>
                <a:lnTo>
                  <a:pt x="5775" y="1705"/>
                </a:lnTo>
                <a:lnTo>
                  <a:pt x="5775" y="1728"/>
                </a:lnTo>
                <a:lnTo>
                  <a:pt x="5764" y="1740"/>
                </a:lnTo>
                <a:lnTo>
                  <a:pt x="5764" y="1728"/>
                </a:lnTo>
                <a:lnTo>
                  <a:pt x="5752" y="1717"/>
                </a:lnTo>
                <a:lnTo>
                  <a:pt x="5741" y="1705"/>
                </a:lnTo>
                <a:lnTo>
                  <a:pt x="5741" y="1693"/>
                </a:lnTo>
                <a:lnTo>
                  <a:pt x="5729" y="1682"/>
                </a:lnTo>
                <a:lnTo>
                  <a:pt x="5741" y="1658"/>
                </a:lnTo>
                <a:lnTo>
                  <a:pt x="5741" y="1647"/>
                </a:lnTo>
                <a:lnTo>
                  <a:pt x="5718" y="1635"/>
                </a:lnTo>
                <a:lnTo>
                  <a:pt x="5718" y="1647"/>
                </a:lnTo>
                <a:lnTo>
                  <a:pt x="5706" y="1647"/>
                </a:lnTo>
                <a:lnTo>
                  <a:pt x="5706" y="1658"/>
                </a:lnTo>
                <a:lnTo>
                  <a:pt x="5718" y="1670"/>
                </a:lnTo>
                <a:lnTo>
                  <a:pt x="5718" y="1682"/>
                </a:lnTo>
                <a:lnTo>
                  <a:pt x="5706" y="1693"/>
                </a:lnTo>
                <a:lnTo>
                  <a:pt x="5706" y="1705"/>
                </a:lnTo>
                <a:lnTo>
                  <a:pt x="5718" y="1705"/>
                </a:lnTo>
                <a:lnTo>
                  <a:pt x="5729" y="1705"/>
                </a:lnTo>
                <a:lnTo>
                  <a:pt x="5752" y="1740"/>
                </a:lnTo>
                <a:lnTo>
                  <a:pt x="5764" y="1752"/>
                </a:lnTo>
                <a:lnTo>
                  <a:pt x="5764" y="1763"/>
                </a:lnTo>
                <a:lnTo>
                  <a:pt x="5729" y="1775"/>
                </a:lnTo>
                <a:lnTo>
                  <a:pt x="5695" y="1775"/>
                </a:lnTo>
                <a:lnTo>
                  <a:pt x="5695" y="1787"/>
                </a:lnTo>
                <a:lnTo>
                  <a:pt x="5695" y="1798"/>
                </a:lnTo>
                <a:lnTo>
                  <a:pt x="5706" y="1822"/>
                </a:lnTo>
                <a:lnTo>
                  <a:pt x="5718" y="1822"/>
                </a:lnTo>
                <a:lnTo>
                  <a:pt x="5706" y="1833"/>
                </a:lnTo>
                <a:lnTo>
                  <a:pt x="5695" y="1845"/>
                </a:lnTo>
                <a:lnTo>
                  <a:pt x="5706" y="1857"/>
                </a:lnTo>
                <a:lnTo>
                  <a:pt x="5718" y="1892"/>
                </a:lnTo>
                <a:lnTo>
                  <a:pt x="5718" y="1915"/>
                </a:lnTo>
                <a:lnTo>
                  <a:pt x="5718" y="1927"/>
                </a:lnTo>
                <a:lnTo>
                  <a:pt x="5706" y="1950"/>
                </a:lnTo>
                <a:lnTo>
                  <a:pt x="5729" y="1974"/>
                </a:lnTo>
                <a:lnTo>
                  <a:pt x="5718" y="1985"/>
                </a:lnTo>
                <a:lnTo>
                  <a:pt x="5706" y="2009"/>
                </a:lnTo>
                <a:lnTo>
                  <a:pt x="5706" y="2020"/>
                </a:lnTo>
                <a:lnTo>
                  <a:pt x="5706" y="2032"/>
                </a:lnTo>
                <a:lnTo>
                  <a:pt x="5695" y="2044"/>
                </a:lnTo>
                <a:lnTo>
                  <a:pt x="5683" y="2055"/>
                </a:lnTo>
                <a:lnTo>
                  <a:pt x="5672" y="2067"/>
                </a:lnTo>
                <a:lnTo>
                  <a:pt x="5660" y="2067"/>
                </a:lnTo>
                <a:lnTo>
                  <a:pt x="5672" y="2079"/>
                </a:lnTo>
                <a:lnTo>
                  <a:pt x="5683" y="2090"/>
                </a:lnTo>
                <a:lnTo>
                  <a:pt x="5683" y="2114"/>
                </a:lnTo>
                <a:lnTo>
                  <a:pt x="5695" y="2114"/>
                </a:lnTo>
                <a:lnTo>
                  <a:pt x="5706" y="2125"/>
                </a:lnTo>
                <a:lnTo>
                  <a:pt x="5718" y="2125"/>
                </a:lnTo>
                <a:lnTo>
                  <a:pt x="5706" y="2137"/>
                </a:lnTo>
                <a:lnTo>
                  <a:pt x="5718" y="2149"/>
                </a:lnTo>
                <a:lnTo>
                  <a:pt x="5718" y="2172"/>
                </a:lnTo>
                <a:lnTo>
                  <a:pt x="5729" y="2195"/>
                </a:lnTo>
                <a:lnTo>
                  <a:pt x="5741" y="2195"/>
                </a:lnTo>
                <a:lnTo>
                  <a:pt x="5752" y="2195"/>
                </a:lnTo>
                <a:lnTo>
                  <a:pt x="5764" y="2207"/>
                </a:lnTo>
                <a:lnTo>
                  <a:pt x="5787" y="2242"/>
                </a:lnTo>
                <a:lnTo>
                  <a:pt x="5798" y="2289"/>
                </a:lnTo>
                <a:lnTo>
                  <a:pt x="5821" y="2289"/>
                </a:lnTo>
                <a:lnTo>
                  <a:pt x="5833" y="2289"/>
                </a:lnTo>
                <a:lnTo>
                  <a:pt x="5844" y="2300"/>
                </a:lnTo>
                <a:lnTo>
                  <a:pt x="5856" y="2289"/>
                </a:lnTo>
                <a:lnTo>
                  <a:pt x="5879" y="2300"/>
                </a:lnTo>
                <a:lnTo>
                  <a:pt x="5914" y="2300"/>
                </a:lnTo>
                <a:lnTo>
                  <a:pt x="5914" y="2289"/>
                </a:lnTo>
                <a:lnTo>
                  <a:pt x="5937" y="2289"/>
                </a:lnTo>
                <a:lnTo>
                  <a:pt x="5948" y="2289"/>
                </a:lnTo>
                <a:lnTo>
                  <a:pt x="5948" y="2300"/>
                </a:lnTo>
                <a:lnTo>
                  <a:pt x="5960" y="2312"/>
                </a:lnTo>
                <a:lnTo>
                  <a:pt x="5960" y="2335"/>
                </a:lnTo>
                <a:lnTo>
                  <a:pt x="5960" y="2347"/>
                </a:lnTo>
                <a:lnTo>
                  <a:pt x="5971" y="2371"/>
                </a:lnTo>
                <a:lnTo>
                  <a:pt x="5971" y="2382"/>
                </a:lnTo>
                <a:lnTo>
                  <a:pt x="5971" y="2417"/>
                </a:lnTo>
                <a:lnTo>
                  <a:pt x="6006" y="2429"/>
                </a:lnTo>
                <a:lnTo>
                  <a:pt x="6017" y="2441"/>
                </a:lnTo>
                <a:lnTo>
                  <a:pt x="6029" y="2441"/>
                </a:lnTo>
                <a:lnTo>
                  <a:pt x="6040" y="2429"/>
                </a:lnTo>
                <a:lnTo>
                  <a:pt x="6052" y="2429"/>
                </a:lnTo>
                <a:lnTo>
                  <a:pt x="6052" y="2417"/>
                </a:lnTo>
                <a:lnTo>
                  <a:pt x="6063" y="2406"/>
                </a:lnTo>
                <a:lnTo>
                  <a:pt x="6075" y="2394"/>
                </a:lnTo>
                <a:lnTo>
                  <a:pt x="6087" y="2394"/>
                </a:lnTo>
                <a:lnTo>
                  <a:pt x="6098" y="2382"/>
                </a:lnTo>
                <a:lnTo>
                  <a:pt x="6110" y="2382"/>
                </a:lnTo>
                <a:lnTo>
                  <a:pt x="6121" y="2394"/>
                </a:lnTo>
                <a:lnTo>
                  <a:pt x="6133" y="2371"/>
                </a:lnTo>
                <a:lnTo>
                  <a:pt x="6144" y="2371"/>
                </a:lnTo>
                <a:lnTo>
                  <a:pt x="6144" y="2347"/>
                </a:lnTo>
                <a:lnTo>
                  <a:pt x="6144" y="2335"/>
                </a:lnTo>
                <a:lnTo>
                  <a:pt x="6144" y="2324"/>
                </a:lnTo>
                <a:lnTo>
                  <a:pt x="6144" y="2312"/>
                </a:lnTo>
                <a:lnTo>
                  <a:pt x="6133" y="2312"/>
                </a:lnTo>
                <a:lnTo>
                  <a:pt x="6133" y="2300"/>
                </a:lnTo>
                <a:lnTo>
                  <a:pt x="6156" y="2277"/>
                </a:lnTo>
                <a:lnTo>
                  <a:pt x="6156" y="2265"/>
                </a:lnTo>
                <a:lnTo>
                  <a:pt x="6156" y="2242"/>
                </a:lnTo>
                <a:lnTo>
                  <a:pt x="6167" y="2242"/>
                </a:lnTo>
                <a:lnTo>
                  <a:pt x="6179" y="2219"/>
                </a:lnTo>
                <a:lnTo>
                  <a:pt x="6190" y="2219"/>
                </a:lnTo>
                <a:lnTo>
                  <a:pt x="6213" y="2230"/>
                </a:lnTo>
                <a:lnTo>
                  <a:pt x="6213" y="2219"/>
                </a:lnTo>
                <a:lnTo>
                  <a:pt x="6225" y="2219"/>
                </a:lnTo>
                <a:lnTo>
                  <a:pt x="6248" y="2219"/>
                </a:lnTo>
                <a:lnTo>
                  <a:pt x="6248" y="2230"/>
                </a:lnTo>
                <a:lnTo>
                  <a:pt x="6271" y="2254"/>
                </a:lnTo>
                <a:lnTo>
                  <a:pt x="6271" y="2265"/>
                </a:lnTo>
                <a:lnTo>
                  <a:pt x="6271" y="2277"/>
                </a:lnTo>
                <a:lnTo>
                  <a:pt x="6271" y="2289"/>
                </a:lnTo>
                <a:lnTo>
                  <a:pt x="6248" y="2324"/>
                </a:lnTo>
                <a:lnTo>
                  <a:pt x="6248" y="2335"/>
                </a:lnTo>
                <a:lnTo>
                  <a:pt x="6236" y="2347"/>
                </a:lnTo>
                <a:lnTo>
                  <a:pt x="6225" y="2359"/>
                </a:lnTo>
                <a:lnTo>
                  <a:pt x="6202" y="2394"/>
                </a:lnTo>
                <a:lnTo>
                  <a:pt x="6202" y="2406"/>
                </a:lnTo>
                <a:lnTo>
                  <a:pt x="6202" y="2417"/>
                </a:lnTo>
                <a:lnTo>
                  <a:pt x="6213" y="2429"/>
                </a:lnTo>
                <a:lnTo>
                  <a:pt x="6213" y="2441"/>
                </a:lnTo>
                <a:lnTo>
                  <a:pt x="6225" y="2441"/>
                </a:lnTo>
                <a:lnTo>
                  <a:pt x="6248" y="2429"/>
                </a:lnTo>
                <a:lnTo>
                  <a:pt x="6259" y="2429"/>
                </a:lnTo>
                <a:lnTo>
                  <a:pt x="6271" y="2429"/>
                </a:lnTo>
                <a:lnTo>
                  <a:pt x="6282" y="2429"/>
                </a:lnTo>
                <a:lnTo>
                  <a:pt x="6294" y="2441"/>
                </a:lnTo>
                <a:lnTo>
                  <a:pt x="6306" y="2452"/>
                </a:lnTo>
                <a:lnTo>
                  <a:pt x="6329" y="2464"/>
                </a:lnTo>
                <a:lnTo>
                  <a:pt x="6340" y="2452"/>
                </a:lnTo>
                <a:lnTo>
                  <a:pt x="6363" y="2452"/>
                </a:lnTo>
                <a:lnTo>
                  <a:pt x="6398" y="2452"/>
                </a:lnTo>
                <a:lnTo>
                  <a:pt x="6409" y="2452"/>
                </a:lnTo>
                <a:lnTo>
                  <a:pt x="6421" y="2452"/>
                </a:lnTo>
                <a:lnTo>
                  <a:pt x="6432" y="2452"/>
                </a:lnTo>
                <a:lnTo>
                  <a:pt x="6455" y="2464"/>
                </a:lnTo>
                <a:lnTo>
                  <a:pt x="6467" y="2452"/>
                </a:lnTo>
                <a:lnTo>
                  <a:pt x="6478" y="2429"/>
                </a:lnTo>
                <a:lnTo>
                  <a:pt x="6490" y="2394"/>
                </a:lnTo>
                <a:lnTo>
                  <a:pt x="6502" y="2382"/>
                </a:lnTo>
                <a:lnTo>
                  <a:pt x="6502" y="2371"/>
                </a:lnTo>
                <a:lnTo>
                  <a:pt x="6502" y="2359"/>
                </a:lnTo>
                <a:lnTo>
                  <a:pt x="6513" y="2347"/>
                </a:lnTo>
                <a:lnTo>
                  <a:pt x="6525" y="2359"/>
                </a:lnTo>
                <a:lnTo>
                  <a:pt x="6525" y="2347"/>
                </a:lnTo>
                <a:lnTo>
                  <a:pt x="6548" y="2324"/>
                </a:lnTo>
                <a:lnTo>
                  <a:pt x="6548" y="2312"/>
                </a:lnTo>
                <a:lnTo>
                  <a:pt x="6548" y="2300"/>
                </a:lnTo>
                <a:lnTo>
                  <a:pt x="6536" y="2300"/>
                </a:lnTo>
                <a:lnTo>
                  <a:pt x="6548" y="2289"/>
                </a:lnTo>
                <a:lnTo>
                  <a:pt x="6548" y="2277"/>
                </a:lnTo>
                <a:lnTo>
                  <a:pt x="6548" y="2265"/>
                </a:lnTo>
                <a:lnTo>
                  <a:pt x="6548" y="2254"/>
                </a:lnTo>
                <a:lnTo>
                  <a:pt x="6548" y="2242"/>
                </a:lnTo>
                <a:lnTo>
                  <a:pt x="6548" y="2230"/>
                </a:lnTo>
                <a:lnTo>
                  <a:pt x="6559" y="2230"/>
                </a:lnTo>
                <a:lnTo>
                  <a:pt x="6571" y="2242"/>
                </a:lnTo>
                <a:lnTo>
                  <a:pt x="6582" y="2242"/>
                </a:lnTo>
                <a:lnTo>
                  <a:pt x="6594" y="2242"/>
                </a:lnTo>
                <a:lnTo>
                  <a:pt x="6594" y="2254"/>
                </a:lnTo>
                <a:lnTo>
                  <a:pt x="6617" y="2242"/>
                </a:lnTo>
                <a:lnTo>
                  <a:pt x="6617" y="2230"/>
                </a:lnTo>
                <a:lnTo>
                  <a:pt x="6628" y="2230"/>
                </a:lnTo>
                <a:lnTo>
                  <a:pt x="6640" y="2219"/>
                </a:lnTo>
                <a:lnTo>
                  <a:pt x="6651" y="2219"/>
                </a:lnTo>
                <a:lnTo>
                  <a:pt x="6651" y="2195"/>
                </a:lnTo>
                <a:lnTo>
                  <a:pt x="6663" y="2195"/>
                </a:lnTo>
                <a:lnTo>
                  <a:pt x="6663" y="2184"/>
                </a:lnTo>
                <a:lnTo>
                  <a:pt x="6674" y="2195"/>
                </a:lnTo>
                <a:lnTo>
                  <a:pt x="6697" y="2184"/>
                </a:lnTo>
                <a:lnTo>
                  <a:pt x="6721" y="2184"/>
                </a:lnTo>
                <a:lnTo>
                  <a:pt x="6732" y="2184"/>
                </a:lnTo>
                <a:lnTo>
                  <a:pt x="6755" y="2184"/>
                </a:lnTo>
                <a:lnTo>
                  <a:pt x="6755" y="2172"/>
                </a:lnTo>
                <a:lnTo>
                  <a:pt x="6790" y="2172"/>
                </a:lnTo>
                <a:lnTo>
                  <a:pt x="6801" y="2172"/>
                </a:lnTo>
                <a:lnTo>
                  <a:pt x="6813" y="2172"/>
                </a:lnTo>
                <a:lnTo>
                  <a:pt x="6824" y="2172"/>
                </a:lnTo>
                <a:lnTo>
                  <a:pt x="6836" y="2172"/>
                </a:lnTo>
                <a:lnTo>
                  <a:pt x="6847" y="2184"/>
                </a:lnTo>
                <a:lnTo>
                  <a:pt x="6882" y="2195"/>
                </a:lnTo>
                <a:lnTo>
                  <a:pt x="6893" y="2195"/>
                </a:lnTo>
                <a:lnTo>
                  <a:pt x="6893" y="2219"/>
                </a:lnTo>
                <a:lnTo>
                  <a:pt x="6893" y="2230"/>
                </a:lnTo>
                <a:lnTo>
                  <a:pt x="6893" y="2242"/>
                </a:lnTo>
                <a:lnTo>
                  <a:pt x="6905" y="2289"/>
                </a:lnTo>
                <a:lnTo>
                  <a:pt x="6928" y="2289"/>
                </a:lnTo>
                <a:lnTo>
                  <a:pt x="6951" y="2254"/>
                </a:lnTo>
                <a:lnTo>
                  <a:pt x="6963" y="2254"/>
                </a:lnTo>
                <a:lnTo>
                  <a:pt x="6974" y="2265"/>
                </a:lnTo>
                <a:lnTo>
                  <a:pt x="6986" y="2265"/>
                </a:lnTo>
                <a:lnTo>
                  <a:pt x="6997" y="2254"/>
                </a:lnTo>
                <a:lnTo>
                  <a:pt x="7009" y="2254"/>
                </a:lnTo>
                <a:lnTo>
                  <a:pt x="7043" y="2254"/>
                </a:lnTo>
                <a:lnTo>
                  <a:pt x="7078" y="2254"/>
                </a:lnTo>
                <a:lnTo>
                  <a:pt x="7101" y="2254"/>
                </a:lnTo>
                <a:lnTo>
                  <a:pt x="7112" y="2265"/>
                </a:lnTo>
                <a:lnTo>
                  <a:pt x="7112" y="2277"/>
                </a:lnTo>
                <a:lnTo>
                  <a:pt x="7112" y="2300"/>
                </a:lnTo>
                <a:lnTo>
                  <a:pt x="7101" y="2312"/>
                </a:lnTo>
                <a:lnTo>
                  <a:pt x="7089" y="2312"/>
                </a:lnTo>
                <a:lnTo>
                  <a:pt x="7078" y="2324"/>
                </a:lnTo>
                <a:lnTo>
                  <a:pt x="7066" y="2324"/>
                </a:lnTo>
                <a:lnTo>
                  <a:pt x="7066" y="2335"/>
                </a:lnTo>
                <a:lnTo>
                  <a:pt x="7066" y="2347"/>
                </a:lnTo>
                <a:lnTo>
                  <a:pt x="7078" y="2359"/>
                </a:lnTo>
                <a:lnTo>
                  <a:pt x="7078" y="2371"/>
                </a:lnTo>
                <a:lnTo>
                  <a:pt x="7089" y="2371"/>
                </a:lnTo>
                <a:lnTo>
                  <a:pt x="7112" y="2406"/>
                </a:lnTo>
                <a:lnTo>
                  <a:pt x="7124" y="2417"/>
                </a:lnTo>
                <a:lnTo>
                  <a:pt x="7136" y="2429"/>
                </a:lnTo>
                <a:lnTo>
                  <a:pt x="7147" y="2452"/>
                </a:lnTo>
                <a:lnTo>
                  <a:pt x="7136" y="2464"/>
                </a:lnTo>
                <a:lnTo>
                  <a:pt x="7124" y="2464"/>
                </a:lnTo>
                <a:lnTo>
                  <a:pt x="7124" y="2487"/>
                </a:lnTo>
                <a:lnTo>
                  <a:pt x="7124" y="2499"/>
                </a:lnTo>
                <a:lnTo>
                  <a:pt x="7136" y="2499"/>
                </a:lnTo>
                <a:lnTo>
                  <a:pt x="7136" y="2522"/>
                </a:lnTo>
                <a:lnTo>
                  <a:pt x="7136" y="2534"/>
                </a:lnTo>
                <a:lnTo>
                  <a:pt x="7159" y="2546"/>
                </a:lnTo>
                <a:lnTo>
                  <a:pt x="7170" y="2546"/>
                </a:lnTo>
                <a:lnTo>
                  <a:pt x="7182" y="2546"/>
                </a:lnTo>
                <a:lnTo>
                  <a:pt x="7193" y="2546"/>
                </a:lnTo>
                <a:lnTo>
                  <a:pt x="7205" y="2546"/>
                </a:lnTo>
                <a:lnTo>
                  <a:pt x="7228" y="2546"/>
                </a:lnTo>
                <a:lnTo>
                  <a:pt x="7239" y="2557"/>
                </a:lnTo>
                <a:lnTo>
                  <a:pt x="7251" y="2569"/>
                </a:lnTo>
                <a:lnTo>
                  <a:pt x="7251" y="2557"/>
                </a:lnTo>
                <a:lnTo>
                  <a:pt x="7262" y="2546"/>
                </a:lnTo>
                <a:lnTo>
                  <a:pt x="7274" y="2557"/>
                </a:lnTo>
                <a:lnTo>
                  <a:pt x="7285" y="2569"/>
                </a:lnTo>
                <a:lnTo>
                  <a:pt x="7297" y="2569"/>
                </a:lnTo>
                <a:lnTo>
                  <a:pt x="7308" y="2592"/>
                </a:lnTo>
                <a:lnTo>
                  <a:pt x="7331" y="2616"/>
                </a:lnTo>
                <a:lnTo>
                  <a:pt x="7355" y="2604"/>
                </a:lnTo>
                <a:lnTo>
                  <a:pt x="7366" y="2592"/>
                </a:lnTo>
                <a:lnTo>
                  <a:pt x="7389" y="2604"/>
                </a:lnTo>
                <a:lnTo>
                  <a:pt x="7389" y="2592"/>
                </a:lnTo>
                <a:lnTo>
                  <a:pt x="7401" y="2592"/>
                </a:lnTo>
                <a:lnTo>
                  <a:pt x="7412" y="2581"/>
                </a:lnTo>
                <a:lnTo>
                  <a:pt x="7424" y="2581"/>
                </a:lnTo>
                <a:lnTo>
                  <a:pt x="7424" y="2569"/>
                </a:lnTo>
                <a:lnTo>
                  <a:pt x="7435" y="2569"/>
                </a:lnTo>
                <a:lnTo>
                  <a:pt x="7435" y="2557"/>
                </a:lnTo>
                <a:lnTo>
                  <a:pt x="7458" y="2557"/>
                </a:lnTo>
                <a:lnTo>
                  <a:pt x="7481" y="2546"/>
                </a:lnTo>
                <a:lnTo>
                  <a:pt x="7504" y="2511"/>
                </a:lnTo>
                <a:lnTo>
                  <a:pt x="7516" y="2534"/>
                </a:lnTo>
                <a:lnTo>
                  <a:pt x="7504" y="2557"/>
                </a:lnTo>
                <a:lnTo>
                  <a:pt x="7516" y="2569"/>
                </a:lnTo>
                <a:lnTo>
                  <a:pt x="7504" y="2581"/>
                </a:lnTo>
                <a:lnTo>
                  <a:pt x="7504" y="2627"/>
                </a:lnTo>
                <a:lnTo>
                  <a:pt x="7539" y="2662"/>
                </a:lnTo>
                <a:lnTo>
                  <a:pt x="7539" y="2686"/>
                </a:lnTo>
                <a:lnTo>
                  <a:pt x="7539" y="2697"/>
                </a:lnTo>
                <a:lnTo>
                  <a:pt x="7551" y="2721"/>
                </a:lnTo>
                <a:lnTo>
                  <a:pt x="7562" y="2709"/>
                </a:lnTo>
                <a:lnTo>
                  <a:pt x="7562" y="2721"/>
                </a:lnTo>
                <a:lnTo>
                  <a:pt x="7562" y="2733"/>
                </a:lnTo>
                <a:lnTo>
                  <a:pt x="7562" y="2744"/>
                </a:lnTo>
                <a:lnTo>
                  <a:pt x="7562" y="2756"/>
                </a:lnTo>
                <a:lnTo>
                  <a:pt x="7562" y="2779"/>
                </a:lnTo>
                <a:lnTo>
                  <a:pt x="7562" y="2803"/>
                </a:lnTo>
                <a:lnTo>
                  <a:pt x="7539" y="2814"/>
                </a:lnTo>
                <a:lnTo>
                  <a:pt x="7527" y="2826"/>
                </a:lnTo>
                <a:lnTo>
                  <a:pt x="7516" y="2861"/>
                </a:lnTo>
                <a:lnTo>
                  <a:pt x="7539" y="2873"/>
                </a:lnTo>
                <a:lnTo>
                  <a:pt x="7562" y="2884"/>
                </a:lnTo>
                <a:lnTo>
                  <a:pt x="7562" y="2896"/>
                </a:lnTo>
                <a:lnTo>
                  <a:pt x="7562" y="2908"/>
                </a:lnTo>
                <a:lnTo>
                  <a:pt x="7597" y="2943"/>
                </a:lnTo>
                <a:lnTo>
                  <a:pt x="7585" y="2966"/>
                </a:lnTo>
                <a:lnTo>
                  <a:pt x="7597" y="2978"/>
                </a:lnTo>
                <a:lnTo>
                  <a:pt x="7608" y="2966"/>
                </a:lnTo>
                <a:lnTo>
                  <a:pt x="7620" y="2978"/>
                </a:lnTo>
                <a:lnTo>
                  <a:pt x="7631" y="2989"/>
                </a:lnTo>
                <a:lnTo>
                  <a:pt x="7620" y="3001"/>
                </a:lnTo>
                <a:lnTo>
                  <a:pt x="7608" y="3036"/>
                </a:lnTo>
                <a:lnTo>
                  <a:pt x="7620" y="3036"/>
                </a:lnTo>
                <a:lnTo>
                  <a:pt x="7608" y="3048"/>
                </a:lnTo>
                <a:lnTo>
                  <a:pt x="7608" y="3036"/>
                </a:lnTo>
                <a:lnTo>
                  <a:pt x="7597" y="3048"/>
                </a:lnTo>
                <a:lnTo>
                  <a:pt x="7585" y="3071"/>
                </a:lnTo>
                <a:lnTo>
                  <a:pt x="7585" y="3106"/>
                </a:lnTo>
                <a:lnTo>
                  <a:pt x="7574" y="3118"/>
                </a:lnTo>
                <a:lnTo>
                  <a:pt x="7551" y="3118"/>
                </a:lnTo>
                <a:lnTo>
                  <a:pt x="7516" y="3118"/>
                </a:lnTo>
                <a:lnTo>
                  <a:pt x="7493" y="3165"/>
                </a:lnTo>
                <a:lnTo>
                  <a:pt x="7481" y="3153"/>
                </a:lnTo>
                <a:lnTo>
                  <a:pt x="7458" y="3176"/>
                </a:lnTo>
                <a:lnTo>
                  <a:pt x="7458" y="3188"/>
                </a:lnTo>
                <a:lnTo>
                  <a:pt x="7447" y="3200"/>
                </a:lnTo>
                <a:lnTo>
                  <a:pt x="7435" y="3211"/>
                </a:lnTo>
                <a:lnTo>
                  <a:pt x="7435" y="3223"/>
                </a:lnTo>
                <a:lnTo>
                  <a:pt x="7424" y="3223"/>
                </a:lnTo>
                <a:lnTo>
                  <a:pt x="7424" y="3246"/>
                </a:lnTo>
                <a:lnTo>
                  <a:pt x="7366" y="3235"/>
                </a:lnTo>
                <a:lnTo>
                  <a:pt x="7355" y="3223"/>
                </a:lnTo>
                <a:lnTo>
                  <a:pt x="7343" y="3235"/>
                </a:lnTo>
                <a:lnTo>
                  <a:pt x="7331" y="3223"/>
                </a:lnTo>
                <a:lnTo>
                  <a:pt x="7320" y="3235"/>
                </a:lnTo>
                <a:lnTo>
                  <a:pt x="7320" y="3258"/>
                </a:lnTo>
                <a:lnTo>
                  <a:pt x="7320" y="3270"/>
                </a:lnTo>
                <a:lnTo>
                  <a:pt x="7320" y="3281"/>
                </a:lnTo>
                <a:lnTo>
                  <a:pt x="7331" y="3305"/>
                </a:lnTo>
                <a:lnTo>
                  <a:pt x="7331" y="3316"/>
                </a:lnTo>
                <a:lnTo>
                  <a:pt x="7343" y="3328"/>
                </a:lnTo>
                <a:lnTo>
                  <a:pt x="7343" y="3316"/>
                </a:lnTo>
                <a:lnTo>
                  <a:pt x="7355" y="3340"/>
                </a:lnTo>
                <a:lnTo>
                  <a:pt x="7355" y="3363"/>
                </a:lnTo>
                <a:lnTo>
                  <a:pt x="7355" y="3375"/>
                </a:lnTo>
                <a:lnTo>
                  <a:pt x="7343" y="3386"/>
                </a:lnTo>
                <a:lnTo>
                  <a:pt x="7343" y="3398"/>
                </a:lnTo>
                <a:lnTo>
                  <a:pt x="7343" y="3433"/>
                </a:lnTo>
                <a:lnTo>
                  <a:pt x="7343" y="3445"/>
                </a:lnTo>
                <a:lnTo>
                  <a:pt x="7343" y="3456"/>
                </a:lnTo>
                <a:lnTo>
                  <a:pt x="7355" y="3468"/>
                </a:lnTo>
                <a:lnTo>
                  <a:pt x="7378" y="3503"/>
                </a:lnTo>
                <a:lnTo>
                  <a:pt x="7378" y="3527"/>
                </a:lnTo>
                <a:lnTo>
                  <a:pt x="7378" y="3538"/>
                </a:lnTo>
                <a:lnTo>
                  <a:pt x="7389" y="3562"/>
                </a:lnTo>
                <a:lnTo>
                  <a:pt x="7389" y="3573"/>
                </a:lnTo>
                <a:lnTo>
                  <a:pt x="7378" y="3585"/>
                </a:lnTo>
                <a:lnTo>
                  <a:pt x="7401" y="3597"/>
                </a:lnTo>
                <a:lnTo>
                  <a:pt x="7401" y="3608"/>
                </a:lnTo>
                <a:lnTo>
                  <a:pt x="7401" y="3620"/>
                </a:lnTo>
                <a:lnTo>
                  <a:pt x="7378" y="3620"/>
                </a:lnTo>
                <a:lnTo>
                  <a:pt x="7366" y="3620"/>
                </a:lnTo>
                <a:lnTo>
                  <a:pt x="7355" y="3632"/>
                </a:lnTo>
                <a:lnTo>
                  <a:pt x="7343" y="3632"/>
                </a:lnTo>
                <a:lnTo>
                  <a:pt x="7331" y="3643"/>
                </a:lnTo>
                <a:lnTo>
                  <a:pt x="7320" y="3643"/>
                </a:lnTo>
                <a:lnTo>
                  <a:pt x="7308" y="3643"/>
                </a:lnTo>
                <a:lnTo>
                  <a:pt x="7297" y="3655"/>
                </a:lnTo>
                <a:lnTo>
                  <a:pt x="7285" y="3667"/>
                </a:lnTo>
                <a:lnTo>
                  <a:pt x="7274" y="3667"/>
                </a:lnTo>
                <a:lnTo>
                  <a:pt x="7262" y="3655"/>
                </a:lnTo>
                <a:lnTo>
                  <a:pt x="7251" y="3655"/>
                </a:lnTo>
                <a:lnTo>
                  <a:pt x="7251" y="3643"/>
                </a:lnTo>
                <a:lnTo>
                  <a:pt x="7262" y="3620"/>
                </a:lnTo>
                <a:lnTo>
                  <a:pt x="7262" y="3585"/>
                </a:lnTo>
                <a:lnTo>
                  <a:pt x="7239" y="3562"/>
                </a:lnTo>
                <a:lnTo>
                  <a:pt x="7159" y="3538"/>
                </a:lnTo>
                <a:lnTo>
                  <a:pt x="7159" y="3562"/>
                </a:lnTo>
                <a:lnTo>
                  <a:pt x="7147" y="3562"/>
                </a:lnTo>
                <a:lnTo>
                  <a:pt x="7147" y="3585"/>
                </a:lnTo>
                <a:lnTo>
                  <a:pt x="7147" y="3620"/>
                </a:lnTo>
                <a:lnTo>
                  <a:pt x="7136" y="3643"/>
                </a:lnTo>
                <a:lnTo>
                  <a:pt x="7136" y="3655"/>
                </a:lnTo>
                <a:lnTo>
                  <a:pt x="7136" y="3667"/>
                </a:lnTo>
                <a:lnTo>
                  <a:pt x="7147" y="3667"/>
                </a:lnTo>
                <a:lnTo>
                  <a:pt x="7136" y="3678"/>
                </a:lnTo>
                <a:lnTo>
                  <a:pt x="7124" y="3690"/>
                </a:lnTo>
                <a:lnTo>
                  <a:pt x="7124" y="3702"/>
                </a:lnTo>
                <a:lnTo>
                  <a:pt x="7089" y="3725"/>
                </a:lnTo>
                <a:lnTo>
                  <a:pt x="7078" y="3725"/>
                </a:lnTo>
                <a:lnTo>
                  <a:pt x="7078" y="3737"/>
                </a:lnTo>
                <a:lnTo>
                  <a:pt x="7089" y="3760"/>
                </a:lnTo>
                <a:lnTo>
                  <a:pt x="7078" y="3772"/>
                </a:lnTo>
                <a:lnTo>
                  <a:pt x="7066" y="3783"/>
                </a:lnTo>
                <a:lnTo>
                  <a:pt x="7066" y="3795"/>
                </a:lnTo>
                <a:lnTo>
                  <a:pt x="7066" y="3807"/>
                </a:lnTo>
                <a:lnTo>
                  <a:pt x="7066" y="3830"/>
                </a:lnTo>
                <a:lnTo>
                  <a:pt x="7066" y="3842"/>
                </a:lnTo>
                <a:lnTo>
                  <a:pt x="7066" y="3853"/>
                </a:lnTo>
                <a:lnTo>
                  <a:pt x="7078" y="3865"/>
                </a:lnTo>
                <a:lnTo>
                  <a:pt x="7078" y="3900"/>
                </a:lnTo>
                <a:lnTo>
                  <a:pt x="7089" y="3947"/>
                </a:lnTo>
                <a:lnTo>
                  <a:pt x="7101" y="3994"/>
                </a:lnTo>
                <a:lnTo>
                  <a:pt x="7101" y="4064"/>
                </a:lnTo>
                <a:lnTo>
                  <a:pt x="7159" y="4075"/>
                </a:lnTo>
                <a:lnTo>
                  <a:pt x="7205" y="4087"/>
                </a:lnTo>
                <a:lnTo>
                  <a:pt x="7205" y="4099"/>
                </a:lnTo>
                <a:lnTo>
                  <a:pt x="7239" y="4134"/>
                </a:lnTo>
                <a:lnTo>
                  <a:pt x="7239" y="4169"/>
                </a:lnTo>
                <a:lnTo>
                  <a:pt x="7228" y="4180"/>
                </a:lnTo>
                <a:lnTo>
                  <a:pt x="7228" y="4192"/>
                </a:lnTo>
                <a:lnTo>
                  <a:pt x="7228" y="4215"/>
                </a:lnTo>
                <a:lnTo>
                  <a:pt x="7228" y="4227"/>
                </a:lnTo>
                <a:lnTo>
                  <a:pt x="7239" y="4251"/>
                </a:lnTo>
                <a:lnTo>
                  <a:pt x="7251" y="4262"/>
                </a:lnTo>
                <a:lnTo>
                  <a:pt x="7239" y="4286"/>
                </a:lnTo>
                <a:lnTo>
                  <a:pt x="7228" y="4286"/>
                </a:lnTo>
                <a:lnTo>
                  <a:pt x="7216" y="4274"/>
                </a:lnTo>
                <a:lnTo>
                  <a:pt x="7205" y="4262"/>
                </a:lnTo>
                <a:lnTo>
                  <a:pt x="7205" y="4251"/>
                </a:lnTo>
                <a:lnTo>
                  <a:pt x="7193" y="4239"/>
                </a:lnTo>
                <a:lnTo>
                  <a:pt x="7182" y="4239"/>
                </a:lnTo>
                <a:lnTo>
                  <a:pt x="7159" y="4227"/>
                </a:lnTo>
                <a:lnTo>
                  <a:pt x="7147" y="4215"/>
                </a:lnTo>
                <a:lnTo>
                  <a:pt x="7124" y="4192"/>
                </a:lnTo>
                <a:lnTo>
                  <a:pt x="7112" y="4215"/>
                </a:lnTo>
                <a:lnTo>
                  <a:pt x="7078" y="4239"/>
                </a:lnTo>
                <a:lnTo>
                  <a:pt x="7066" y="4251"/>
                </a:lnTo>
                <a:lnTo>
                  <a:pt x="7066" y="4262"/>
                </a:lnTo>
                <a:lnTo>
                  <a:pt x="6997" y="4239"/>
                </a:lnTo>
                <a:lnTo>
                  <a:pt x="6974" y="4227"/>
                </a:lnTo>
                <a:lnTo>
                  <a:pt x="6928" y="4286"/>
                </a:lnTo>
                <a:lnTo>
                  <a:pt x="6905" y="4297"/>
                </a:lnTo>
                <a:lnTo>
                  <a:pt x="6893" y="4286"/>
                </a:lnTo>
                <a:lnTo>
                  <a:pt x="6870" y="4297"/>
                </a:lnTo>
                <a:lnTo>
                  <a:pt x="6859" y="4297"/>
                </a:lnTo>
                <a:lnTo>
                  <a:pt x="6847" y="4309"/>
                </a:lnTo>
                <a:lnTo>
                  <a:pt x="6836" y="4297"/>
                </a:lnTo>
                <a:lnTo>
                  <a:pt x="6824" y="4286"/>
                </a:lnTo>
                <a:lnTo>
                  <a:pt x="6813" y="4274"/>
                </a:lnTo>
                <a:lnTo>
                  <a:pt x="6801" y="4251"/>
                </a:lnTo>
                <a:lnTo>
                  <a:pt x="6778" y="4262"/>
                </a:lnTo>
                <a:lnTo>
                  <a:pt x="6755" y="4274"/>
                </a:lnTo>
                <a:lnTo>
                  <a:pt x="6732" y="4297"/>
                </a:lnTo>
                <a:lnTo>
                  <a:pt x="6709" y="4309"/>
                </a:lnTo>
                <a:lnTo>
                  <a:pt x="6697" y="4309"/>
                </a:lnTo>
                <a:lnTo>
                  <a:pt x="6686" y="4297"/>
                </a:lnTo>
                <a:lnTo>
                  <a:pt x="6686" y="4286"/>
                </a:lnTo>
                <a:lnTo>
                  <a:pt x="6674" y="4286"/>
                </a:lnTo>
                <a:lnTo>
                  <a:pt x="6674" y="4274"/>
                </a:lnTo>
                <a:lnTo>
                  <a:pt x="6663" y="4274"/>
                </a:lnTo>
                <a:lnTo>
                  <a:pt x="6628" y="4274"/>
                </a:lnTo>
                <a:lnTo>
                  <a:pt x="6628" y="4251"/>
                </a:lnTo>
                <a:lnTo>
                  <a:pt x="6617" y="4204"/>
                </a:lnTo>
                <a:lnTo>
                  <a:pt x="6605" y="4192"/>
                </a:lnTo>
                <a:lnTo>
                  <a:pt x="6582" y="4192"/>
                </a:lnTo>
                <a:lnTo>
                  <a:pt x="6571" y="4192"/>
                </a:lnTo>
                <a:lnTo>
                  <a:pt x="6571" y="4169"/>
                </a:lnTo>
                <a:lnTo>
                  <a:pt x="6559" y="4157"/>
                </a:lnTo>
                <a:lnTo>
                  <a:pt x="6559" y="4134"/>
                </a:lnTo>
                <a:lnTo>
                  <a:pt x="6536" y="4110"/>
                </a:lnTo>
                <a:lnTo>
                  <a:pt x="6525" y="4134"/>
                </a:lnTo>
                <a:lnTo>
                  <a:pt x="6502" y="4134"/>
                </a:lnTo>
                <a:lnTo>
                  <a:pt x="6490" y="4145"/>
                </a:lnTo>
                <a:lnTo>
                  <a:pt x="6478" y="4157"/>
                </a:lnTo>
                <a:lnTo>
                  <a:pt x="6467" y="4145"/>
                </a:lnTo>
                <a:lnTo>
                  <a:pt x="6444" y="4122"/>
                </a:lnTo>
                <a:lnTo>
                  <a:pt x="6455" y="4110"/>
                </a:lnTo>
                <a:lnTo>
                  <a:pt x="6467" y="4099"/>
                </a:lnTo>
                <a:lnTo>
                  <a:pt x="6467" y="4075"/>
                </a:lnTo>
                <a:lnTo>
                  <a:pt x="6432" y="4052"/>
                </a:lnTo>
                <a:lnTo>
                  <a:pt x="6409" y="4064"/>
                </a:lnTo>
                <a:lnTo>
                  <a:pt x="6409" y="4052"/>
                </a:lnTo>
                <a:lnTo>
                  <a:pt x="6409" y="4040"/>
                </a:lnTo>
                <a:lnTo>
                  <a:pt x="6432" y="4040"/>
                </a:lnTo>
                <a:lnTo>
                  <a:pt x="6444" y="4029"/>
                </a:lnTo>
                <a:lnTo>
                  <a:pt x="6455" y="4005"/>
                </a:lnTo>
                <a:lnTo>
                  <a:pt x="6455" y="3982"/>
                </a:lnTo>
                <a:lnTo>
                  <a:pt x="6409" y="3994"/>
                </a:lnTo>
                <a:lnTo>
                  <a:pt x="6398" y="3982"/>
                </a:lnTo>
                <a:lnTo>
                  <a:pt x="6398" y="3994"/>
                </a:lnTo>
                <a:lnTo>
                  <a:pt x="6398" y="4005"/>
                </a:lnTo>
                <a:lnTo>
                  <a:pt x="6386" y="3982"/>
                </a:lnTo>
                <a:lnTo>
                  <a:pt x="6386" y="3970"/>
                </a:lnTo>
                <a:lnTo>
                  <a:pt x="6375" y="3959"/>
                </a:lnTo>
                <a:lnTo>
                  <a:pt x="6352" y="3959"/>
                </a:lnTo>
                <a:lnTo>
                  <a:pt x="6340" y="3959"/>
                </a:lnTo>
                <a:lnTo>
                  <a:pt x="6294" y="3947"/>
                </a:lnTo>
                <a:lnTo>
                  <a:pt x="6282" y="3935"/>
                </a:lnTo>
                <a:lnTo>
                  <a:pt x="6271" y="3912"/>
                </a:lnTo>
                <a:lnTo>
                  <a:pt x="6271" y="3889"/>
                </a:lnTo>
                <a:lnTo>
                  <a:pt x="6248" y="3889"/>
                </a:lnTo>
                <a:lnTo>
                  <a:pt x="6202" y="3889"/>
                </a:lnTo>
                <a:lnTo>
                  <a:pt x="6190" y="3900"/>
                </a:lnTo>
                <a:lnTo>
                  <a:pt x="6179" y="3924"/>
                </a:lnTo>
                <a:lnTo>
                  <a:pt x="6179" y="3935"/>
                </a:lnTo>
                <a:lnTo>
                  <a:pt x="6167" y="3924"/>
                </a:lnTo>
                <a:lnTo>
                  <a:pt x="6156" y="3924"/>
                </a:lnTo>
                <a:lnTo>
                  <a:pt x="6144" y="3924"/>
                </a:lnTo>
                <a:lnTo>
                  <a:pt x="6110" y="3924"/>
                </a:lnTo>
                <a:lnTo>
                  <a:pt x="6098" y="3912"/>
                </a:lnTo>
                <a:lnTo>
                  <a:pt x="6052" y="3889"/>
                </a:lnTo>
                <a:lnTo>
                  <a:pt x="6052" y="3877"/>
                </a:lnTo>
                <a:lnTo>
                  <a:pt x="6052" y="3865"/>
                </a:lnTo>
                <a:lnTo>
                  <a:pt x="6052" y="3853"/>
                </a:lnTo>
                <a:lnTo>
                  <a:pt x="6040" y="3842"/>
                </a:lnTo>
                <a:lnTo>
                  <a:pt x="6052" y="3807"/>
                </a:lnTo>
                <a:lnTo>
                  <a:pt x="6040" y="3807"/>
                </a:lnTo>
                <a:lnTo>
                  <a:pt x="6029" y="3795"/>
                </a:lnTo>
                <a:lnTo>
                  <a:pt x="6017" y="3783"/>
                </a:lnTo>
                <a:lnTo>
                  <a:pt x="6006" y="3783"/>
                </a:lnTo>
                <a:lnTo>
                  <a:pt x="5983" y="3783"/>
                </a:lnTo>
                <a:lnTo>
                  <a:pt x="5983" y="3795"/>
                </a:lnTo>
                <a:lnTo>
                  <a:pt x="5960" y="3795"/>
                </a:lnTo>
                <a:lnTo>
                  <a:pt x="5948" y="3807"/>
                </a:lnTo>
                <a:lnTo>
                  <a:pt x="5937" y="3807"/>
                </a:lnTo>
                <a:lnTo>
                  <a:pt x="5937" y="3830"/>
                </a:lnTo>
                <a:lnTo>
                  <a:pt x="5937" y="3842"/>
                </a:lnTo>
                <a:lnTo>
                  <a:pt x="5925" y="3853"/>
                </a:lnTo>
                <a:lnTo>
                  <a:pt x="5902" y="3853"/>
                </a:lnTo>
                <a:lnTo>
                  <a:pt x="5879" y="3853"/>
                </a:lnTo>
                <a:lnTo>
                  <a:pt x="5844" y="3865"/>
                </a:lnTo>
                <a:lnTo>
                  <a:pt x="5833" y="3865"/>
                </a:lnTo>
                <a:lnTo>
                  <a:pt x="5821" y="3853"/>
                </a:lnTo>
                <a:lnTo>
                  <a:pt x="5798" y="3877"/>
                </a:lnTo>
                <a:lnTo>
                  <a:pt x="5775" y="3889"/>
                </a:lnTo>
                <a:lnTo>
                  <a:pt x="5764" y="3889"/>
                </a:lnTo>
                <a:lnTo>
                  <a:pt x="5741" y="3877"/>
                </a:lnTo>
                <a:lnTo>
                  <a:pt x="5729" y="3877"/>
                </a:lnTo>
                <a:lnTo>
                  <a:pt x="5718" y="3865"/>
                </a:lnTo>
                <a:lnTo>
                  <a:pt x="5706" y="3877"/>
                </a:lnTo>
                <a:lnTo>
                  <a:pt x="5695" y="3865"/>
                </a:lnTo>
                <a:lnTo>
                  <a:pt x="5672" y="3853"/>
                </a:lnTo>
                <a:lnTo>
                  <a:pt x="5660" y="3865"/>
                </a:lnTo>
                <a:lnTo>
                  <a:pt x="5648" y="3853"/>
                </a:lnTo>
                <a:lnTo>
                  <a:pt x="5637" y="3853"/>
                </a:lnTo>
                <a:lnTo>
                  <a:pt x="5614" y="3842"/>
                </a:lnTo>
                <a:lnTo>
                  <a:pt x="5602" y="3842"/>
                </a:lnTo>
                <a:lnTo>
                  <a:pt x="5591" y="3842"/>
                </a:lnTo>
                <a:lnTo>
                  <a:pt x="5579" y="3830"/>
                </a:lnTo>
                <a:lnTo>
                  <a:pt x="5568" y="3830"/>
                </a:lnTo>
                <a:lnTo>
                  <a:pt x="5556" y="3830"/>
                </a:lnTo>
                <a:lnTo>
                  <a:pt x="5545" y="3830"/>
                </a:lnTo>
                <a:lnTo>
                  <a:pt x="5533" y="3842"/>
                </a:lnTo>
                <a:lnTo>
                  <a:pt x="5522" y="3842"/>
                </a:lnTo>
                <a:lnTo>
                  <a:pt x="5499" y="3865"/>
                </a:lnTo>
                <a:lnTo>
                  <a:pt x="5499" y="3877"/>
                </a:lnTo>
                <a:lnTo>
                  <a:pt x="5476" y="3924"/>
                </a:lnTo>
                <a:lnTo>
                  <a:pt x="5476" y="3900"/>
                </a:lnTo>
                <a:lnTo>
                  <a:pt x="5464" y="3889"/>
                </a:lnTo>
                <a:lnTo>
                  <a:pt x="5453" y="3889"/>
                </a:lnTo>
                <a:lnTo>
                  <a:pt x="5429" y="3900"/>
                </a:lnTo>
                <a:lnTo>
                  <a:pt x="5429" y="3924"/>
                </a:lnTo>
                <a:lnTo>
                  <a:pt x="5418" y="3924"/>
                </a:lnTo>
                <a:lnTo>
                  <a:pt x="5406" y="3924"/>
                </a:lnTo>
                <a:lnTo>
                  <a:pt x="5406" y="3912"/>
                </a:lnTo>
                <a:lnTo>
                  <a:pt x="5395" y="3912"/>
                </a:lnTo>
                <a:lnTo>
                  <a:pt x="5383" y="3912"/>
                </a:lnTo>
                <a:lnTo>
                  <a:pt x="5372" y="3912"/>
                </a:lnTo>
                <a:lnTo>
                  <a:pt x="5372" y="3924"/>
                </a:lnTo>
                <a:lnTo>
                  <a:pt x="5360" y="3924"/>
                </a:lnTo>
                <a:lnTo>
                  <a:pt x="5349" y="3924"/>
                </a:lnTo>
                <a:lnTo>
                  <a:pt x="5326" y="3924"/>
                </a:lnTo>
                <a:lnTo>
                  <a:pt x="5314" y="3912"/>
                </a:lnTo>
                <a:lnTo>
                  <a:pt x="5280" y="3924"/>
                </a:lnTo>
                <a:lnTo>
                  <a:pt x="5257" y="3912"/>
                </a:lnTo>
                <a:lnTo>
                  <a:pt x="5245" y="3889"/>
                </a:lnTo>
                <a:lnTo>
                  <a:pt x="5245" y="3900"/>
                </a:lnTo>
                <a:lnTo>
                  <a:pt x="5245" y="3912"/>
                </a:lnTo>
                <a:lnTo>
                  <a:pt x="5257" y="3912"/>
                </a:lnTo>
                <a:lnTo>
                  <a:pt x="5268" y="3924"/>
                </a:lnTo>
                <a:lnTo>
                  <a:pt x="5268" y="3935"/>
                </a:lnTo>
                <a:lnTo>
                  <a:pt x="5268" y="3947"/>
                </a:lnTo>
                <a:lnTo>
                  <a:pt x="5257" y="3970"/>
                </a:lnTo>
                <a:lnTo>
                  <a:pt x="5257" y="3982"/>
                </a:lnTo>
                <a:lnTo>
                  <a:pt x="5257" y="3994"/>
                </a:lnTo>
                <a:lnTo>
                  <a:pt x="5257" y="4005"/>
                </a:lnTo>
                <a:lnTo>
                  <a:pt x="5234" y="4005"/>
                </a:lnTo>
                <a:lnTo>
                  <a:pt x="5199" y="4005"/>
                </a:lnTo>
                <a:lnTo>
                  <a:pt x="5199" y="4017"/>
                </a:lnTo>
                <a:lnTo>
                  <a:pt x="5187" y="4029"/>
                </a:lnTo>
                <a:lnTo>
                  <a:pt x="5176" y="4052"/>
                </a:lnTo>
                <a:lnTo>
                  <a:pt x="5164" y="4052"/>
                </a:lnTo>
                <a:lnTo>
                  <a:pt x="5164" y="4064"/>
                </a:lnTo>
                <a:lnTo>
                  <a:pt x="5153" y="4064"/>
                </a:lnTo>
                <a:lnTo>
                  <a:pt x="5141" y="4075"/>
                </a:lnTo>
                <a:lnTo>
                  <a:pt x="5141" y="4064"/>
                </a:lnTo>
                <a:lnTo>
                  <a:pt x="5130" y="4075"/>
                </a:lnTo>
                <a:lnTo>
                  <a:pt x="5118" y="4075"/>
                </a:lnTo>
                <a:lnTo>
                  <a:pt x="5107" y="4099"/>
                </a:lnTo>
                <a:lnTo>
                  <a:pt x="5095" y="4110"/>
                </a:lnTo>
                <a:lnTo>
                  <a:pt x="5084" y="4099"/>
                </a:lnTo>
                <a:lnTo>
                  <a:pt x="5061" y="4099"/>
                </a:lnTo>
                <a:lnTo>
                  <a:pt x="5038" y="4099"/>
                </a:lnTo>
                <a:lnTo>
                  <a:pt x="5014" y="4110"/>
                </a:lnTo>
                <a:lnTo>
                  <a:pt x="4991" y="4110"/>
                </a:lnTo>
                <a:lnTo>
                  <a:pt x="4980" y="4122"/>
                </a:lnTo>
                <a:lnTo>
                  <a:pt x="4968" y="4122"/>
                </a:lnTo>
                <a:lnTo>
                  <a:pt x="4957" y="4134"/>
                </a:lnTo>
                <a:lnTo>
                  <a:pt x="4945" y="4145"/>
                </a:lnTo>
                <a:lnTo>
                  <a:pt x="4922" y="4157"/>
                </a:lnTo>
                <a:lnTo>
                  <a:pt x="4922" y="4180"/>
                </a:lnTo>
                <a:lnTo>
                  <a:pt x="4911" y="4192"/>
                </a:lnTo>
                <a:lnTo>
                  <a:pt x="4899" y="4215"/>
                </a:lnTo>
                <a:lnTo>
                  <a:pt x="4865" y="4239"/>
                </a:lnTo>
                <a:lnTo>
                  <a:pt x="4853" y="4251"/>
                </a:lnTo>
                <a:lnTo>
                  <a:pt x="4853" y="4262"/>
                </a:lnTo>
                <a:lnTo>
                  <a:pt x="4842" y="4251"/>
                </a:lnTo>
                <a:lnTo>
                  <a:pt x="4830" y="4262"/>
                </a:lnTo>
                <a:lnTo>
                  <a:pt x="4819" y="4274"/>
                </a:lnTo>
                <a:lnTo>
                  <a:pt x="4795" y="4286"/>
                </a:lnTo>
                <a:lnTo>
                  <a:pt x="4795" y="4297"/>
                </a:lnTo>
                <a:lnTo>
                  <a:pt x="4784" y="4297"/>
                </a:lnTo>
                <a:lnTo>
                  <a:pt x="4761" y="4321"/>
                </a:lnTo>
                <a:lnTo>
                  <a:pt x="4749" y="4356"/>
                </a:lnTo>
                <a:lnTo>
                  <a:pt x="4738" y="4367"/>
                </a:lnTo>
                <a:lnTo>
                  <a:pt x="4726" y="4379"/>
                </a:lnTo>
                <a:lnTo>
                  <a:pt x="4726" y="4391"/>
                </a:lnTo>
                <a:lnTo>
                  <a:pt x="4715" y="4402"/>
                </a:lnTo>
                <a:lnTo>
                  <a:pt x="4703" y="4426"/>
                </a:lnTo>
                <a:lnTo>
                  <a:pt x="4669" y="4437"/>
                </a:lnTo>
                <a:lnTo>
                  <a:pt x="4657" y="4449"/>
                </a:lnTo>
                <a:lnTo>
                  <a:pt x="4646" y="4449"/>
                </a:lnTo>
                <a:lnTo>
                  <a:pt x="4634" y="4449"/>
                </a:lnTo>
                <a:lnTo>
                  <a:pt x="4611" y="4449"/>
                </a:lnTo>
                <a:lnTo>
                  <a:pt x="4600" y="4461"/>
                </a:lnTo>
                <a:lnTo>
                  <a:pt x="4588" y="4461"/>
                </a:lnTo>
                <a:lnTo>
                  <a:pt x="4576" y="4472"/>
                </a:lnTo>
                <a:lnTo>
                  <a:pt x="4565" y="4472"/>
                </a:lnTo>
                <a:lnTo>
                  <a:pt x="4553" y="4472"/>
                </a:lnTo>
                <a:lnTo>
                  <a:pt x="4542" y="4484"/>
                </a:lnTo>
                <a:lnTo>
                  <a:pt x="4530" y="4484"/>
                </a:lnTo>
                <a:lnTo>
                  <a:pt x="4530" y="4496"/>
                </a:lnTo>
                <a:lnTo>
                  <a:pt x="4519" y="4507"/>
                </a:lnTo>
                <a:lnTo>
                  <a:pt x="4507" y="4519"/>
                </a:lnTo>
                <a:lnTo>
                  <a:pt x="4507" y="4531"/>
                </a:lnTo>
                <a:lnTo>
                  <a:pt x="4496" y="4542"/>
                </a:lnTo>
                <a:lnTo>
                  <a:pt x="4496" y="4554"/>
                </a:lnTo>
                <a:lnTo>
                  <a:pt x="4484" y="4566"/>
                </a:lnTo>
                <a:lnTo>
                  <a:pt x="4473" y="4566"/>
                </a:lnTo>
                <a:lnTo>
                  <a:pt x="4473" y="4589"/>
                </a:lnTo>
                <a:lnTo>
                  <a:pt x="4461" y="4589"/>
                </a:lnTo>
                <a:lnTo>
                  <a:pt x="4461" y="4613"/>
                </a:lnTo>
                <a:lnTo>
                  <a:pt x="4450" y="4624"/>
                </a:lnTo>
                <a:lnTo>
                  <a:pt x="4461" y="4636"/>
                </a:lnTo>
                <a:lnTo>
                  <a:pt x="4461" y="4659"/>
                </a:lnTo>
                <a:lnTo>
                  <a:pt x="4461" y="4671"/>
                </a:lnTo>
                <a:lnTo>
                  <a:pt x="4461" y="4683"/>
                </a:lnTo>
                <a:lnTo>
                  <a:pt x="4438" y="4718"/>
                </a:lnTo>
                <a:lnTo>
                  <a:pt x="4438" y="4729"/>
                </a:lnTo>
                <a:lnTo>
                  <a:pt x="4427" y="4741"/>
                </a:lnTo>
                <a:lnTo>
                  <a:pt x="4438" y="4764"/>
                </a:lnTo>
                <a:lnTo>
                  <a:pt x="4427" y="4788"/>
                </a:lnTo>
                <a:lnTo>
                  <a:pt x="4415" y="4799"/>
                </a:lnTo>
                <a:lnTo>
                  <a:pt x="4404" y="4811"/>
                </a:lnTo>
                <a:lnTo>
                  <a:pt x="4415" y="4834"/>
                </a:lnTo>
                <a:lnTo>
                  <a:pt x="4404" y="4846"/>
                </a:lnTo>
                <a:lnTo>
                  <a:pt x="4404" y="4834"/>
                </a:lnTo>
                <a:lnTo>
                  <a:pt x="4392" y="4834"/>
                </a:lnTo>
                <a:lnTo>
                  <a:pt x="4369" y="4834"/>
                </a:lnTo>
                <a:lnTo>
                  <a:pt x="4357" y="4846"/>
                </a:lnTo>
                <a:lnTo>
                  <a:pt x="4346" y="4846"/>
                </a:lnTo>
                <a:lnTo>
                  <a:pt x="4311" y="4846"/>
                </a:lnTo>
                <a:lnTo>
                  <a:pt x="4311" y="4834"/>
                </a:lnTo>
                <a:lnTo>
                  <a:pt x="4277" y="4823"/>
                </a:lnTo>
                <a:lnTo>
                  <a:pt x="4265" y="4834"/>
                </a:lnTo>
                <a:lnTo>
                  <a:pt x="4265" y="4846"/>
                </a:lnTo>
                <a:lnTo>
                  <a:pt x="4254" y="4858"/>
                </a:lnTo>
                <a:lnTo>
                  <a:pt x="4231" y="4881"/>
                </a:lnTo>
                <a:lnTo>
                  <a:pt x="4242" y="4893"/>
                </a:lnTo>
                <a:lnTo>
                  <a:pt x="4231" y="4916"/>
                </a:lnTo>
                <a:lnTo>
                  <a:pt x="4219" y="4916"/>
                </a:lnTo>
                <a:lnTo>
                  <a:pt x="4208" y="4928"/>
                </a:lnTo>
                <a:lnTo>
                  <a:pt x="4196" y="4951"/>
                </a:lnTo>
                <a:lnTo>
                  <a:pt x="4185" y="4963"/>
                </a:lnTo>
                <a:lnTo>
                  <a:pt x="4173" y="4963"/>
                </a:lnTo>
                <a:lnTo>
                  <a:pt x="4173" y="4986"/>
                </a:lnTo>
                <a:lnTo>
                  <a:pt x="4161" y="5010"/>
                </a:lnTo>
                <a:lnTo>
                  <a:pt x="4150" y="5021"/>
                </a:lnTo>
                <a:lnTo>
                  <a:pt x="4138" y="5021"/>
                </a:lnTo>
                <a:lnTo>
                  <a:pt x="4115" y="5045"/>
                </a:lnTo>
                <a:lnTo>
                  <a:pt x="4115" y="5056"/>
                </a:lnTo>
                <a:lnTo>
                  <a:pt x="4115" y="5068"/>
                </a:lnTo>
                <a:lnTo>
                  <a:pt x="4127" y="5080"/>
                </a:lnTo>
                <a:lnTo>
                  <a:pt x="4127" y="5103"/>
                </a:lnTo>
                <a:lnTo>
                  <a:pt x="4127" y="5115"/>
                </a:lnTo>
                <a:lnTo>
                  <a:pt x="4115" y="5126"/>
                </a:lnTo>
                <a:lnTo>
                  <a:pt x="4127" y="5138"/>
                </a:lnTo>
                <a:lnTo>
                  <a:pt x="4115" y="5138"/>
                </a:lnTo>
                <a:lnTo>
                  <a:pt x="4127" y="5150"/>
                </a:lnTo>
                <a:lnTo>
                  <a:pt x="4138" y="5150"/>
                </a:lnTo>
                <a:lnTo>
                  <a:pt x="4138" y="5161"/>
                </a:lnTo>
                <a:lnTo>
                  <a:pt x="4115" y="5173"/>
                </a:lnTo>
                <a:lnTo>
                  <a:pt x="4092" y="5173"/>
                </a:lnTo>
                <a:lnTo>
                  <a:pt x="4058" y="5196"/>
                </a:lnTo>
                <a:lnTo>
                  <a:pt x="4012" y="5196"/>
                </a:lnTo>
                <a:lnTo>
                  <a:pt x="4000" y="5196"/>
                </a:lnTo>
                <a:lnTo>
                  <a:pt x="3989" y="5185"/>
                </a:lnTo>
                <a:lnTo>
                  <a:pt x="3977" y="5150"/>
                </a:lnTo>
                <a:lnTo>
                  <a:pt x="3977" y="5138"/>
                </a:lnTo>
                <a:lnTo>
                  <a:pt x="3966" y="5138"/>
                </a:lnTo>
                <a:lnTo>
                  <a:pt x="3942" y="5138"/>
                </a:lnTo>
                <a:lnTo>
                  <a:pt x="3942" y="5150"/>
                </a:lnTo>
                <a:lnTo>
                  <a:pt x="3942" y="5185"/>
                </a:lnTo>
                <a:lnTo>
                  <a:pt x="3966" y="5196"/>
                </a:lnTo>
                <a:lnTo>
                  <a:pt x="3954" y="5208"/>
                </a:lnTo>
                <a:lnTo>
                  <a:pt x="3954" y="5220"/>
                </a:lnTo>
                <a:lnTo>
                  <a:pt x="3954" y="5231"/>
                </a:lnTo>
                <a:lnTo>
                  <a:pt x="3942" y="5266"/>
                </a:lnTo>
                <a:lnTo>
                  <a:pt x="3919" y="5278"/>
                </a:lnTo>
                <a:lnTo>
                  <a:pt x="3896" y="5290"/>
                </a:lnTo>
                <a:lnTo>
                  <a:pt x="3896" y="5301"/>
                </a:lnTo>
                <a:lnTo>
                  <a:pt x="3896" y="5313"/>
                </a:lnTo>
                <a:lnTo>
                  <a:pt x="3885" y="5325"/>
                </a:lnTo>
                <a:lnTo>
                  <a:pt x="3896" y="5336"/>
                </a:lnTo>
                <a:lnTo>
                  <a:pt x="3896" y="5360"/>
                </a:lnTo>
                <a:lnTo>
                  <a:pt x="3885" y="5383"/>
                </a:lnTo>
                <a:lnTo>
                  <a:pt x="3896" y="5395"/>
                </a:lnTo>
                <a:lnTo>
                  <a:pt x="3896" y="5442"/>
                </a:lnTo>
                <a:lnTo>
                  <a:pt x="3896" y="5453"/>
                </a:lnTo>
                <a:lnTo>
                  <a:pt x="3896" y="5465"/>
                </a:lnTo>
                <a:lnTo>
                  <a:pt x="3896" y="5477"/>
                </a:lnTo>
                <a:lnTo>
                  <a:pt x="3885" y="5477"/>
                </a:lnTo>
                <a:lnTo>
                  <a:pt x="3896" y="5477"/>
                </a:lnTo>
                <a:lnTo>
                  <a:pt x="3896" y="5488"/>
                </a:lnTo>
                <a:lnTo>
                  <a:pt x="3873" y="5500"/>
                </a:lnTo>
                <a:lnTo>
                  <a:pt x="3885" y="5500"/>
                </a:lnTo>
                <a:lnTo>
                  <a:pt x="3873" y="5500"/>
                </a:lnTo>
                <a:lnTo>
                  <a:pt x="3873" y="5512"/>
                </a:lnTo>
                <a:lnTo>
                  <a:pt x="3862" y="5512"/>
                </a:lnTo>
                <a:lnTo>
                  <a:pt x="3862" y="5523"/>
                </a:lnTo>
                <a:lnTo>
                  <a:pt x="3862" y="5535"/>
                </a:lnTo>
                <a:lnTo>
                  <a:pt x="3873" y="5535"/>
                </a:lnTo>
                <a:lnTo>
                  <a:pt x="3873" y="5547"/>
                </a:lnTo>
                <a:lnTo>
                  <a:pt x="3885" y="5547"/>
                </a:lnTo>
                <a:lnTo>
                  <a:pt x="3885" y="5558"/>
                </a:lnTo>
                <a:lnTo>
                  <a:pt x="3885" y="5570"/>
                </a:lnTo>
                <a:lnTo>
                  <a:pt x="3896" y="5570"/>
                </a:lnTo>
                <a:lnTo>
                  <a:pt x="3885" y="5570"/>
                </a:lnTo>
                <a:lnTo>
                  <a:pt x="3873" y="5570"/>
                </a:lnTo>
                <a:lnTo>
                  <a:pt x="3850" y="5558"/>
                </a:lnTo>
                <a:lnTo>
                  <a:pt x="3839" y="5570"/>
                </a:lnTo>
                <a:lnTo>
                  <a:pt x="3827" y="5570"/>
                </a:lnTo>
                <a:lnTo>
                  <a:pt x="3816" y="5570"/>
                </a:lnTo>
                <a:lnTo>
                  <a:pt x="3770" y="5570"/>
                </a:lnTo>
                <a:lnTo>
                  <a:pt x="3758" y="5570"/>
                </a:lnTo>
                <a:lnTo>
                  <a:pt x="3746" y="5582"/>
                </a:lnTo>
                <a:lnTo>
                  <a:pt x="3723" y="5593"/>
                </a:lnTo>
                <a:lnTo>
                  <a:pt x="3723" y="5605"/>
                </a:lnTo>
                <a:lnTo>
                  <a:pt x="3712" y="5605"/>
                </a:lnTo>
                <a:lnTo>
                  <a:pt x="3712" y="5617"/>
                </a:lnTo>
                <a:lnTo>
                  <a:pt x="3712" y="5628"/>
                </a:lnTo>
                <a:lnTo>
                  <a:pt x="3712" y="5663"/>
                </a:lnTo>
                <a:lnTo>
                  <a:pt x="3712" y="5675"/>
                </a:lnTo>
                <a:lnTo>
                  <a:pt x="3712" y="5687"/>
                </a:lnTo>
                <a:lnTo>
                  <a:pt x="3700" y="5687"/>
                </a:lnTo>
                <a:lnTo>
                  <a:pt x="3700" y="5698"/>
                </a:lnTo>
                <a:lnTo>
                  <a:pt x="3689" y="5698"/>
                </a:lnTo>
                <a:lnTo>
                  <a:pt x="3689" y="5710"/>
                </a:lnTo>
                <a:lnTo>
                  <a:pt x="3689" y="5722"/>
                </a:lnTo>
                <a:lnTo>
                  <a:pt x="3689" y="5745"/>
                </a:lnTo>
                <a:lnTo>
                  <a:pt x="3677" y="5745"/>
                </a:lnTo>
                <a:lnTo>
                  <a:pt x="3666" y="5745"/>
                </a:lnTo>
                <a:lnTo>
                  <a:pt x="3643" y="5745"/>
                </a:lnTo>
                <a:lnTo>
                  <a:pt x="3631" y="5745"/>
                </a:lnTo>
                <a:lnTo>
                  <a:pt x="3620" y="5757"/>
                </a:lnTo>
                <a:lnTo>
                  <a:pt x="3608" y="5745"/>
                </a:lnTo>
                <a:lnTo>
                  <a:pt x="3597" y="5722"/>
                </a:lnTo>
                <a:lnTo>
                  <a:pt x="3597" y="5710"/>
                </a:lnTo>
                <a:lnTo>
                  <a:pt x="3585" y="5710"/>
                </a:lnTo>
                <a:lnTo>
                  <a:pt x="3585" y="5698"/>
                </a:lnTo>
                <a:lnTo>
                  <a:pt x="3574" y="5698"/>
                </a:lnTo>
                <a:lnTo>
                  <a:pt x="3562" y="5698"/>
                </a:lnTo>
                <a:lnTo>
                  <a:pt x="3551" y="5710"/>
                </a:lnTo>
                <a:lnTo>
                  <a:pt x="3562" y="5722"/>
                </a:lnTo>
                <a:lnTo>
                  <a:pt x="3574" y="5757"/>
                </a:lnTo>
                <a:lnTo>
                  <a:pt x="3585" y="5792"/>
                </a:lnTo>
                <a:lnTo>
                  <a:pt x="3574" y="5804"/>
                </a:lnTo>
                <a:lnTo>
                  <a:pt x="3562" y="5804"/>
                </a:lnTo>
                <a:lnTo>
                  <a:pt x="3551" y="5827"/>
                </a:lnTo>
                <a:lnTo>
                  <a:pt x="3539" y="5827"/>
                </a:lnTo>
                <a:lnTo>
                  <a:pt x="3539" y="5850"/>
                </a:lnTo>
                <a:lnTo>
                  <a:pt x="3516" y="5862"/>
                </a:lnTo>
                <a:lnTo>
                  <a:pt x="3527" y="5897"/>
                </a:lnTo>
                <a:lnTo>
                  <a:pt x="3527" y="5909"/>
                </a:lnTo>
                <a:lnTo>
                  <a:pt x="3539" y="5909"/>
                </a:lnTo>
                <a:lnTo>
                  <a:pt x="3527" y="5932"/>
                </a:lnTo>
                <a:lnTo>
                  <a:pt x="3527" y="5944"/>
                </a:lnTo>
                <a:lnTo>
                  <a:pt x="3516" y="5944"/>
                </a:lnTo>
                <a:lnTo>
                  <a:pt x="3504" y="5944"/>
                </a:lnTo>
                <a:lnTo>
                  <a:pt x="3493" y="5944"/>
                </a:lnTo>
                <a:lnTo>
                  <a:pt x="3481" y="5955"/>
                </a:lnTo>
                <a:lnTo>
                  <a:pt x="3470" y="5955"/>
                </a:lnTo>
                <a:lnTo>
                  <a:pt x="3458" y="5967"/>
                </a:lnTo>
                <a:lnTo>
                  <a:pt x="3447" y="5979"/>
                </a:lnTo>
                <a:lnTo>
                  <a:pt x="3424" y="5967"/>
                </a:lnTo>
                <a:lnTo>
                  <a:pt x="3424" y="5979"/>
                </a:lnTo>
                <a:lnTo>
                  <a:pt x="3412" y="5979"/>
                </a:lnTo>
                <a:lnTo>
                  <a:pt x="3389" y="5979"/>
                </a:lnTo>
                <a:lnTo>
                  <a:pt x="3378" y="5967"/>
                </a:lnTo>
                <a:lnTo>
                  <a:pt x="3366" y="5955"/>
                </a:lnTo>
                <a:lnTo>
                  <a:pt x="3355" y="5967"/>
                </a:lnTo>
                <a:lnTo>
                  <a:pt x="3343" y="5955"/>
                </a:lnTo>
                <a:lnTo>
                  <a:pt x="3343" y="5944"/>
                </a:lnTo>
                <a:lnTo>
                  <a:pt x="3343" y="5920"/>
                </a:lnTo>
                <a:lnTo>
                  <a:pt x="3343" y="5909"/>
                </a:lnTo>
                <a:lnTo>
                  <a:pt x="3332" y="5897"/>
                </a:lnTo>
                <a:lnTo>
                  <a:pt x="3343" y="5874"/>
                </a:lnTo>
                <a:lnTo>
                  <a:pt x="3332" y="5874"/>
                </a:lnTo>
                <a:lnTo>
                  <a:pt x="3320" y="5862"/>
                </a:lnTo>
                <a:lnTo>
                  <a:pt x="3320" y="5850"/>
                </a:lnTo>
                <a:lnTo>
                  <a:pt x="3332" y="5850"/>
                </a:lnTo>
                <a:lnTo>
                  <a:pt x="3332" y="5839"/>
                </a:lnTo>
                <a:lnTo>
                  <a:pt x="3332" y="5815"/>
                </a:lnTo>
                <a:lnTo>
                  <a:pt x="3308" y="5815"/>
                </a:lnTo>
                <a:lnTo>
                  <a:pt x="3308" y="5827"/>
                </a:lnTo>
                <a:lnTo>
                  <a:pt x="3285" y="5827"/>
                </a:lnTo>
                <a:lnTo>
                  <a:pt x="3285" y="5839"/>
                </a:lnTo>
                <a:lnTo>
                  <a:pt x="3274" y="5839"/>
                </a:lnTo>
                <a:lnTo>
                  <a:pt x="3262" y="5827"/>
                </a:lnTo>
                <a:lnTo>
                  <a:pt x="3251" y="5850"/>
                </a:lnTo>
                <a:lnTo>
                  <a:pt x="3239" y="5850"/>
                </a:lnTo>
                <a:lnTo>
                  <a:pt x="3205" y="5839"/>
                </a:lnTo>
                <a:lnTo>
                  <a:pt x="3193" y="5827"/>
                </a:lnTo>
                <a:lnTo>
                  <a:pt x="3170" y="5827"/>
                </a:lnTo>
                <a:lnTo>
                  <a:pt x="3170" y="5839"/>
                </a:lnTo>
                <a:lnTo>
                  <a:pt x="3159" y="5850"/>
                </a:lnTo>
                <a:lnTo>
                  <a:pt x="3147" y="5862"/>
                </a:lnTo>
                <a:lnTo>
                  <a:pt x="3159" y="5874"/>
                </a:lnTo>
                <a:lnTo>
                  <a:pt x="3159" y="5885"/>
                </a:lnTo>
                <a:lnTo>
                  <a:pt x="3159" y="5897"/>
                </a:lnTo>
                <a:lnTo>
                  <a:pt x="3159" y="5885"/>
                </a:lnTo>
                <a:lnTo>
                  <a:pt x="3170" y="5897"/>
                </a:lnTo>
                <a:lnTo>
                  <a:pt x="3147" y="5909"/>
                </a:lnTo>
                <a:lnTo>
                  <a:pt x="3147" y="5920"/>
                </a:lnTo>
                <a:lnTo>
                  <a:pt x="3124" y="5944"/>
                </a:lnTo>
                <a:lnTo>
                  <a:pt x="3112" y="5955"/>
                </a:lnTo>
                <a:lnTo>
                  <a:pt x="3101" y="5955"/>
                </a:lnTo>
                <a:lnTo>
                  <a:pt x="3089" y="5967"/>
                </a:lnTo>
                <a:lnTo>
                  <a:pt x="3078" y="5955"/>
                </a:lnTo>
                <a:lnTo>
                  <a:pt x="3066" y="5979"/>
                </a:lnTo>
                <a:lnTo>
                  <a:pt x="3055" y="5990"/>
                </a:lnTo>
                <a:lnTo>
                  <a:pt x="3043" y="5990"/>
                </a:lnTo>
                <a:lnTo>
                  <a:pt x="3032" y="6002"/>
                </a:lnTo>
                <a:lnTo>
                  <a:pt x="3009" y="6014"/>
                </a:lnTo>
                <a:lnTo>
                  <a:pt x="2986" y="6025"/>
                </a:lnTo>
                <a:lnTo>
                  <a:pt x="2986" y="6037"/>
                </a:lnTo>
                <a:lnTo>
                  <a:pt x="2997" y="6060"/>
                </a:lnTo>
                <a:lnTo>
                  <a:pt x="2986" y="6084"/>
                </a:lnTo>
                <a:lnTo>
                  <a:pt x="2986" y="6095"/>
                </a:lnTo>
                <a:lnTo>
                  <a:pt x="2951" y="6095"/>
                </a:lnTo>
                <a:lnTo>
                  <a:pt x="2940" y="6095"/>
                </a:lnTo>
                <a:lnTo>
                  <a:pt x="2940" y="6107"/>
                </a:lnTo>
                <a:lnTo>
                  <a:pt x="2940" y="6119"/>
                </a:lnTo>
                <a:lnTo>
                  <a:pt x="2928" y="6119"/>
                </a:lnTo>
                <a:lnTo>
                  <a:pt x="2917" y="6119"/>
                </a:lnTo>
                <a:lnTo>
                  <a:pt x="2905" y="6130"/>
                </a:lnTo>
                <a:lnTo>
                  <a:pt x="2893" y="6130"/>
                </a:lnTo>
                <a:lnTo>
                  <a:pt x="2859" y="6142"/>
                </a:lnTo>
                <a:lnTo>
                  <a:pt x="2859" y="6119"/>
                </a:lnTo>
                <a:lnTo>
                  <a:pt x="2859" y="6095"/>
                </a:lnTo>
                <a:lnTo>
                  <a:pt x="2859" y="6072"/>
                </a:lnTo>
                <a:lnTo>
                  <a:pt x="2847" y="6072"/>
                </a:lnTo>
                <a:lnTo>
                  <a:pt x="2847" y="6049"/>
                </a:lnTo>
                <a:lnTo>
                  <a:pt x="2824" y="6049"/>
                </a:lnTo>
                <a:lnTo>
                  <a:pt x="2813" y="6060"/>
                </a:lnTo>
                <a:lnTo>
                  <a:pt x="2801" y="6060"/>
                </a:lnTo>
                <a:lnTo>
                  <a:pt x="2790" y="6060"/>
                </a:lnTo>
                <a:lnTo>
                  <a:pt x="2778" y="6060"/>
                </a:lnTo>
                <a:lnTo>
                  <a:pt x="2767" y="6060"/>
                </a:lnTo>
                <a:lnTo>
                  <a:pt x="2767" y="6072"/>
                </a:lnTo>
                <a:lnTo>
                  <a:pt x="2755" y="6072"/>
                </a:lnTo>
                <a:lnTo>
                  <a:pt x="2755" y="6084"/>
                </a:lnTo>
                <a:lnTo>
                  <a:pt x="2744" y="6084"/>
                </a:lnTo>
                <a:lnTo>
                  <a:pt x="2744" y="6107"/>
                </a:lnTo>
                <a:lnTo>
                  <a:pt x="2732" y="6107"/>
                </a:lnTo>
                <a:lnTo>
                  <a:pt x="2721" y="6107"/>
                </a:lnTo>
                <a:lnTo>
                  <a:pt x="2721" y="6119"/>
                </a:lnTo>
                <a:lnTo>
                  <a:pt x="2686" y="6154"/>
                </a:lnTo>
                <a:lnTo>
                  <a:pt x="2663" y="6166"/>
                </a:lnTo>
                <a:lnTo>
                  <a:pt x="2663" y="6177"/>
                </a:lnTo>
                <a:lnTo>
                  <a:pt x="2651" y="6177"/>
                </a:lnTo>
                <a:lnTo>
                  <a:pt x="2640" y="6166"/>
                </a:lnTo>
                <a:lnTo>
                  <a:pt x="2628" y="6177"/>
                </a:lnTo>
                <a:lnTo>
                  <a:pt x="2617" y="6189"/>
                </a:lnTo>
                <a:lnTo>
                  <a:pt x="2605" y="6177"/>
                </a:lnTo>
                <a:lnTo>
                  <a:pt x="2594" y="6177"/>
                </a:lnTo>
                <a:lnTo>
                  <a:pt x="2582" y="6189"/>
                </a:lnTo>
                <a:lnTo>
                  <a:pt x="2571" y="6189"/>
                </a:lnTo>
                <a:lnTo>
                  <a:pt x="2559" y="6177"/>
                </a:lnTo>
                <a:lnTo>
                  <a:pt x="2559" y="6166"/>
                </a:lnTo>
                <a:lnTo>
                  <a:pt x="2559" y="6142"/>
                </a:lnTo>
                <a:lnTo>
                  <a:pt x="2502" y="6130"/>
                </a:lnTo>
                <a:lnTo>
                  <a:pt x="2490" y="6142"/>
                </a:lnTo>
                <a:lnTo>
                  <a:pt x="2478" y="6130"/>
                </a:lnTo>
                <a:lnTo>
                  <a:pt x="2467" y="6130"/>
                </a:lnTo>
                <a:lnTo>
                  <a:pt x="2432" y="6130"/>
                </a:lnTo>
                <a:lnTo>
                  <a:pt x="2421" y="6130"/>
                </a:lnTo>
                <a:lnTo>
                  <a:pt x="2398" y="6130"/>
                </a:lnTo>
                <a:lnTo>
                  <a:pt x="2375" y="6119"/>
                </a:lnTo>
                <a:lnTo>
                  <a:pt x="2375" y="6107"/>
                </a:lnTo>
                <a:lnTo>
                  <a:pt x="2363" y="6095"/>
                </a:lnTo>
                <a:lnTo>
                  <a:pt x="2363" y="6084"/>
                </a:lnTo>
                <a:lnTo>
                  <a:pt x="2340" y="6049"/>
                </a:lnTo>
                <a:lnTo>
                  <a:pt x="2340" y="6037"/>
                </a:lnTo>
                <a:lnTo>
                  <a:pt x="2329" y="6025"/>
                </a:lnTo>
                <a:lnTo>
                  <a:pt x="2329" y="6002"/>
                </a:lnTo>
                <a:lnTo>
                  <a:pt x="2329" y="5990"/>
                </a:lnTo>
                <a:lnTo>
                  <a:pt x="2329" y="5979"/>
                </a:lnTo>
                <a:lnTo>
                  <a:pt x="2329" y="5955"/>
                </a:lnTo>
                <a:lnTo>
                  <a:pt x="2340" y="5944"/>
                </a:lnTo>
                <a:lnTo>
                  <a:pt x="2329" y="5932"/>
                </a:lnTo>
                <a:lnTo>
                  <a:pt x="2329" y="5920"/>
                </a:lnTo>
                <a:lnTo>
                  <a:pt x="2340" y="5909"/>
                </a:lnTo>
                <a:lnTo>
                  <a:pt x="2340" y="5897"/>
                </a:lnTo>
                <a:lnTo>
                  <a:pt x="2340" y="5885"/>
                </a:lnTo>
                <a:lnTo>
                  <a:pt x="2375" y="5827"/>
                </a:lnTo>
                <a:lnTo>
                  <a:pt x="2363" y="5827"/>
                </a:lnTo>
                <a:lnTo>
                  <a:pt x="2352" y="5827"/>
                </a:lnTo>
                <a:lnTo>
                  <a:pt x="2340" y="5839"/>
                </a:lnTo>
                <a:lnTo>
                  <a:pt x="2317" y="5839"/>
                </a:lnTo>
                <a:lnTo>
                  <a:pt x="2294" y="5850"/>
                </a:lnTo>
                <a:lnTo>
                  <a:pt x="2271" y="5839"/>
                </a:lnTo>
                <a:lnTo>
                  <a:pt x="2236" y="5850"/>
                </a:lnTo>
                <a:lnTo>
                  <a:pt x="2225" y="5885"/>
                </a:lnTo>
                <a:lnTo>
                  <a:pt x="2202" y="5897"/>
                </a:lnTo>
                <a:lnTo>
                  <a:pt x="2179" y="5897"/>
                </a:lnTo>
                <a:lnTo>
                  <a:pt x="2179" y="5932"/>
                </a:lnTo>
                <a:lnTo>
                  <a:pt x="2156" y="5932"/>
                </a:lnTo>
                <a:lnTo>
                  <a:pt x="2133" y="5944"/>
                </a:lnTo>
                <a:lnTo>
                  <a:pt x="2121" y="5944"/>
                </a:lnTo>
                <a:lnTo>
                  <a:pt x="2110" y="5955"/>
                </a:lnTo>
                <a:lnTo>
                  <a:pt x="2087" y="5955"/>
                </a:lnTo>
                <a:lnTo>
                  <a:pt x="2075" y="5955"/>
                </a:lnTo>
                <a:lnTo>
                  <a:pt x="2064" y="5944"/>
                </a:lnTo>
                <a:lnTo>
                  <a:pt x="2052" y="5944"/>
                </a:lnTo>
                <a:lnTo>
                  <a:pt x="2040" y="5944"/>
                </a:lnTo>
                <a:lnTo>
                  <a:pt x="2029" y="5932"/>
                </a:lnTo>
                <a:lnTo>
                  <a:pt x="1994" y="5909"/>
                </a:lnTo>
                <a:lnTo>
                  <a:pt x="1983" y="5909"/>
                </a:lnTo>
                <a:lnTo>
                  <a:pt x="1971" y="5909"/>
                </a:lnTo>
                <a:lnTo>
                  <a:pt x="1960" y="5897"/>
                </a:lnTo>
                <a:lnTo>
                  <a:pt x="1971" y="5874"/>
                </a:lnTo>
                <a:lnTo>
                  <a:pt x="1960" y="5874"/>
                </a:lnTo>
                <a:lnTo>
                  <a:pt x="1960" y="5862"/>
                </a:lnTo>
                <a:lnTo>
                  <a:pt x="1960" y="5850"/>
                </a:lnTo>
                <a:lnTo>
                  <a:pt x="1948" y="5850"/>
                </a:lnTo>
                <a:lnTo>
                  <a:pt x="1914" y="5839"/>
                </a:lnTo>
                <a:lnTo>
                  <a:pt x="1902" y="5827"/>
                </a:lnTo>
                <a:lnTo>
                  <a:pt x="1902" y="5804"/>
                </a:lnTo>
                <a:lnTo>
                  <a:pt x="1868" y="5769"/>
                </a:lnTo>
                <a:lnTo>
                  <a:pt x="1856" y="5757"/>
                </a:lnTo>
                <a:lnTo>
                  <a:pt x="1844" y="5757"/>
                </a:lnTo>
                <a:lnTo>
                  <a:pt x="1833" y="5757"/>
                </a:lnTo>
                <a:lnTo>
                  <a:pt x="1810" y="5757"/>
                </a:lnTo>
                <a:lnTo>
                  <a:pt x="1798" y="5757"/>
                </a:lnTo>
                <a:lnTo>
                  <a:pt x="1787" y="5757"/>
                </a:lnTo>
                <a:lnTo>
                  <a:pt x="1787" y="5745"/>
                </a:lnTo>
                <a:lnTo>
                  <a:pt x="1775" y="5757"/>
                </a:lnTo>
                <a:lnTo>
                  <a:pt x="1752" y="5769"/>
                </a:lnTo>
                <a:lnTo>
                  <a:pt x="1741" y="5780"/>
                </a:lnTo>
                <a:lnTo>
                  <a:pt x="1706" y="5757"/>
                </a:lnTo>
                <a:lnTo>
                  <a:pt x="1695" y="5745"/>
                </a:lnTo>
                <a:lnTo>
                  <a:pt x="1706" y="5733"/>
                </a:lnTo>
                <a:lnTo>
                  <a:pt x="1706" y="5722"/>
                </a:lnTo>
                <a:lnTo>
                  <a:pt x="1718" y="5710"/>
                </a:lnTo>
                <a:lnTo>
                  <a:pt x="1706" y="5640"/>
                </a:lnTo>
                <a:lnTo>
                  <a:pt x="1695" y="5628"/>
                </a:lnTo>
                <a:lnTo>
                  <a:pt x="1683" y="5640"/>
                </a:lnTo>
                <a:lnTo>
                  <a:pt x="1672" y="5640"/>
                </a:lnTo>
                <a:lnTo>
                  <a:pt x="1660" y="5640"/>
                </a:lnTo>
                <a:lnTo>
                  <a:pt x="1660" y="5652"/>
                </a:lnTo>
                <a:lnTo>
                  <a:pt x="1625" y="5675"/>
                </a:lnTo>
                <a:lnTo>
                  <a:pt x="1614" y="5675"/>
                </a:lnTo>
                <a:lnTo>
                  <a:pt x="1625" y="5663"/>
                </a:lnTo>
                <a:lnTo>
                  <a:pt x="1614" y="5663"/>
                </a:lnTo>
                <a:lnTo>
                  <a:pt x="1591" y="5675"/>
                </a:lnTo>
                <a:lnTo>
                  <a:pt x="1579" y="5675"/>
                </a:lnTo>
                <a:lnTo>
                  <a:pt x="1568" y="5675"/>
                </a:lnTo>
                <a:lnTo>
                  <a:pt x="1556" y="5698"/>
                </a:lnTo>
                <a:lnTo>
                  <a:pt x="1556" y="5710"/>
                </a:lnTo>
                <a:lnTo>
                  <a:pt x="1556" y="5722"/>
                </a:lnTo>
                <a:lnTo>
                  <a:pt x="1533" y="5745"/>
                </a:lnTo>
                <a:lnTo>
                  <a:pt x="1522" y="5757"/>
                </a:lnTo>
                <a:lnTo>
                  <a:pt x="1522" y="5769"/>
                </a:lnTo>
                <a:lnTo>
                  <a:pt x="1510" y="5769"/>
                </a:lnTo>
                <a:lnTo>
                  <a:pt x="1487" y="5769"/>
                </a:lnTo>
                <a:lnTo>
                  <a:pt x="1487" y="5757"/>
                </a:lnTo>
                <a:lnTo>
                  <a:pt x="1453" y="5745"/>
                </a:lnTo>
                <a:lnTo>
                  <a:pt x="1441" y="5745"/>
                </a:lnTo>
                <a:lnTo>
                  <a:pt x="1429" y="5745"/>
                </a:lnTo>
                <a:lnTo>
                  <a:pt x="1429" y="5733"/>
                </a:lnTo>
                <a:lnTo>
                  <a:pt x="1406" y="5733"/>
                </a:lnTo>
                <a:lnTo>
                  <a:pt x="1383" y="5710"/>
                </a:lnTo>
                <a:lnTo>
                  <a:pt x="1383" y="5698"/>
                </a:lnTo>
                <a:lnTo>
                  <a:pt x="1372" y="5687"/>
                </a:lnTo>
                <a:lnTo>
                  <a:pt x="1372" y="5675"/>
                </a:lnTo>
                <a:lnTo>
                  <a:pt x="1372" y="5640"/>
                </a:lnTo>
                <a:lnTo>
                  <a:pt x="1360" y="5652"/>
                </a:lnTo>
                <a:lnTo>
                  <a:pt x="1349" y="5640"/>
                </a:lnTo>
                <a:lnTo>
                  <a:pt x="1326" y="5640"/>
                </a:lnTo>
                <a:lnTo>
                  <a:pt x="1303" y="5628"/>
                </a:lnTo>
                <a:lnTo>
                  <a:pt x="1245" y="5605"/>
                </a:lnTo>
                <a:lnTo>
                  <a:pt x="1257" y="5605"/>
                </a:lnTo>
                <a:lnTo>
                  <a:pt x="1268" y="5605"/>
                </a:lnTo>
                <a:lnTo>
                  <a:pt x="1280" y="5593"/>
                </a:lnTo>
                <a:lnTo>
                  <a:pt x="1280" y="5582"/>
                </a:lnTo>
                <a:lnTo>
                  <a:pt x="1268" y="5570"/>
                </a:lnTo>
                <a:lnTo>
                  <a:pt x="1280" y="5570"/>
                </a:lnTo>
                <a:lnTo>
                  <a:pt x="1291" y="5558"/>
                </a:lnTo>
                <a:lnTo>
                  <a:pt x="1291" y="5547"/>
                </a:lnTo>
                <a:lnTo>
                  <a:pt x="1280" y="5547"/>
                </a:lnTo>
                <a:lnTo>
                  <a:pt x="1280" y="5535"/>
                </a:lnTo>
                <a:lnTo>
                  <a:pt x="1291" y="5547"/>
                </a:lnTo>
                <a:lnTo>
                  <a:pt x="1291" y="5535"/>
                </a:lnTo>
                <a:lnTo>
                  <a:pt x="1303" y="5535"/>
                </a:lnTo>
                <a:lnTo>
                  <a:pt x="1303" y="5523"/>
                </a:lnTo>
                <a:lnTo>
                  <a:pt x="1291" y="5523"/>
                </a:lnTo>
                <a:lnTo>
                  <a:pt x="1280" y="5523"/>
                </a:lnTo>
                <a:lnTo>
                  <a:pt x="1280" y="5512"/>
                </a:lnTo>
                <a:lnTo>
                  <a:pt x="1268" y="5512"/>
                </a:lnTo>
                <a:lnTo>
                  <a:pt x="1268" y="5500"/>
                </a:lnTo>
                <a:lnTo>
                  <a:pt x="1257" y="5500"/>
                </a:lnTo>
                <a:lnTo>
                  <a:pt x="1245" y="5500"/>
                </a:lnTo>
                <a:lnTo>
                  <a:pt x="1234" y="5488"/>
                </a:lnTo>
                <a:lnTo>
                  <a:pt x="1210" y="5477"/>
                </a:lnTo>
                <a:lnTo>
                  <a:pt x="1222" y="5465"/>
                </a:lnTo>
                <a:lnTo>
                  <a:pt x="1234" y="5453"/>
                </a:lnTo>
                <a:lnTo>
                  <a:pt x="1234" y="5442"/>
                </a:lnTo>
                <a:lnTo>
                  <a:pt x="1222" y="5442"/>
                </a:lnTo>
                <a:lnTo>
                  <a:pt x="1210" y="5453"/>
                </a:lnTo>
                <a:lnTo>
                  <a:pt x="1187" y="5453"/>
                </a:lnTo>
                <a:lnTo>
                  <a:pt x="1176" y="5430"/>
                </a:lnTo>
                <a:lnTo>
                  <a:pt x="1176" y="5418"/>
                </a:lnTo>
                <a:lnTo>
                  <a:pt x="1176" y="5407"/>
                </a:lnTo>
                <a:lnTo>
                  <a:pt x="1153" y="5407"/>
                </a:lnTo>
                <a:lnTo>
                  <a:pt x="1141" y="5395"/>
                </a:lnTo>
                <a:lnTo>
                  <a:pt x="1130" y="5395"/>
                </a:lnTo>
                <a:lnTo>
                  <a:pt x="1130" y="5383"/>
                </a:lnTo>
                <a:lnTo>
                  <a:pt x="1118" y="5360"/>
                </a:lnTo>
                <a:lnTo>
                  <a:pt x="1107" y="5360"/>
                </a:lnTo>
                <a:lnTo>
                  <a:pt x="1095" y="5360"/>
                </a:lnTo>
                <a:lnTo>
                  <a:pt x="1084" y="5348"/>
                </a:lnTo>
                <a:lnTo>
                  <a:pt x="1072" y="5348"/>
                </a:lnTo>
                <a:lnTo>
                  <a:pt x="1061" y="5348"/>
                </a:lnTo>
                <a:lnTo>
                  <a:pt x="1049" y="5348"/>
                </a:lnTo>
                <a:lnTo>
                  <a:pt x="1026" y="5383"/>
                </a:lnTo>
                <a:lnTo>
                  <a:pt x="1015" y="5372"/>
                </a:lnTo>
                <a:lnTo>
                  <a:pt x="1015" y="5383"/>
                </a:lnTo>
                <a:lnTo>
                  <a:pt x="1003" y="5395"/>
                </a:lnTo>
                <a:lnTo>
                  <a:pt x="980" y="5407"/>
                </a:lnTo>
                <a:lnTo>
                  <a:pt x="968" y="5407"/>
                </a:lnTo>
                <a:lnTo>
                  <a:pt x="934" y="5418"/>
                </a:lnTo>
                <a:lnTo>
                  <a:pt x="922" y="5418"/>
                </a:lnTo>
                <a:lnTo>
                  <a:pt x="911" y="5418"/>
                </a:lnTo>
                <a:lnTo>
                  <a:pt x="899" y="5430"/>
                </a:lnTo>
                <a:lnTo>
                  <a:pt x="888" y="5442"/>
                </a:lnTo>
                <a:lnTo>
                  <a:pt x="865" y="5465"/>
                </a:lnTo>
                <a:lnTo>
                  <a:pt x="865" y="5477"/>
                </a:lnTo>
                <a:lnTo>
                  <a:pt x="865" y="5488"/>
                </a:lnTo>
                <a:lnTo>
                  <a:pt x="865" y="5500"/>
                </a:lnTo>
                <a:lnTo>
                  <a:pt x="842" y="5512"/>
                </a:lnTo>
                <a:lnTo>
                  <a:pt x="830" y="5512"/>
                </a:lnTo>
                <a:lnTo>
                  <a:pt x="819" y="5512"/>
                </a:lnTo>
                <a:lnTo>
                  <a:pt x="795" y="5500"/>
                </a:lnTo>
                <a:lnTo>
                  <a:pt x="784" y="5512"/>
                </a:lnTo>
                <a:lnTo>
                  <a:pt x="772" y="5523"/>
                </a:lnTo>
                <a:lnTo>
                  <a:pt x="749" y="5547"/>
                </a:lnTo>
                <a:lnTo>
                  <a:pt x="749" y="5558"/>
                </a:lnTo>
                <a:lnTo>
                  <a:pt x="738" y="5558"/>
                </a:lnTo>
                <a:lnTo>
                  <a:pt x="715" y="5558"/>
                </a:lnTo>
                <a:lnTo>
                  <a:pt x="692" y="5558"/>
                </a:lnTo>
                <a:lnTo>
                  <a:pt x="680" y="5570"/>
                </a:lnTo>
                <a:lnTo>
                  <a:pt x="669" y="5582"/>
                </a:lnTo>
                <a:lnTo>
                  <a:pt x="634" y="5593"/>
                </a:lnTo>
                <a:lnTo>
                  <a:pt x="600" y="5605"/>
                </a:lnTo>
                <a:lnTo>
                  <a:pt x="565" y="5640"/>
                </a:lnTo>
                <a:lnTo>
                  <a:pt x="553" y="5663"/>
                </a:lnTo>
                <a:lnTo>
                  <a:pt x="565" y="5687"/>
                </a:lnTo>
                <a:lnTo>
                  <a:pt x="565" y="5698"/>
                </a:lnTo>
                <a:lnTo>
                  <a:pt x="565" y="5710"/>
                </a:lnTo>
                <a:lnTo>
                  <a:pt x="553" y="5733"/>
                </a:lnTo>
                <a:lnTo>
                  <a:pt x="542" y="5733"/>
                </a:lnTo>
                <a:lnTo>
                  <a:pt x="530" y="5745"/>
                </a:lnTo>
                <a:lnTo>
                  <a:pt x="519" y="5745"/>
                </a:lnTo>
                <a:lnTo>
                  <a:pt x="507" y="5745"/>
                </a:lnTo>
                <a:lnTo>
                  <a:pt x="484" y="5757"/>
                </a:lnTo>
                <a:lnTo>
                  <a:pt x="461" y="5757"/>
                </a:lnTo>
                <a:lnTo>
                  <a:pt x="450" y="5757"/>
                </a:lnTo>
                <a:lnTo>
                  <a:pt x="438" y="5745"/>
                </a:lnTo>
                <a:lnTo>
                  <a:pt x="392" y="5757"/>
                </a:lnTo>
                <a:lnTo>
                  <a:pt x="381" y="5769"/>
                </a:lnTo>
                <a:lnTo>
                  <a:pt x="381" y="5780"/>
                </a:lnTo>
                <a:lnTo>
                  <a:pt x="369" y="5792"/>
                </a:lnTo>
                <a:lnTo>
                  <a:pt x="369" y="5804"/>
                </a:lnTo>
                <a:lnTo>
                  <a:pt x="346" y="5780"/>
                </a:lnTo>
                <a:lnTo>
                  <a:pt x="334" y="5769"/>
                </a:lnTo>
                <a:lnTo>
                  <a:pt x="334" y="5745"/>
                </a:lnTo>
                <a:lnTo>
                  <a:pt x="323" y="5745"/>
                </a:lnTo>
                <a:lnTo>
                  <a:pt x="311" y="5757"/>
                </a:lnTo>
                <a:lnTo>
                  <a:pt x="300" y="5769"/>
                </a:lnTo>
                <a:lnTo>
                  <a:pt x="288" y="5769"/>
                </a:lnTo>
                <a:lnTo>
                  <a:pt x="277" y="5780"/>
                </a:lnTo>
                <a:lnTo>
                  <a:pt x="265" y="5792"/>
                </a:lnTo>
                <a:lnTo>
                  <a:pt x="265" y="5804"/>
                </a:lnTo>
                <a:lnTo>
                  <a:pt x="231" y="5792"/>
                </a:lnTo>
                <a:lnTo>
                  <a:pt x="231" y="5780"/>
                </a:lnTo>
                <a:lnTo>
                  <a:pt x="196" y="5780"/>
                </a:lnTo>
                <a:lnTo>
                  <a:pt x="208" y="5792"/>
                </a:lnTo>
                <a:lnTo>
                  <a:pt x="196" y="5792"/>
                </a:lnTo>
                <a:lnTo>
                  <a:pt x="185" y="5792"/>
                </a:lnTo>
                <a:lnTo>
                  <a:pt x="173" y="5792"/>
                </a:lnTo>
                <a:lnTo>
                  <a:pt x="173" y="5780"/>
                </a:lnTo>
                <a:lnTo>
                  <a:pt x="150" y="5780"/>
                </a:lnTo>
                <a:lnTo>
                  <a:pt x="150" y="5769"/>
                </a:lnTo>
                <a:lnTo>
                  <a:pt x="138" y="5769"/>
                </a:lnTo>
                <a:lnTo>
                  <a:pt x="104" y="5733"/>
                </a:lnTo>
                <a:lnTo>
                  <a:pt x="115" y="5722"/>
                </a:lnTo>
                <a:lnTo>
                  <a:pt x="115" y="5687"/>
                </a:lnTo>
                <a:lnTo>
                  <a:pt x="115" y="5675"/>
                </a:lnTo>
                <a:lnTo>
                  <a:pt x="138" y="5663"/>
                </a:lnTo>
                <a:lnTo>
                  <a:pt x="150" y="5652"/>
                </a:lnTo>
                <a:lnTo>
                  <a:pt x="161" y="5640"/>
                </a:lnTo>
                <a:lnTo>
                  <a:pt x="173" y="5640"/>
                </a:lnTo>
                <a:lnTo>
                  <a:pt x="173" y="5628"/>
                </a:lnTo>
                <a:lnTo>
                  <a:pt x="185" y="5628"/>
                </a:lnTo>
                <a:lnTo>
                  <a:pt x="208" y="5628"/>
                </a:lnTo>
                <a:lnTo>
                  <a:pt x="219" y="5628"/>
                </a:lnTo>
                <a:lnTo>
                  <a:pt x="219" y="5617"/>
                </a:lnTo>
                <a:lnTo>
                  <a:pt x="219" y="5570"/>
                </a:lnTo>
                <a:lnTo>
                  <a:pt x="231" y="5558"/>
                </a:lnTo>
                <a:lnTo>
                  <a:pt x="242" y="5558"/>
                </a:lnTo>
                <a:lnTo>
                  <a:pt x="242" y="5547"/>
                </a:lnTo>
                <a:lnTo>
                  <a:pt x="219" y="5535"/>
                </a:lnTo>
                <a:lnTo>
                  <a:pt x="219" y="5523"/>
                </a:lnTo>
                <a:lnTo>
                  <a:pt x="196" y="5512"/>
                </a:lnTo>
                <a:lnTo>
                  <a:pt x="196" y="5500"/>
                </a:lnTo>
                <a:lnTo>
                  <a:pt x="185" y="5488"/>
                </a:lnTo>
                <a:lnTo>
                  <a:pt x="161" y="5465"/>
                </a:lnTo>
                <a:lnTo>
                  <a:pt x="161" y="5430"/>
                </a:lnTo>
                <a:lnTo>
                  <a:pt x="150" y="5407"/>
                </a:lnTo>
                <a:lnTo>
                  <a:pt x="150" y="5372"/>
                </a:lnTo>
                <a:lnTo>
                  <a:pt x="173" y="5336"/>
                </a:lnTo>
                <a:lnTo>
                  <a:pt x="185" y="5313"/>
                </a:lnTo>
                <a:lnTo>
                  <a:pt x="196" y="5313"/>
                </a:lnTo>
                <a:lnTo>
                  <a:pt x="196" y="5301"/>
                </a:lnTo>
                <a:lnTo>
                  <a:pt x="208" y="5278"/>
                </a:lnTo>
                <a:lnTo>
                  <a:pt x="231" y="5266"/>
                </a:lnTo>
                <a:lnTo>
                  <a:pt x="231" y="5243"/>
                </a:lnTo>
                <a:lnTo>
                  <a:pt x="219" y="5231"/>
                </a:lnTo>
                <a:lnTo>
                  <a:pt x="219" y="5208"/>
                </a:lnTo>
                <a:lnTo>
                  <a:pt x="231" y="5185"/>
                </a:lnTo>
                <a:lnTo>
                  <a:pt x="219" y="5185"/>
                </a:lnTo>
                <a:lnTo>
                  <a:pt x="219" y="5173"/>
                </a:lnTo>
                <a:lnTo>
                  <a:pt x="219" y="5185"/>
                </a:lnTo>
                <a:lnTo>
                  <a:pt x="196" y="5173"/>
                </a:lnTo>
                <a:lnTo>
                  <a:pt x="185" y="5161"/>
                </a:lnTo>
                <a:lnTo>
                  <a:pt x="161" y="5150"/>
                </a:lnTo>
                <a:lnTo>
                  <a:pt x="173" y="5138"/>
                </a:lnTo>
                <a:lnTo>
                  <a:pt x="173" y="5126"/>
                </a:lnTo>
                <a:lnTo>
                  <a:pt x="173" y="5103"/>
                </a:lnTo>
                <a:lnTo>
                  <a:pt x="208" y="5068"/>
                </a:lnTo>
                <a:lnTo>
                  <a:pt x="219" y="5045"/>
                </a:lnTo>
                <a:lnTo>
                  <a:pt x="219" y="5033"/>
                </a:lnTo>
                <a:lnTo>
                  <a:pt x="242" y="4986"/>
                </a:lnTo>
                <a:lnTo>
                  <a:pt x="242" y="4974"/>
                </a:lnTo>
                <a:lnTo>
                  <a:pt x="231" y="4951"/>
                </a:lnTo>
                <a:lnTo>
                  <a:pt x="231" y="4928"/>
                </a:lnTo>
                <a:lnTo>
                  <a:pt x="231" y="4916"/>
                </a:lnTo>
                <a:lnTo>
                  <a:pt x="231" y="4904"/>
                </a:lnTo>
                <a:lnTo>
                  <a:pt x="231" y="4893"/>
                </a:lnTo>
                <a:lnTo>
                  <a:pt x="219" y="4881"/>
                </a:lnTo>
                <a:lnTo>
                  <a:pt x="231" y="4858"/>
                </a:lnTo>
                <a:lnTo>
                  <a:pt x="219" y="4846"/>
                </a:lnTo>
                <a:lnTo>
                  <a:pt x="208" y="4834"/>
                </a:lnTo>
                <a:lnTo>
                  <a:pt x="208" y="4823"/>
                </a:lnTo>
                <a:lnTo>
                  <a:pt x="196" y="4811"/>
                </a:lnTo>
                <a:lnTo>
                  <a:pt x="208" y="4799"/>
                </a:lnTo>
                <a:lnTo>
                  <a:pt x="196" y="4788"/>
                </a:lnTo>
                <a:lnTo>
                  <a:pt x="208" y="4776"/>
                </a:lnTo>
                <a:lnTo>
                  <a:pt x="208" y="4753"/>
                </a:lnTo>
                <a:lnTo>
                  <a:pt x="208" y="4741"/>
                </a:lnTo>
                <a:lnTo>
                  <a:pt x="219" y="4706"/>
                </a:lnTo>
                <a:lnTo>
                  <a:pt x="219" y="4694"/>
                </a:lnTo>
                <a:lnTo>
                  <a:pt x="219" y="4683"/>
                </a:lnTo>
                <a:lnTo>
                  <a:pt x="219" y="4648"/>
                </a:lnTo>
                <a:lnTo>
                  <a:pt x="219" y="4624"/>
                </a:lnTo>
                <a:lnTo>
                  <a:pt x="219" y="4613"/>
                </a:lnTo>
                <a:lnTo>
                  <a:pt x="219" y="4601"/>
                </a:lnTo>
                <a:lnTo>
                  <a:pt x="219" y="4613"/>
                </a:lnTo>
                <a:lnTo>
                  <a:pt x="231" y="4613"/>
                </a:lnTo>
                <a:lnTo>
                  <a:pt x="242" y="4601"/>
                </a:lnTo>
                <a:lnTo>
                  <a:pt x="254" y="4613"/>
                </a:lnTo>
                <a:lnTo>
                  <a:pt x="254" y="4601"/>
                </a:lnTo>
                <a:lnTo>
                  <a:pt x="254" y="4589"/>
                </a:lnTo>
                <a:lnTo>
                  <a:pt x="254" y="4577"/>
                </a:lnTo>
                <a:lnTo>
                  <a:pt x="242" y="4566"/>
                </a:lnTo>
                <a:lnTo>
                  <a:pt x="254" y="4566"/>
                </a:lnTo>
                <a:lnTo>
                  <a:pt x="242" y="4542"/>
                </a:lnTo>
                <a:lnTo>
                  <a:pt x="242" y="4531"/>
                </a:lnTo>
                <a:lnTo>
                  <a:pt x="231" y="4531"/>
                </a:lnTo>
                <a:lnTo>
                  <a:pt x="219" y="4531"/>
                </a:lnTo>
                <a:lnTo>
                  <a:pt x="208" y="4531"/>
                </a:lnTo>
                <a:lnTo>
                  <a:pt x="196" y="4519"/>
                </a:lnTo>
                <a:lnTo>
                  <a:pt x="185" y="4496"/>
                </a:lnTo>
                <a:lnTo>
                  <a:pt x="185" y="4449"/>
                </a:lnTo>
                <a:lnTo>
                  <a:pt x="185" y="4437"/>
                </a:lnTo>
                <a:lnTo>
                  <a:pt x="185" y="4426"/>
                </a:lnTo>
                <a:lnTo>
                  <a:pt x="173" y="4414"/>
                </a:lnTo>
                <a:lnTo>
                  <a:pt x="173" y="4402"/>
                </a:lnTo>
                <a:lnTo>
                  <a:pt x="161" y="4379"/>
                </a:lnTo>
                <a:lnTo>
                  <a:pt x="150" y="4379"/>
                </a:lnTo>
                <a:lnTo>
                  <a:pt x="138" y="4356"/>
                </a:lnTo>
                <a:lnTo>
                  <a:pt x="127" y="4332"/>
                </a:lnTo>
                <a:lnTo>
                  <a:pt x="115" y="4321"/>
                </a:lnTo>
                <a:lnTo>
                  <a:pt x="104" y="4297"/>
                </a:lnTo>
                <a:lnTo>
                  <a:pt x="92" y="4286"/>
                </a:lnTo>
                <a:lnTo>
                  <a:pt x="81" y="4274"/>
                </a:lnTo>
                <a:lnTo>
                  <a:pt x="81" y="4262"/>
                </a:lnTo>
                <a:lnTo>
                  <a:pt x="69" y="4262"/>
                </a:lnTo>
                <a:lnTo>
                  <a:pt x="81" y="4239"/>
                </a:lnTo>
                <a:lnTo>
                  <a:pt x="104" y="4215"/>
                </a:lnTo>
                <a:lnTo>
                  <a:pt x="150" y="4239"/>
                </a:lnTo>
                <a:lnTo>
                  <a:pt x="173" y="4251"/>
                </a:lnTo>
                <a:lnTo>
                  <a:pt x="196" y="4251"/>
                </a:lnTo>
                <a:lnTo>
                  <a:pt x="219" y="4251"/>
                </a:lnTo>
                <a:lnTo>
                  <a:pt x="254" y="4227"/>
                </a:lnTo>
                <a:lnTo>
                  <a:pt x="254" y="4215"/>
                </a:lnTo>
                <a:lnTo>
                  <a:pt x="288" y="4192"/>
                </a:lnTo>
                <a:lnTo>
                  <a:pt x="288" y="4180"/>
                </a:lnTo>
                <a:lnTo>
                  <a:pt x="300" y="4169"/>
                </a:lnTo>
                <a:lnTo>
                  <a:pt x="311" y="4157"/>
                </a:lnTo>
                <a:lnTo>
                  <a:pt x="311" y="4145"/>
                </a:lnTo>
                <a:lnTo>
                  <a:pt x="311" y="4134"/>
                </a:lnTo>
                <a:lnTo>
                  <a:pt x="323" y="4122"/>
                </a:lnTo>
                <a:lnTo>
                  <a:pt x="334" y="4122"/>
                </a:lnTo>
                <a:lnTo>
                  <a:pt x="334" y="4110"/>
                </a:lnTo>
                <a:lnTo>
                  <a:pt x="346" y="4099"/>
                </a:lnTo>
                <a:lnTo>
                  <a:pt x="323" y="4064"/>
                </a:lnTo>
                <a:lnTo>
                  <a:pt x="323" y="4052"/>
                </a:lnTo>
                <a:lnTo>
                  <a:pt x="323" y="4040"/>
                </a:lnTo>
                <a:lnTo>
                  <a:pt x="357" y="4029"/>
                </a:lnTo>
                <a:lnTo>
                  <a:pt x="357" y="4017"/>
                </a:lnTo>
                <a:lnTo>
                  <a:pt x="369" y="4017"/>
                </a:lnTo>
                <a:lnTo>
                  <a:pt x="369" y="4005"/>
                </a:lnTo>
                <a:lnTo>
                  <a:pt x="381" y="3982"/>
                </a:lnTo>
                <a:lnTo>
                  <a:pt x="404" y="3982"/>
                </a:lnTo>
                <a:lnTo>
                  <a:pt x="415" y="3970"/>
                </a:lnTo>
                <a:lnTo>
                  <a:pt x="415" y="3959"/>
                </a:lnTo>
                <a:lnTo>
                  <a:pt x="427" y="3959"/>
                </a:lnTo>
                <a:lnTo>
                  <a:pt x="427" y="3947"/>
                </a:lnTo>
                <a:lnTo>
                  <a:pt x="438" y="3935"/>
                </a:lnTo>
                <a:lnTo>
                  <a:pt x="427" y="3935"/>
                </a:lnTo>
                <a:lnTo>
                  <a:pt x="438" y="3935"/>
                </a:lnTo>
                <a:lnTo>
                  <a:pt x="450" y="3912"/>
                </a:lnTo>
                <a:lnTo>
                  <a:pt x="438" y="3900"/>
                </a:lnTo>
                <a:lnTo>
                  <a:pt x="450" y="3900"/>
                </a:lnTo>
                <a:lnTo>
                  <a:pt x="461" y="3877"/>
                </a:lnTo>
                <a:lnTo>
                  <a:pt x="473" y="3877"/>
                </a:lnTo>
                <a:lnTo>
                  <a:pt x="484" y="3853"/>
                </a:lnTo>
                <a:lnTo>
                  <a:pt x="507" y="3853"/>
                </a:lnTo>
                <a:lnTo>
                  <a:pt x="507" y="3830"/>
                </a:lnTo>
                <a:lnTo>
                  <a:pt x="519" y="3830"/>
                </a:lnTo>
                <a:lnTo>
                  <a:pt x="542" y="3842"/>
                </a:lnTo>
                <a:lnTo>
                  <a:pt x="553" y="3830"/>
                </a:lnTo>
                <a:lnTo>
                  <a:pt x="565" y="3830"/>
                </a:lnTo>
                <a:lnTo>
                  <a:pt x="576" y="3830"/>
                </a:lnTo>
                <a:lnTo>
                  <a:pt x="588" y="3830"/>
                </a:lnTo>
                <a:lnTo>
                  <a:pt x="588" y="3818"/>
                </a:lnTo>
                <a:lnTo>
                  <a:pt x="600" y="3818"/>
                </a:lnTo>
                <a:lnTo>
                  <a:pt x="600" y="3842"/>
                </a:lnTo>
                <a:lnTo>
                  <a:pt x="611" y="3842"/>
                </a:lnTo>
                <a:lnTo>
                  <a:pt x="623" y="3853"/>
                </a:lnTo>
                <a:lnTo>
                  <a:pt x="623" y="3842"/>
                </a:lnTo>
                <a:lnTo>
                  <a:pt x="646" y="3842"/>
                </a:lnTo>
                <a:lnTo>
                  <a:pt x="657" y="3818"/>
                </a:lnTo>
                <a:lnTo>
                  <a:pt x="680" y="3795"/>
                </a:lnTo>
                <a:lnTo>
                  <a:pt x="692" y="3783"/>
                </a:lnTo>
                <a:lnTo>
                  <a:pt x="703" y="3783"/>
                </a:lnTo>
                <a:lnTo>
                  <a:pt x="715" y="3807"/>
                </a:lnTo>
                <a:lnTo>
                  <a:pt x="726" y="3807"/>
                </a:lnTo>
                <a:lnTo>
                  <a:pt x="738" y="3795"/>
                </a:lnTo>
                <a:lnTo>
                  <a:pt x="761" y="3783"/>
                </a:lnTo>
                <a:lnTo>
                  <a:pt x="738" y="3760"/>
                </a:lnTo>
                <a:lnTo>
                  <a:pt x="749" y="3760"/>
                </a:lnTo>
                <a:lnTo>
                  <a:pt x="761" y="3748"/>
                </a:lnTo>
                <a:lnTo>
                  <a:pt x="772" y="3737"/>
                </a:lnTo>
                <a:lnTo>
                  <a:pt x="795" y="3737"/>
                </a:lnTo>
                <a:lnTo>
                  <a:pt x="807" y="3737"/>
                </a:lnTo>
                <a:lnTo>
                  <a:pt x="819" y="3725"/>
                </a:lnTo>
                <a:lnTo>
                  <a:pt x="819" y="3713"/>
                </a:lnTo>
                <a:lnTo>
                  <a:pt x="830" y="3702"/>
                </a:lnTo>
                <a:lnTo>
                  <a:pt x="830" y="3690"/>
                </a:lnTo>
                <a:lnTo>
                  <a:pt x="853" y="3690"/>
                </a:lnTo>
                <a:lnTo>
                  <a:pt x="842" y="3667"/>
                </a:lnTo>
                <a:lnTo>
                  <a:pt x="853" y="3643"/>
                </a:lnTo>
                <a:lnTo>
                  <a:pt x="865" y="3643"/>
                </a:lnTo>
                <a:lnTo>
                  <a:pt x="888" y="3643"/>
                </a:lnTo>
                <a:lnTo>
                  <a:pt x="899" y="3632"/>
                </a:lnTo>
                <a:lnTo>
                  <a:pt x="911" y="3632"/>
                </a:lnTo>
                <a:lnTo>
                  <a:pt x="911" y="3620"/>
                </a:lnTo>
                <a:lnTo>
                  <a:pt x="911" y="3608"/>
                </a:lnTo>
                <a:lnTo>
                  <a:pt x="899" y="3620"/>
                </a:lnTo>
                <a:lnTo>
                  <a:pt x="888" y="3597"/>
                </a:lnTo>
                <a:lnTo>
                  <a:pt x="888" y="3585"/>
                </a:lnTo>
                <a:lnTo>
                  <a:pt x="899" y="3573"/>
                </a:lnTo>
                <a:lnTo>
                  <a:pt x="911" y="3562"/>
                </a:lnTo>
                <a:lnTo>
                  <a:pt x="922" y="3573"/>
                </a:lnTo>
                <a:lnTo>
                  <a:pt x="922" y="3562"/>
                </a:lnTo>
                <a:lnTo>
                  <a:pt x="934" y="3562"/>
                </a:lnTo>
                <a:lnTo>
                  <a:pt x="945" y="3573"/>
                </a:lnTo>
                <a:lnTo>
                  <a:pt x="957" y="3585"/>
                </a:lnTo>
                <a:lnTo>
                  <a:pt x="968" y="3585"/>
                </a:lnTo>
                <a:lnTo>
                  <a:pt x="991" y="3573"/>
                </a:lnTo>
                <a:lnTo>
                  <a:pt x="1003" y="3573"/>
                </a:lnTo>
                <a:lnTo>
                  <a:pt x="1003" y="3562"/>
                </a:lnTo>
                <a:lnTo>
                  <a:pt x="1003" y="3550"/>
                </a:lnTo>
                <a:lnTo>
                  <a:pt x="980" y="3538"/>
                </a:lnTo>
                <a:lnTo>
                  <a:pt x="980" y="3527"/>
                </a:lnTo>
                <a:lnTo>
                  <a:pt x="991" y="3515"/>
                </a:lnTo>
                <a:lnTo>
                  <a:pt x="1015" y="3515"/>
                </a:lnTo>
                <a:lnTo>
                  <a:pt x="1015" y="3503"/>
                </a:lnTo>
                <a:lnTo>
                  <a:pt x="1038" y="3492"/>
                </a:lnTo>
                <a:lnTo>
                  <a:pt x="1038" y="3480"/>
                </a:lnTo>
                <a:lnTo>
                  <a:pt x="1026" y="3456"/>
                </a:lnTo>
                <a:lnTo>
                  <a:pt x="1026" y="3445"/>
                </a:lnTo>
                <a:lnTo>
                  <a:pt x="1038" y="3433"/>
                </a:lnTo>
                <a:lnTo>
                  <a:pt x="1049" y="3421"/>
                </a:lnTo>
                <a:lnTo>
                  <a:pt x="1061" y="3410"/>
                </a:lnTo>
                <a:lnTo>
                  <a:pt x="1061" y="3398"/>
                </a:lnTo>
                <a:lnTo>
                  <a:pt x="1061" y="3386"/>
                </a:lnTo>
                <a:lnTo>
                  <a:pt x="1072" y="3386"/>
                </a:lnTo>
                <a:lnTo>
                  <a:pt x="1084" y="3375"/>
                </a:lnTo>
                <a:lnTo>
                  <a:pt x="1095" y="3375"/>
                </a:lnTo>
                <a:lnTo>
                  <a:pt x="1084" y="3363"/>
                </a:lnTo>
                <a:lnTo>
                  <a:pt x="1095" y="3351"/>
                </a:lnTo>
                <a:lnTo>
                  <a:pt x="1095" y="3363"/>
                </a:lnTo>
                <a:lnTo>
                  <a:pt x="1107" y="3363"/>
                </a:lnTo>
                <a:lnTo>
                  <a:pt x="1107" y="3351"/>
                </a:lnTo>
                <a:lnTo>
                  <a:pt x="1107" y="3328"/>
                </a:lnTo>
                <a:lnTo>
                  <a:pt x="1118" y="3316"/>
                </a:lnTo>
                <a:lnTo>
                  <a:pt x="1130" y="3316"/>
                </a:lnTo>
                <a:lnTo>
                  <a:pt x="1141" y="3293"/>
                </a:lnTo>
                <a:lnTo>
                  <a:pt x="1164" y="3270"/>
                </a:lnTo>
                <a:lnTo>
                  <a:pt x="1164" y="3258"/>
                </a:lnTo>
                <a:lnTo>
                  <a:pt x="1176" y="3235"/>
                </a:lnTo>
                <a:lnTo>
                  <a:pt x="1187" y="3223"/>
                </a:lnTo>
                <a:lnTo>
                  <a:pt x="1210" y="3211"/>
                </a:lnTo>
                <a:lnTo>
                  <a:pt x="1187" y="3176"/>
                </a:lnTo>
                <a:lnTo>
                  <a:pt x="1176" y="3165"/>
                </a:lnTo>
                <a:lnTo>
                  <a:pt x="1164" y="3165"/>
                </a:lnTo>
                <a:lnTo>
                  <a:pt x="1153" y="3153"/>
                </a:lnTo>
                <a:lnTo>
                  <a:pt x="1141" y="3141"/>
                </a:lnTo>
                <a:lnTo>
                  <a:pt x="1118" y="3094"/>
                </a:lnTo>
                <a:lnTo>
                  <a:pt x="1072" y="3048"/>
                </a:lnTo>
                <a:lnTo>
                  <a:pt x="1049" y="3036"/>
                </a:lnTo>
                <a:lnTo>
                  <a:pt x="1015" y="3024"/>
                </a:lnTo>
                <a:lnTo>
                  <a:pt x="968" y="3001"/>
                </a:lnTo>
                <a:lnTo>
                  <a:pt x="957" y="3001"/>
                </a:lnTo>
                <a:lnTo>
                  <a:pt x="945" y="3001"/>
                </a:lnTo>
                <a:lnTo>
                  <a:pt x="911" y="3001"/>
                </a:lnTo>
                <a:lnTo>
                  <a:pt x="899" y="2989"/>
                </a:lnTo>
                <a:lnTo>
                  <a:pt x="888" y="2989"/>
                </a:lnTo>
                <a:lnTo>
                  <a:pt x="876" y="2989"/>
                </a:lnTo>
                <a:lnTo>
                  <a:pt x="865" y="2989"/>
                </a:lnTo>
                <a:lnTo>
                  <a:pt x="853" y="2989"/>
                </a:lnTo>
                <a:lnTo>
                  <a:pt x="853" y="2978"/>
                </a:lnTo>
                <a:lnTo>
                  <a:pt x="842" y="2978"/>
                </a:lnTo>
                <a:lnTo>
                  <a:pt x="830" y="2989"/>
                </a:lnTo>
                <a:lnTo>
                  <a:pt x="830" y="3001"/>
                </a:lnTo>
                <a:lnTo>
                  <a:pt x="819" y="3013"/>
                </a:lnTo>
                <a:lnTo>
                  <a:pt x="807" y="3013"/>
                </a:lnTo>
                <a:lnTo>
                  <a:pt x="772" y="3036"/>
                </a:lnTo>
                <a:lnTo>
                  <a:pt x="761" y="3036"/>
                </a:lnTo>
                <a:lnTo>
                  <a:pt x="738" y="3024"/>
                </a:lnTo>
                <a:lnTo>
                  <a:pt x="715" y="2989"/>
                </a:lnTo>
                <a:lnTo>
                  <a:pt x="703" y="2978"/>
                </a:lnTo>
                <a:lnTo>
                  <a:pt x="692" y="2966"/>
                </a:lnTo>
                <a:lnTo>
                  <a:pt x="680" y="2954"/>
                </a:lnTo>
                <a:lnTo>
                  <a:pt x="680" y="2943"/>
                </a:lnTo>
                <a:lnTo>
                  <a:pt x="692" y="2943"/>
                </a:lnTo>
                <a:lnTo>
                  <a:pt x="703" y="2943"/>
                </a:lnTo>
                <a:lnTo>
                  <a:pt x="703" y="2931"/>
                </a:lnTo>
                <a:lnTo>
                  <a:pt x="692" y="2931"/>
                </a:lnTo>
                <a:lnTo>
                  <a:pt x="692" y="2919"/>
                </a:lnTo>
                <a:lnTo>
                  <a:pt x="680" y="2908"/>
                </a:lnTo>
                <a:lnTo>
                  <a:pt x="692" y="2908"/>
                </a:lnTo>
                <a:lnTo>
                  <a:pt x="680" y="2908"/>
                </a:lnTo>
                <a:lnTo>
                  <a:pt x="692" y="2896"/>
                </a:lnTo>
                <a:lnTo>
                  <a:pt x="680" y="2896"/>
                </a:lnTo>
                <a:lnTo>
                  <a:pt x="680" y="2873"/>
                </a:lnTo>
                <a:lnTo>
                  <a:pt x="680" y="2861"/>
                </a:lnTo>
                <a:lnTo>
                  <a:pt x="669" y="2861"/>
                </a:lnTo>
                <a:lnTo>
                  <a:pt x="669" y="2838"/>
                </a:lnTo>
                <a:lnTo>
                  <a:pt x="680" y="2838"/>
                </a:lnTo>
                <a:lnTo>
                  <a:pt x="692" y="2826"/>
                </a:lnTo>
                <a:lnTo>
                  <a:pt x="692" y="2814"/>
                </a:lnTo>
                <a:lnTo>
                  <a:pt x="692" y="2803"/>
                </a:lnTo>
                <a:lnTo>
                  <a:pt x="692" y="2791"/>
                </a:lnTo>
                <a:lnTo>
                  <a:pt x="703" y="2791"/>
                </a:lnTo>
                <a:lnTo>
                  <a:pt x="703" y="2768"/>
                </a:lnTo>
                <a:lnTo>
                  <a:pt x="703" y="2756"/>
                </a:lnTo>
                <a:lnTo>
                  <a:pt x="703" y="2744"/>
                </a:lnTo>
                <a:lnTo>
                  <a:pt x="715" y="2744"/>
                </a:lnTo>
                <a:lnTo>
                  <a:pt x="703" y="2733"/>
                </a:lnTo>
                <a:lnTo>
                  <a:pt x="715" y="2733"/>
                </a:lnTo>
                <a:lnTo>
                  <a:pt x="715" y="2721"/>
                </a:lnTo>
                <a:lnTo>
                  <a:pt x="726" y="2721"/>
                </a:lnTo>
                <a:lnTo>
                  <a:pt x="726" y="2709"/>
                </a:lnTo>
                <a:lnTo>
                  <a:pt x="726" y="2697"/>
                </a:lnTo>
                <a:lnTo>
                  <a:pt x="726" y="2674"/>
                </a:lnTo>
                <a:lnTo>
                  <a:pt x="738" y="2662"/>
                </a:lnTo>
                <a:lnTo>
                  <a:pt x="738" y="2651"/>
                </a:lnTo>
                <a:lnTo>
                  <a:pt x="738" y="2639"/>
                </a:lnTo>
                <a:lnTo>
                  <a:pt x="738" y="2627"/>
                </a:lnTo>
                <a:lnTo>
                  <a:pt x="749" y="2616"/>
                </a:lnTo>
                <a:lnTo>
                  <a:pt x="749" y="2604"/>
                </a:lnTo>
                <a:lnTo>
                  <a:pt x="726" y="2592"/>
                </a:lnTo>
                <a:lnTo>
                  <a:pt x="669" y="2581"/>
                </a:lnTo>
                <a:lnTo>
                  <a:pt x="680" y="2557"/>
                </a:lnTo>
                <a:lnTo>
                  <a:pt x="692" y="2557"/>
                </a:lnTo>
                <a:lnTo>
                  <a:pt x="692" y="2534"/>
                </a:lnTo>
                <a:lnTo>
                  <a:pt x="715" y="2499"/>
                </a:lnTo>
                <a:lnTo>
                  <a:pt x="703" y="2499"/>
                </a:lnTo>
                <a:lnTo>
                  <a:pt x="715" y="2499"/>
                </a:lnTo>
                <a:lnTo>
                  <a:pt x="703" y="2487"/>
                </a:lnTo>
                <a:lnTo>
                  <a:pt x="715" y="2487"/>
                </a:lnTo>
                <a:lnTo>
                  <a:pt x="715" y="2476"/>
                </a:lnTo>
                <a:lnTo>
                  <a:pt x="715" y="2464"/>
                </a:lnTo>
                <a:lnTo>
                  <a:pt x="680" y="2429"/>
                </a:lnTo>
                <a:lnTo>
                  <a:pt x="669" y="2429"/>
                </a:lnTo>
                <a:lnTo>
                  <a:pt x="657" y="2417"/>
                </a:lnTo>
                <a:lnTo>
                  <a:pt x="657" y="2429"/>
                </a:lnTo>
                <a:lnTo>
                  <a:pt x="634" y="2452"/>
                </a:lnTo>
                <a:lnTo>
                  <a:pt x="623" y="2452"/>
                </a:lnTo>
                <a:lnTo>
                  <a:pt x="611" y="2464"/>
                </a:lnTo>
                <a:lnTo>
                  <a:pt x="600" y="2464"/>
                </a:lnTo>
                <a:lnTo>
                  <a:pt x="588" y="2464"/>
                </a:lnTo>
                <a:lnTo>
                  <a:pt x="496" y="2476"/>
                </a:lnTo>
                <a:lnTo>
                  <a:pt x="473" y="2464"/>
                </a:lnTo>
                <a:lnTo>
                  <a:pt x="450" y="2464"/>
                </a:lnTo>
                <a:lnTo>
                  <a:pt x="415" y="2452"/>
                </a:lnTo>
                <a:lnTo>
                  <a:pt x="392" y="2394"/>
                </a:lnTo>
                <a:lnTo>
                  <a:pt x="392" y="2371"/>
                </a:lnTo>
                <a:lnTo>
                  <a:pt x="381" y="2359"/>
                </a:lnTo>
                <a:lnTo>
                  <a:pt x="369" y="2359"/>
                </a:lnTo>
                <a:lnTo>
                  <a:pt x="357" y="2359"/>
                </a:lnTo>
                <a:lnTo>
                  <a:pt x="346" y="2359"/>
                </a:lnTo>
                <a:lnTo>
                  <a:pt x="334" y="2347"/>
                </a:lnTo>
                <a:lnTo>
                  <a:pt x="334" y="2394"/>
                </a:lnTo>
                <a:lnTo>
                  <a:pt x="311" y="2441"/>
                </a:lnTo>
                <a:lnTo>
                  <a:pt x="300" y="2441"/>
                </a:lnTo>
                <a:lnTo>
                  <a:pt x="288" y="2452"/>
                </a:lnTo>
                <a:lnTo>
                  <a:pt x="242" y="2441"/>
                </a:lnTo>
                <a:lnTo>
                  <a:pt x="219" y="2452"/>
                </a:lnTo>
                <a:lnTo>
                  <a:pt x="208" y="2452"/>
                </a:lnTo>
                <a:lnTo>
                  <a:pt x="185" y="2441"/>
                </a:lnTo>
                <a:lnTo>
                  <a:pt x="161" y="2441"/>
                </a:lnTo>
                <a:lnTo>
                  <a:pt x="150" y="2429"/>
                </a:lnTo>
                <a:lnTo>
                  <a:pt x="138" y="2441"/>
                </a:lnTo>
                <a:lnTo>
                  <a:pt x="127" y="2417"/>
                </a:lnTo>
                <a:lnTo>
                  <a:pt x="115" y="2382"/>
                </a:lnTo>
                <a:lnTo>
                  <a:pt x="92" y="2382"/>
                </a:lnTo>
                <a:lnTo>
                  <a:pt x="81" y="2382"/>
                </a:lnTo>
                <a:lnTo>
                  <a:pt x="69" y="2359"/>
                </a:lnTo>
                <a:lnTo>
                  <a:pt x="69" y="2347"/>
                </a:lnTo>
                <a:lnTo>
                  <a:pt x="81" y="2347"/>
                </a:lnTo>
                <a:lnTo>
                  <a:pt x="81" y="2335"/>
                </a:lnTo>
                <a:lnTo>
                  <a:pt x="92" y="2324"/>
                </a:lnTo>
                <a:lnTo>
                  <a:pt x="92" y="2312"/>
                </a:lnTo>
                <a:lnTo>
                  <a:pt x="104" y="2300"/>
                </a:lnTo>
                <a:lnTo>
                  <a:pt x="115" y="2277"/>
                </a:lnTo>
                <a:lnTo>
                  <a:pt x="127" y="2277"/>
                </a:lnTo>
                <a:lnTo>
                  <a:pt x="115" y="2265"/>
                </a:lnTo>
                <a:lnTo>
                  <a:pt x="104" y="2254"/>
                </a:lnTo>
                <a:lnTo>
                  <a:pt x="104" y="2219"/>
                </a:lnTo>
                <a:lnTo>
                  <a:pt x="69" y="2219"/>
                </a:lnTo>
                <a:lnTo>
                  <a:pt x="46" y="2219"/>
                </a:lnTo>
                <a:lnTo>
                  <a:pt x="35" y="2207"/>
                </a:lnTo>
                <a:lnTo>
                  <a:pt x="23" y="2195"/>
                </a:lnTo>
                <a:lnTo>
                  <a:pt x="23" y="2184"/>
                </a:lnTo>
                <a:lnTo>
                  <a:pt x="23" y="2172"/>
                </a:lnTo>
                <a:lnTo>
                  <a:pt x="46" y="2160"/>
                </a:lnTo>
                <a:lnTo>
                  <a:pt x="58" y="2160"/>
                </a:lnTo>
                <a:lnTo>
                  <a:pt x="69" y="2160"/>
                </a:lnTo>
                <a:lnTo>
                  <a:pt x="69" y="2149"/>
                </a:lnTo>
                <a:lnTo>
                  <a:pt x="69" y="2137"/>
                </a:lnTo>
                <a:lnTo>
                  <a:pt x="69" y="2125"/>
                </a:lnTo>
                <a:lnTo>
                  <a:pt x="81" y="2125"/>
                </a:lnTo>
                <a:lnTo>
                  <a:pt x="81" y="2114"/>
                </a:lnTo>
                <a:lnTo>
                  <a:pt x="92" y="2114"/>
                </a:lnTo>
                <a:lnTo>
                  <a:pt x="92" y="2102"/>
                </a:lnTo>
                <a:lnTo>
                  <a:pt x="81" y="2102"/>
                </a:lnTo>
                <a:lnTo>
                  <a:pt x="92" y="2102"/>
                </a:lnTo>
                <a:lnTo>
                  <a:pt x="92" y="2090"/>
                </a:lnTo>
                <a:lnTo>
                  <a:pt x="92" y="2079"/>
                </a:lnTo>
                <a:lnTo>
                  <a:pt x="104" y="2079"/>
                </a:lnTo>
                <a:lnTo>
                  <a:pt x="115" y="2079"/>
                </a:lnTo>
                <a:lnTo>
                  <a:pt x="127" y="2079"/>
                </a:lnTo>
                <a:lnTo>
                  <a:pt x="138" y="2079"/>
                </a:lnTo>
                <a:lnTo>
                  <a:pt x="150" y="2055"/>
                </a:lnTo>
                <a:lnTo>
                  <a:pt x="150" y="2044"/>
                </a:lnTo>
                <a:lnTo>
                  <a:pt x="161" y="1997"/>
                </a:lnTo>
                <a:lnTo>
                  <a:pt x="161" y="1985"/>
                </a:lnTo>
                <a:lnTo>
                  <a:pt x="173" y="1985"/>
                </a:lnTo>
                <a:lnTo>
                  <a:pt x="208" y="1962"/>
                </a:lnTo>
                <a:lnTo>
                  <a:pt x="219" y="1962"/>
                </a:lnTo>
                <a:lnTo>
                  <a:pt x="242" y="1938"/>
                </a:lnTo>
                <a:lnTo>
                  <a:pt x="231" y="1927"/>
                </a:lnTo>
                <a:lnTo>
                  <a:pt x="242" y="1915"/>
                </a:lnTo>
                <a:lnTo>
                  <a:pt x="265" y="1892"/>
                </a:lnTo>
                <a:lnTo>
                  <a:pt x="277" y="1892"/>
                </a:lnTo>
                <a:lnTo>
                  <a:pt x="288" y="1892"/>
                </a:lnTo>
                <a:lnTo>
                  <a:pt x="311" y="1892"/>
                </a:lnTo>
                <a:lnTo>
                  <a:pt x="323" y="1892"/>
                </a:lnTo>
                <a:lnTo>
                  <a:pt x="346" y="1903"/>
                </a:lnTo>
                <a:lnTo>
                  <a:pt x="369" y="1903"/>
                </a:lnTo>
                <a:lnTo>
                  <a:pt x="381" y="1927"/>
                </a:lnTo>
                <a:lnTo>
                  <a:pt x="392" y="1915"/>
                </a:lnTo>
                <a:lnTo>
                  <a:pt x="381" y="1915"/>
                </a:lnTo>
                <a:lnTo>
                  <a:pt x="381" y="1892"/>
                </a:lnTo>
                <a:lnTo>
                  <a:pt x="369" y="1880"/>
                </a:lnTo>
                <a:lnTo>
                  <a:pt x="369" y="1868"/>
                </a:lnTo>
                <a:lnTo>
                  <a:pt x="381" y="1857"/>
                </a:lnTo>
                <a:lnTo>
                  <a:pt x="381" y="1845"/>
                </a:lnTo>
                <a:lnTo>
                  <a:pt x="392" y="1833"/>
                </a:lnTo>
                <a:lnTo>
                  <a:pt x="392" y="1845"/>
                </a:lnTo>
                <a:lnTo>
                  <a:pt x="404" y="1833"/>
                </a:lnTo>
                <a:lnTo>
                  <a:pt x="415" y="1845"/>
                </a:lnTo>
                <a:lnTo>
                  <a:pt x="415" y="1833"/>
                </a:lnTo>
                <a:lnTo>
                  <a:pt x="427" y="1833"/>
                </a:lnTo>
                <a:lnTo>
                  <a:pt x="427" y="1810"/>
                </a:lnTo>
                <a:lnTo>
                  <a:pt x="438" y="1787"/>
                </a:lnTo>
                <a:lnTo>
                  <a:pt x="450" y="1775"/>
                </a:lnTo>
                <a:lnTo>
                  <a:pt x="461" y="1752"/>
                </a:lnTo>
                <a:lnTo>
                  <a:pt x="461" y="1740"/>
                </a:lnTo>
                <a:lnTo>
                  <a:pt x="473" y="1728"/>
                </a:lnTo>
                <a:lnTo>
                  <a:pt x="473" y="1717"/>
                </a:lnTo>
                <a:lnTo>
                  <a:pt x="461" y="1705"/>
                </a:lnTo>
                <a:lnTo>
                  <a:pt x="473" y="1717"/>
                </a:lnTo>
                <a:lnTo>
                  <a:pt x="473" y="1705"/>
                </a:lnTo>
                <a:lnTo>
                  <a:pt x="461" y="1693"/>
                </a:lnTo>
                <a:lnTo>
                  <a:pt x="473" y="1670"/>
                </a:lnTo>
                <a:lnTo>
                  <a:pt x="473" y="1658"/>
                </a:lnTo>
                <a:lnTo>
                  <a:pt x="473" y="1635"/>
                </a:lnTo>
                <a:lnTo>
                  <a:pt x="461" y="1623"/>
                </a:lnTo>
                <a:lnTo>
                  <a:pt x="450" y="1623"/>
                </a:lnTo>
                <a:lnTo>
                  <a:pt x="427" y="1623"/>
                </a:lnTo>
                <a:lnTo>
                  <a:pt x="427" y="1612"/>
                </a:lnTo>
                <a:lnTo>
                  <a:pt x="427" y="1600"/>
                </a:lnTo>
                <a:lnTo>
                  <a:pt x="404" y="1588"/>
                </a:lnTo>
                <a:lnTo>
                  <a:pt x="392" y="1588"/>
                </a:lnTo>
                <a:lnTo>
                  <a:pt x="381" y="1588"/>
                </a:lnTo>
                <a:lnTo>
                  <a:pt x="381" y="1576"/>
                </a:lnTo>
                <a:lnTo>
                  <a:pt x="369" y="1576"/>
                </a:lnTo>
                <a:lnTo>
                  <a:pt x="357" y="1576"/>
                </a:lnTo>
                <a:lnTo>
                  <a:pt x="357" y="1565"/>
                </a:lnTo>
                <a:lnTo>
                  <a:pt x="334" y="1553"/>
                </a:lnTo>
                <a:lnTo>
                  <a:pt x="323" y="1541"/>
                </a:lnTo>
                <a:lnTo>
                  <a:pt x="334" y="1530"/>
                </a:lnTo>
                <a:lnTo>
                  <a:pt x="346" y="1530"/>
                </a:lnTo>
                <a:lnTo>
                  <a:pt x="346" y="1518"/>
                </a:lnTo>
                <a:lnTo>
                  <a:pt x="357" y="1506"/>
                </a:lnTo>
                <a:lnTo>
                  <a:pt x="357" y="1495"/>
                </a:lnTo>
                <a:lnTo>
                  <a:pt x="369" y="1495"/>
                </a:lnTo>
                <a:lnTo>
                  <a:pt x="357" y="1483"/>
                </a:lnTo>
                <a:lnTo>
                  <a:pt x="357" y="1471"/>
                </a:lnTo>
                <a:lnTo>
                  <a:pt x="357" y="1448"/>
                </a:lnTo>
                <a:lnTo>
                  <a:pt x="381" y="1436"/>
                </a:lnTo>
                <a:lnTo>
                  <a:pt x="381" y="1413"/>
                </a:lnTo>
                <a:lnTo>
                  <a:pt x="369" y="1401"/>
                </a:lnTo>
                <a:lnTo>
                  <a:pt x="369" y="1390"/>
                </a:lnTo>
                <a:lnTo>
                  <a:pt x="357" y="1378"/>
                </a:lnTo>
                <a:lnTo>
                  <a:pt x="357" y="1366"/>
                </a:lnTo>
                <a:lnTo>
                  <a:pt x="346" y="1366"/>
                </a:lnTo>
                <a:lnTo>
                  <a:pt x="334" y="1378"/>
                </a:lnTo>
                <a:lnTo>
                  <a:pt x="323" y="1378"/>
                </a:lnTo>
                <a:lnTo>
                  <a:pt x="311" y="1378"/>
                </a:lnTo>
                <a:lnTo>
                  <a:pt x="288" y="1355"/>
                </a:lnTo>
                <a:lnTo>
                  <a:pt x="254" y="1343"/>
                </a:lnTo>
                <a:lnTo>
                  <a:pt x="242" y="1331"/>
                </a:lnTo>
                <a:lnTo>
                  <a:pt x="231" y="1331"/>
                </a:lnTo>
                <a:lnTo>
                  <a:pt x="219" y="1308"/>
                </a:lnTo>
                <a:lnTo>
                  <a:pt x="208" y="1308"/>
                </a:lnTo>
                <a:lnTo>
                  <a:pt x="161" y="1308"/>
                </a:lnTo>
                <a:lnTo>
                  <a:pt x="161" y="1320"/>
                </a:lnTo>
                <a:lnTo>
                  <a:pt x="150" y="1355"/>
                </a:lnTo>
                <a:lnTo>
                  <a:pt x="138" y="1355"/>
                </a:lnTo>
                <a:lnTo>
                  <a:pt x="115" y="1343"/>
                </a:lnTo>
                <a:lnTo>
                  <a:pt x="104" y="1343"/>
                </a:lnTo>
                <a:lnTo>
                  <a:pt x="104" y="1331"/>
                </a:lnTo>
                <a:lnTo>
                  <a:pt x="81" y="1343"/>
                </a:lnTo>
                <a:lnTo>
                  <a:pt x="69" y="1343"/>
                </a:lnTo>
                <a:lnTo>
                  <a:pt x="58" y="1331"/>
                </a:lnTo>
                <a:lnTo>
                  <a:pt x="46" y="1320"/>
                </a:lnTo>
                <a:lnTo>
                  <a:pt x="35" y="1320"/>
                </a:lnTo>
                <a:lnTo>
                  <a:pt x="23" y="1320"/>
                </a:lnTo>
                <a:lnTo>
                  <a:pt x="0" y="1320"/>
                </a:lnTo>
                <a:lnTo>
                  <a:pt x="12" y="1308"/>
                </a:lnTo>
                <a:lnTo>
                  <a:pt x="12" y="1296"/>
                </a:lnTo>
                <a:lnTo>
                  <a:pt x="23" y="1285"/>
                </a:lnTo>
                <a:lnTo>
                  <a:pt x="23" y="1261"/>
                </a:lnTo>
                <a:lnTo>
                  <a:pt x="12" y="1261"/>
                </a:lnTo>
                <a:lnTo>
                  <a:pt x="23" y="1238"/>
                </a:lnTo>
                <a:lnTo>
                  <a:pt x="12" y="1226"/>
                </a:lnTo>
                <a:lnTo>
                  <a:pt x="23" y="1238"/>
                </a:lnTo>
                <a:lnTo>
                  <a:pt x="35" y="1215"/>
                </a:lnTo>
                <a:lnTo>
                  <a:pt x="35" y="1203"/>
                </a:lnTo>
                <a:lnTo>
                  <a:pt x="46" y="1191"/>
                </a:lnTo>
                <a:lnTo>
                  <a:pt x="69" y="1179"/>
                </a:lnTo>
                <a:lnTo>
                  <a:pt x="69" y="1168"/>
                </a:lnTo>
                <a:lnTo>
                  <a:pt x="58" y="1168"/>
                </a:lnTo>
                <a:lnTo>
                  <a:pt x="46" y="1144"/>
                </a:lnTo>
                <a:lnTo>
                  <a:pt x="58" y="1133"/>
                </a:lnTo>
                <a:lnTo>
                  <a:pt x="46" y="1121"/>
                </a:lnTo>
                <a:lnTo>
                  <a:pt x="58" y="1098"/>
                </a:lnTo>
                <a:lnTo>
                  <a:pt x="46" y="1086"/>
                </a:lnTo>
                <a:lnTo>
                  <a:pt x="58" y="1074"/>
                </a:lnTo>
                <a:lnTo>
                  <a:pt x="69" y="1074"/>
                </a:lnTo>
                <a:lnTo>
                  <a:pt x="81" y="1063"/>
                </a:lnTo>
                <a:lnTo>
                  <a:pt x="92" y="1063"/>
                </a:lnTo>
                <a:lnTo>
                  <a:pt x="92" y="1051"/>
                </a:lnTo>
                <a:lnTo>
                  <a:pt x="104" y="1063"/>
                </a:lnTo>
                <a:lnTo>
                  <a:pt x="115" y="1063"/>
                </a:lnTo>
                <a:lnTo>
                  <a:pt x="104" y="1051"/>
                </a:lnTo>
                <a:lnTo>
                  <a:pt x="92" y="1039"/>
                </a:lnTo>
                <a:lnTo>
                  <a:pt x="104" y="1028"/>
                </a:lnTo>
                <a:lnTo>
                  <a:pt x="92" y="1028"/>
                </a:lnTo>
                <a:lnTo>
                  <a:pt x="104" y="1016"/>
                </a:lnTo>
                <a:lnTo>
                  <a:pt x="92" y="1016"/>
                </a:lnTo>
                <a:lnTo>
                  <a:pt x="92" y="1004"/>
                </a:lnTo>
                <a:lnTo>
                  <a:pt x="81" y="993"/>
                </a:lnTo>
                <a:lnTo>
                  <a:pt x="81" y="981"/>
                </a:lnTo>
                <a:lnTo>
                  <a:pt x="58" y="958"/>
                </a:lnTo>
                <a:lnTo>
                  <a:pt x="69" y="946"/>
                </a:lnTo>
                <a:lnTo>
                  <a:pt x="81" y="923"/>
                </a:lnTo>
                <a:lnTo>
                  <a:pt x="92" y="923"/>
                </a:lnTo>
                <a:lnTo>
                  <a:pt x="104" y="923"/>
                </a:lnTo>
                <a:lnTo>
                  <a:pt x="92" y="923"/>
                </a:lnTo>
                <a:lnTo>
                  <a:pt x="115" y="899"/>
                </a:lnTo>
                <a:lnTo>
                  <a:pt x="127" y="899"/>
                </a:lnTo>
                <a:lnTo>
                  <a:pt x="138" y="899"/>
                </a:lnTo>
                <a:lnTo>
                  <a:pt x="150" y="911"/>
                </a:lnTo>
                <a:lnTo>
                  <a:pt x="173" y="899"/>
                </a:lnTo>
                <a:lnTo>
                  <a:pt x="173" y="888"/>
                </a:lnTo>
                <a:lnTo>
                  <a:pt x="173" y="876"/>
                </a:lnTo>
                <a:lnTo>
                  <a:pt x="185" y="864"/>
                </a:lnTo>
                <a:lnTo>
                  <a:pt x="173" y="853"/>
                </a:lnTo>
                <a:lnTo>
                  <a:pt x="185" y="841"/>
                </a:lnTo>
                <a:lnTo>
                  <a:pt x="196" y="841"/>
                </a:lnTo>
                <a:lnTo>
                  <a:pt x="208" y="876"/>
                </a:lnTo>
                <a:lnTo>
                  <a:pt x="219" y="876"/>
                </a:lnTo>
                <a:lnTo>
                  <a:pt x="265" y="841"/>
                </a:lnTo>
                <a:lnTo>
                  <a:pt x="277" y="829"/>
                </a:lnTo>
                <a:lnTo>
                  <a:pt x="277" y="818"/>
                </a:lnTo>
                <a:lnTo>
                  <a:pt x="288" y="806"/>
                </a:lnTo>
                <a:lnTo>
                  <a:pt x="300" y="806"/>
                </a:lnTo>
                <a:lnTo>
                  <a:pt x="311" y="794"/>
                </a:lnTo>
                <a:lnTo>
                  <a:pt x="323" y="782"/>
                </a:lnTo>
                <a:lnTo>
                  <a:pt x="334" y="771"/>
                </a:lnTo>
                <a:lnTo>
                  <a:pt x="323" y="759"/>
                </a:lnTo>
                <a:lnTo>
                  <a:pt x="334" y="747"/>
                </a:lnTo>
                <a:lnTo>
                  <a:pt x="346" y="736"/>
                </a:lnTo>
                <a:lnTo>
                  <a:pt x="346" y="724"/>
                </a:lnTo>
                <a:lnTo>
                  <a:pt x="369" y="712"/>
                </a:lnTo>
                <a:lnTo>
                  <a:pt x="357" y="712"/>
                </a:lnTo>
                <a:lnTo>
                  <a:pt x="369" y="701"/>
                </a:lnTo>
                <a:lnTo>
                  <a:pt x="357" y="701"/>
                </a:lnTo>
                <a:lnTo>
                  <a:pt x="346" y="689"/>
                </a:lnTo>
                <a:lnTo>
                  <a:pt x="346" y="666"/>
                </a:lnTo>
                <a:lnTo>
                  <a:pt x="323" y="619"/>
                </a:lnTo>
                <a:lnTo>
                  <a:pt x="381" y="607"/>
                </a:lnTo>
                <a:lnTo>
                  <a:pt x="369" y="607"/>
                </a:lnTo>
                <a:lnTo>
                  <a:pt x="381" y="607"/>
                </a:lnTo>
                <a:lnTo>
                  <a:pt x="381" y="619"/>
                </a:lnTo>
                <a:lnTo>
                  <a:pt x="404" y="631"/>
                </a:lnTo>
                <a:lnTo>
                  <a:pt x="392" y="607"/>
                </a:lnTo>
                <a:lnTo>
                  <a:pt x="392" y="584"/>
                </a:lnTo>
                <a:lnTo>
                  <a:pt x="381" y="572"/>
                </a:lnTo>
                <a:lnTo>
                  <a:pt x="369" y="549"/>
                </a:lnTo>
                <a:lnTo>
                  <a:pt x="357" y="537"/>
                </a:lnTo>
                <a:lnTo>
                  <a:pt x="392" y="537"/>
                </a:lnTo>
                <a:lnTo>
                  <a:pt x="415" y="549"/>
                </a:lnTo>
                <a:lnTo>
                  <a:pt x="427" y="549"/>
                </a:lnTo>
                <a:lnTo>
                  <a:pt x="450" y="561"/>
                </a:lnTo>
                <a:lnTo>
                  <a:pt x="473" y="572"/>
                </a:lnTo>
                <a:lnTo>
                  <a:pt x="473" y="584"/>
                </a:lnTo>
                <a:lnTo>
                  <a:pt x="473" y="596"/>
                </a:lnTo>
                <a:lnTo>
                  <a:pt x="461" y="607"/>
                </a:lnTo>
                <a:lnTo>
                  <a:pt x="484" y="607"/>
                </a:lnTo>
                <a:lnTo>
                  <a:pt x="496" y="607"/>
                </a:lnTo>
                <a:lnTo>
                  <a:pt x="507" y="584"/>
                </a:lnTo>
                <a:lnTo>
                  <a:pt x="519" y="572"/>
                </a:lnTo>
                <a:lnTo>
                  <a:pt x="519" y="561"/>
                </a:lnTo>
                <a:lnTo>
                  <a:pt x="542" y="537"/>
                </a:lnTo>
                <a:lnTo>
                  <a:pt x="553" y="549"/>
                </a:lnTo>
                <a:lnTo>
                  <a:pt x="576" y="537"/>
                </a:lnTo>
                <a:lnTo>
                  <a:pt x="588" y="537"/>
                </a:lnTo>
                <a:lnTo>
                  <a:pt x="623" y="526"/>
                </a:lnTo>
                <a:lnTo>
                  <a:pt x="634" y="537"/>
                </a:lnTo>
                <a:lnTo>
                  <a:pt x="634" y="526"/>
                </a:lnTo>
                <a:lnTo>
                  <a:pt x="646" y="537"/>
                </a:lnTo>
                <a:lnTo>
                  <a:pt x="657" y="526"/>
                </a:lnTo>
                <a:lnTo>
                  <a:pt x="669" y="537"/>
                </a:lnTo>
                <a:lnTo>
                  <a:pt x="680" y="537"/>
                </a:lnTo>
                <a:lnTo>
                  <a:pt x="703" y="537"/>
                </a:lnTo>
                <a:lnTo>
                  <a:pt x="703" y="549"/>
                </a:lnTo>
                <a:lnTo>
                  <a:pt x="715" y="549"/>
                </a:lnTo>
                <a:lnTo>
                  <a:pt x="726" y="549"/>
                </a:lnTo>
                <a:lnTo>
                  <a:pt x="738" y="549"/>
                </a:lnTo>
                <a:lnTo>
                  <a:pt x="749" y="549"/>
                </a:lnTo>
                <a:lnTo>
                  <a:pt x="761" y="549"/>
                </a:lnTo>
                <a:lnTo>
                  <a:pt x="795" y="561"/>
                </a:lnTo>
                <a:lnTo>
                  <a:pt x="807" y="549"/>
                </a:lnTo>
                <a:lnTo>
                  <a:pt x="807" y="537"/>
                </a:lnTo>
                <a:lnTo>
                  <a:pt x="830" y="537"/>
                </a:lnTo>
                <a:lnTo>
                  <a:pt x="842" y="526"/>
                </a:lnTo>
                <a:lnTo>
                  <a:pt x="865" y="549"/>
                </a:lnTo>
                <a:lnTo>
                  <a:pt x="876" y="549"/>
                </a:lnTo>
                <a:lnTo>
                  <a:pt x="876" y="526"/>
                </a:lnTo>
                <a:lnTo>
                  <a:pt x="899" y="526"/>
                </a:lnTo>
                <a:lnTo>
                  <a:pt x="934" y="526"/>
                </a:lnTo>
                <a:lnTo>
                  <a:pt x="945" y="514"/>
                </a:lnTo>
                <a:lnTo>
                  <a:pt x="957" y="514"/>
                </a:lnTo>
                <a:lnTo>
                  <a:pt x="945" y="502"/>
                </a:lnTo>
                <a:lnTo>
                  <a:pt x="957" y="467"/>
                </a:lnTo>
                <a:lnTo>
                  <a:pt x="945" y="456"/>
                </a:lnTo>
                <a:lnTo>
                  <a:pt x="934" y="456"/>
                </a:lnTo>
                <a:lnTo>
                  <a:pt x="922" y="456"/>
                </a:lnTo>
                <a:lnTo>
                  <a:pt x="911" y="456"/>
                </a:lnTo>
                <a:lnTo>
                  <a:pt x="899" y="456"/>
                </a:lnTo>
                <a:lnTo>
                  <a:pt x="899" y="432"/>
                </a:lnTo>
                <a:lnTo>
                  <a:pt x="899" y="409"/>
                </a:lnTo>
                <a:lnTo>
                  <a:pt x="911" y="409"/>
                </a:lnTo>
                <a:lnTo>
                  <a:pt x="911" y="420"/>
                </a:lnTo>
                <a:lnTo>
                  <a:pt x="922" y="420"/>
                </a:lnTo>
                <a:lnTo>
                  <a:pt x="945" y="432"/>
                </a:lnTo>
                <a:lnTo>
                  <a:pt x="957" y="409"/>
                </a:lnTo>
                <a:lnTo>
                  <a:pt x="968" y="420"/>
                </a:lnTo>
                <a:lnTo>
                  <a:pt x="1003" y="397"/>
                </a:lnTo>
                <a:lnTo>
                  <a:pt x="991" y="397"/>
                </a:lnTo>
                <a:lnTo>
                  <a:pt x="991" y="374"/>
                </a:lnTo>
                <a:lnTo>
                  <a:pt x="991" y="362"/>
                </a:lnTo>
                <a:lnTo>
                  <a:pt x="1003" y="362"/>
                </a:lnTo>
                <a:lnTo>
                  <a:pt x="1015" y="362"/>
                </a:lnTo>
                <a:lnTo>
                  <a:pt x="1026" y="350"/>
                </a:lnTo>
                <a:lnTo>
                  <a:pt x="1026" y="339"/>
                </a:lnTo>
                <a:lnTo>
                  <a:pt x="1015" y="327"/>
                </a:lnTo>
                <a:lnTo>
                  <a:pt x="1026" y="315"/>
                </a:lnTo>
                <a:lnTo>
                  <a:pt x="1049" y="315"/>
                </a:lnTo>
                <a:lnTo>
                  <a:pt x="1049" y="304"/>
                </a:lnTo>
                <a:lnTo>
                  <a:pt x="1061" y="304"/>
                </a:lnTo>
                <a:lnTo>
                  <a:pt x="1072" y="292"/>
                </a:lnTo>
                <a:lnTo>
                  <a:pt x="1061" y="292"/>
                </a:lnTo>
                <a:lnTo>
                  <a:pt x="1072" y="280"/>
                </a:lnTo>
                <a:lnTo>
                  <a:pt x="1072" y="292"/>
                </a:lnTo>
                <a:lnTo>
                  <a:pt x="1084" y="292"/>
                </a:lnTo>
                <a:lnTo>
                  <a:pt x="1084" y="304"/>
                </a:lnTo>
                <a:lnTo>
                  <a:pt x="1095" y="304"/>
                </a:lnTo>
                <a:lnTo>
                  <a:pt x="1095" y="315"/>
                </a:lnTo>
                <a:lnTo>
                  <a:pt x="1107" y="304"/>
                </a:lnTo>
                <a:lnTo>
                  <a:pt x="1107" y="315"/>
                </a:lnTo>
                <a:lnTo>
                  <a:pt x="1118" y="339"/>
                </a:lnTo>
                <a:lnTo>
                  <a:pt x="1130" y="339"/>
                </a:lnTo>
                <a:lnTo>
                  <a:pt x="1141" y="350"/>
                </a:lnTo>
                <a:lnTo>
                  <a:pt x="1164" y="350"/>
                </a:lnTo>
                <a:lnTo>
                  <a:pt x="1164" y="339"/>
                </a:lnTo>
                <a:lnTo>
                  <a:pt x="1176" y="327"/>
                </a:lnTo>
                <a:lnTo>
                  <a:pt x="1187" y="350"/>
                </a:lnTo>
                <a:lnTo>
                  <a:pt x="1199" y="350"/>
                </a:lnTo>
                <a:lnTo>
                  <a:pt x="1199" y="362"/>
                </a:lnTo>
                <a:lnTo>
                  <a:pt x="1199" y="374"/>
                </a:lnTo>
                <a:lnTo>
                  <a:pt x="1210" y="374"/>
                </a:lnTo>
                <a:lnTo>
                  <a:pt x="1234" y="374"/>
                </a:lnTo>
                <a:lnTo>
                  <a:pt x="1245" y="374"/>
                </a:lnTo>
                <a:lnTo>
                  <a:pt x="1257" y="385"/>
                </a:lnTo>
                <a:lnTo>
                  <a:pt x="1280" y="315"/>
                </a:lnTo>
                <a:lnTo>
                  <a:pt x="1303" y="327"/>
                </a:lnTo>
                <a:lnTo>
                  <a:pt x="1314" y="315"/>
                </a:lnTo>
                <a:lnTo>
                  <a:pt x="1326" y="315"/>
                </a:lnTo>
                <a:lnTo>
                  <a:pt x="1337" y="327"/>
                </a:lnTo>
                <a:lnTo>
                  <a:pt x="1349" y="327"/>
                </a:lnTo>
                <a:lnTo>
                  <a:pt x="1349" y="350"/>
                </a:lnTo>
                <a:lnTo>
                  <a:pt x="1349" y="339"/>
                </a:lnTo>
                <a:lnTo>
                  <a:pt x="1372" y="350"/>
                </a:lnTo>
                <a:lnTo>
                  <a:pt x="1383" y="374"/>
                </a:lnTo>
                <a:lnTo>
                  <a:pt x="1406" y="362"/>
                </a:lnTo>
                <a:lnTo>
                  <a:pt x="1418" y="350"/>
                </a:lnTo>
                <a:lnTo>
                  <a:pt x="1429" y="350"/>
                </a:lnTo>
                <a:lnTo>
                  <a:pt x="1441" y="350"/>
                </a:lnTo>
                <a:lnTo>
                  <a:pt x="1453" y="339"/>
                </a:lnTo>
                <a:lnTo>
                  <a:pt x="1453" y="327"/>
                </a:lnTo>
                <a:lnTo>
                  <a:pt x="1453" y="315"/>
                </a:lnTo>
                <a:lnTo>
                  <a:pt x="1453" y="292"/>
                </a:lnTo>
                <a:lnTo>
                  <a:pt x="1453" y="280"/>
                </a:lnTo>
                <a:lnTo>
                  <a:pt x="1464" y="280"/>
                </a:lnTo>
                <a:lnTo>
                  <a:pt x="1464" y="269"/>
                </a:lnTo>
                <a:lnTo>
                  <a:pt x="1487" y="280"/>
                </a:lnTo>
                <a:lnTo>
                  <a:pt x="1499" y="292"/>
                </a:lnTo>
                <a:lnTo>
                  <a:pt x="1510" y="280"/>
                </a:lnTo>
                <a:lnTo>
                  <a:pt x="1510" y="292"/>
                </a:lnTo>
                <a:lnTo>
                  <a:pt x="1533" y="292"/>
                </a:lnTo>
                <a:lnTo>
                  <a:pt x="1545" y="304"/>
                </a:lnTo>
                <a:lnTo>
                  <a:pt x="1556" y="315"/>
                </a:lnTo>
                <a:lnTo>
                  <a:pt x="1579" y="304"/>
                </a:lnTo>
                <a:lnTo>
                  <a:pt x="1591" y="304"/>
                </a:lnTo>
                <a:lnTo>
                  <a:pt x="1602" y="280"/>
                </a:lnTo>
                <a:lnTo>
                  <a:pt x="1614" y="292"/>
                </a:lnTo>
                <a:lnTo>
                  <a:pt x="1625" y="292"/>
                </a:lnTo>
                <a:lnTo>
                  <a:pt x="1625" y="304"/>
                </a:lnTo>
                <a:lnTo>
                  <a:pt x="1625" y="315"/>
                </a:lnTo>
                <a:lnTo>
                  <a:pt x="1625" y="327"/>
                </a:lnTo>
                <a:lnTo>
                  <a:pt x="1625" y="339"/>
                </a:lnTo>
                <a:lnTo>
                  <a:pt x="1637" y="362"/>
                </a:lnTo>
                <a:lnTo>
                  <a:pt x="1637" y="385"/>
                </a:lnTo>
                <a:lnTo>
                  <a:pt x="1660" y="397"/>
                </a:lnTo>
                <a:lnTo>
                  <a:pt x="1672" y="397"/>
                </a:lnTo>
                <a:lnTo>
                  <a:pt x="1672" y="409"/>
                </a:lnTo>
                <a:lnTo>
                  <a:pt x="1683" y="409"/>
                </a:lnTo>
                <a:lnTo>
                  <a:pt x="1683" y="420"/>
                </a:lnTo>
                <a:lnTo>
                  <a:pt x="1695" y="420"/>
                </a:lnTo>
                <a:lnTo>
                  <a:pt x="1706" y="432"/>
                </a:lnTo>
                <a:lnTo>
                  <a:pt x="1695" y="432"/>
                </a:lnTo>
                <a:lnTo>
                  <a:pt x="1706" y="444"/>
                </a:lnTo>
                <a:lnTo>
                  <a:pt x="1741" y="432"/>
                </a:lnTo>
                <a:lnTo>
                  <a:pt x="1729" y="444"/>
                </a:lnTo>
                <a:lnTo>
                  <a:pt x="1729" y="456"/>
                </a:lnTo>
                <a:lnTo>
                  <a:pt x="1741" y="467"/>
                </a:lnTo>
                <a:lnTo>
                  <a:pt x="1752" y="467"/>
                </a:lnTo>
                <a:lnTo>
                  <a:pt x="1775" y="467"/>
                </a:lnTo>
                <a:lnTo>
                  <a:pt x="1787" y="491"/>
                </a:lnTo>
                <a:lnTo>
                  <a:pt x="1798" y="502"/>
                </a:lnTo>
                <a:lnTo>
                  <a:pt x="1810" y="491"/>
                </a:lnTo>
                <a:lnTo>
                  <a:pt x="1821" y="491"/>
                </a:lnTo>
                <a:lnTo>
                  <a:pt x="1856" y="502"/>
                </a:lnTo>
                <a:lnTo>
                  <a:pt x="1868" y="491"/>
                </a:lnTo>
                <a:lnTo>
                  <a:pt x="1879" y="491"/>
                </a:lnTo>
                <a:lnTo>
                  <a:pt x="1891" y="491"/>
                </a:lnTo>
                <a:lnTo>
                  <a:pt x="1914" y="491"/>
                </a:lnTo>
                <a:lnTo>
                  <a:pt x="1914" y="479"/>
                </a:lnTo>
                <a:lnTo>
                  <a:pt x="1914" y="456"/>
                </a:lnTo>
                <a:lnTo>
                  <a:pt x="1925" y="444"/>
                </a:lnTo>
                <a:lnTo>
                  <a:pt x="1925" y="432"/>
                </a:lnTo>
                <a:lnTo>
                  <a:pt x="1937" y="420"/>
                </a:lnTo>
                <a:lnTo>
                  <a:pt x="1937" y="397"/>
                </a:lnTo>
                <a:lnTo>
                  <a:pt x="1948" y="385"/>
                </a:lnTo>
                <a:lnTo>
                  <a:pt x="1960" y="385"/>
                </a:lnTo>
                <a:lnTo>
                  <a:pt x="1960" y="362"/>
                </a:lnTo>
                <a:lnTo>
                  <a:pt x="1971" y="362"/>
                </a:lnTo>
                <a:lnTo>
                  <a:pt x="1971" y="350"/>
                </a:lnTo>
                <a:lnTo>
                  <a:pt x="1983" y="350"/>
                </a:lnTo>
                <a:lnTo>
                  <a:pt x="1983" y="339"/>
                </a:lnTo>
                <a:lnTo>
                  <a:pt x="2006" y="327"/>
                </a:lnTo>
                <a:lnTo>
                  <a:pt x="2017" y="327"/>
                </a:lnTo>
                <a:lnTo>
                  <a:pt x="2029" y="327"/>
                </a:lnTo>
                <a:lnTo>
                  <a:pt x="2052" y="327"/>
                </a:lnTo>
                <a:lnTo>
                  <a:pt x="2064" y="339"/>
                </a:lnTo>
                <a:lnTo>
                  <a:pt x="2064" y="350"/>
                </a:lnTo>
                <a:lnTo>
                  <a:pt x="2075" y="350"/>
                </a:lnTo>
                <a:lnTo>
                  <a:pt x="2087" y="362"/>
                </a:lnTo>
                <a:lnTo>
                  <a:pt x="2098" y="362"/>
                </a:lnTo>
                <a:lnTo>
                  <a:pt x="2110" y="374"/>
                </a:lnTo>
                <a:lnTo>
                  <a:pt x="2133" y="362"/>
                </a:lnTo>
                <a:lnTo>
                  <a:pt x="2133" y="374"/>
                </a:lnTo>
                <a:lnTo>
                  <a:pt x="2144" y="362"/>
                </a:lnTo>
                <a:lnTo>
                  <a:pt x="2156" y="374"/>
                </a:lnTo>
                <a:lnTo>
                  <a:pt x="2190" y="374"/>
                </a:lnTo>
                <a:lnTo>
                  <a:pt x="2190" y="397"/>
                </a:lnTo>
                <a:lnTo>
                  <a:pt x="2213" y="397"/>
                </a:lnTo>
                <a:lnTo>
                  <a:pt x="2236" y="409"/>
                </a:lnTo>
                <a:lnTo>
                  <a:pt x="2248" y="397"/>
                </a:lnTo>
                <a:lnTo>
                  <a:pt x="2248" y="385"/>
                </a:lnTo>
                <a:lnTo>
                  <a:pt x="2259" y="385"/>
                </a:lnTo>
                <a:lnTo>
                  <a:pt x="2283" y="385"/>
                </a:lnTo>
                <a:lnTo>
                  <a:pt x="2306" y="397"/>
                </a:lnTo>
                <a:lnTo>
                  <a:pt x="2306" y="385"/>
                </a:lnTo>
                <a:lnTo>
                  <a:pt x="2317" y="362"/>
                </a:lnTo>
                <a:lnTo>
                  <a:pt x="2317" y="339"/>
                </a:lnTo>
                <a:lnTo>
                  <a:pt x="2329" y="339"/>
                </a:lnTo>
                <a:lnTo>
                  <a:pt x="2340" y="339"/>
                </a:lnTo>
                <a:lnTo>
                  <a:pt x="2363" y="339"/>
                </a:lnTo>
                <a:lnTo>
                  <a:pt x="2386" y="339"/>
                </a:lnTo>
                <a:lnTo>
                  <a:pt x="2409" y="339"/>
                </a:lnTo>
                <a:lnTo>
                  <a:pt x="2421" y="350"/>
                </a:lnTo>
                <a:lnTo>
                  <a:pt x="2432" y="350"/>
                </a:lnTo>
                <a:lnTo>
                  <a:pt x="2444" y="350"/>
                </a:lnTo>
                <a:lnTo>
                  <a:pt x="2467" y="280"/>
                </a:lnTo>
                <a:lnTo>
                  <a:pt x="2467" y="269"/>
                </a:lnTo>
                <a:lnTo>
                  <a:pt x="2478" y="257"/>
                </a:lnTo>
                <a:lnTo>
                  <a:pt x="2513" y="269"/>
                </a:lnTo>
                <a:lnTo>
                  <a:pt x="2525" y="269"/>
                </a:lnTo>
                <a:lnTo>
                  <a:pt x="2525" y="280"/>
                </a:lnTo>
                <a:lnTo>
                  <a:pt x="2525" y="292"/>
                </a:lnTo>
                <a:lnTo>
                  <a:pt x="2548" y="292"/>
                </a:lnTo>
                <a:lnTo>
                  <a:pt x="2559" y="292"/>
                </a:lnTo>
                <a:lnTo>
                  <a:pt x="2559" y="280"/>
                </a:lnTo>
                <a:lnTo>
                  <a:pt x="2582" y="292"/>
                </a:lnTo>
                <a:lnTo>
                  <a:pt x="2605" y="304"/>
                </a:lnTo>
                <a:lnTo>
                  <a:pt x="2617" y="292"/>
                </a:lnTo>
                <a:lnTo>
                  <a:pt x="2628" y="280"/>
                </a:lnTo>
                <a:lnTo>
                  <a:pt x="2663" y="280"/>
                </a:lnTo>
                <a:lnTo>
                  <a:pt x="2674" y="280"/>
                </a:lnTo>
                <a:lnTo>
                  <a:pt x="2686" y="292"/>
                </a:lnTo>
                <a:lnTo>
                  <a:pt x="2686" y="280"/>
                </a:lnTo>
                <a:lnTo>
                  <a:pt x="2698" y="292"/>
                </a:lnTo>
                <a:lnTo>
                  <a:pt x="2709" y="280"/>
                </a:lnTo>
                <a:lnTo>
                  <a:pt x="2709" y="269"/>
                </a:lnTo>
                <a:lnTo>
                  <a:pt x="2721" y="280"/>
                </a:lnTo>
                <a:lnTo>
                  <a:pt x="2721" y="269"/>
                </a:lnTo>
                <a:lnTo>
                  <a:pt x="2732" y="269"/>
                </a:lnTo>
                <a:lnTo>
                  <a:pt x="2744" y="257"/>
                </a:lnTo>
                <a:lnTo>
                  <a:pt x="2755" y="257"/>
                </a:lnTo>
                <a:lnTo>
                  <a:pt x="2767" y="257"/>
                </a:lnTo>
                <a:lnTo>
                  <a:pt x="2778" y="245"/>
                </a:lnTo>
                <a:lnTo>
                  <a:pt x="2778" y="234"/>
                </a:lnTo>
                <a:lnTo>
                  <a:pt x="2790" y="245"/>
                </a:lnTo>
                <a:lnTo>
                  <a:pt x="2790" y="234"/>
                </a:lnTo>
                <a:lnTo>
                  <a:pt x="2801" y="234"/>
                </a:lnTo>
                <a:lnTo>
                  <a:pt x="2813" y="257"/>
                </a:lnTo>
                <a:lnTo>
                  <a:pt x="2836" y="257"/>
                </a:lnTo>
                <a:lnTo>
                  <a:pt x="2859" y="257"/>
                </a:lnTo>
                <a:lnTo>
                  <a:pt x="2870" y="245"/>
                </a:lnTo>
                <a:lnTo>
                  <a:pt x="2870" y="234"/>
                </a:lnTo>
                <a:lnTo>
                  <a:pt x="2882" y="199"/>
                </a:lnTo>
                <a:lnTo>
                  <a:pt x="2870" y="175"/>
                </a:lnTo>
                <a:lnTo>
                  <a:pt x="2893" y="164"/>
                </a:lnTo>
                <a:lnTo>
                  <a:pt x="2882" y="152"/>
                </a:lnTo>
                <a:lnTo>
                  <a:pt x="2893" y="152"/>
                </a:lnTo>
                <a:lnTo>
                  <a:pt x="2893" y="140"/>
                </a:lnTo>
                <a:lnTo>
                  <a:pt x="2905" y="117"/>
                </a:lnTo>
                <a:lnTo>
                  <a:pt x="2905" y="105"/>
                </a:lnTo>
                <a:lnTo>
                  <a:pt x="2917" y="105"/>
                </a:lnTo>
                <a:lnTo>
                  <a:pt x="2928" y="105"/>
                </a:lnTo>
                <a:lnTo>
                  <a:pt x="2940" y="105"/>
                </a:lnTo>
                <a:lnTo>
                  <a:pt x="2951" y="94"/>
                </a:lnTo>
                <a:lnTo>
                  <a:pt x="2963" y="105"/>
                </a:lnTo>
                <a:lnTo>
                  <a:pt x="2986" y="94"/>
                </a:lnTo>
                <a:lnTo>
                  <a:pt x="2986" y="105"/>
                </a:lnTo>
                <a:lnTo>
                  <a:pt x="3009" y="117"/>
                </a:lnTo>
                <a:lnTo>
                  <a:pt x="3020" y="117"/>
                </a:lnTo>
                <a:lnTo>
                  <a:pt x="3020" y="94"/>
                </a:lnTo>
                <a:lnTo>
                  <a:pt x="3043" y="70"/>
                </a:lnTo>
                <a:lnTo>
                  <a:pt x="3055" y="70"/>
                </a:lnTo>
                <a:lnTo>
                  <a:pt x="3055" y="58"/>
                </a:lnTo>
                <a:lnTo>
                  <a:pt x="3066" y="47"/>
                </a:lnTo>
                <a:lnTo>
                  <a:pt x="3078" y="47"/>
                </a:lnTo>
                <a:lnTo>
                  <a:pt x="3078" y="35"/>
                </a:lnTo>
                <a:lnTo>
                  <a:pt x="3101" y="23"/>
                </a:lnTo>
                <a:lnTo>
                  <a:pt x="3112" y="23"/>
                </a:lnTo>
                <a:lnTo>
                  <a:pt x="3124" y="12"/>
                </a:lnTo>
                <a:lnTo>
                  <a:pt x="3136" y="0"/>
                </a:lnTo>
                <a:lnTo>
                  <a:pt x="3147" y="0"/>
                </a:lnTo>
                <a:lnTo>
                  <a:pt x="3170" y="0"/>
                </a:lnTo>
                <a:lnTo>
                  <a:pt x="3182" y="12"/>
                </a:lnTo>
                <a:lnTo>
                  <a:pt x="3193" y="12"/>
                </a:lnTo>
                <a:lnTo>
                  <a:pt x="3205" y="23"/>
                </a:lnTo>
                <a:lnTo>
                  <a:pt x="3216" y="35"/>
                </a:lnTo>
                <a:lnTo>
                  <a:pt x="3216" y="47"/>
                </a:lnTo>
                <a:lnTo>
                  <a:pt x="3205" y="47"/>
                </a:lnTo>
                <a:lnTo>
                  <a:pt x="3216" y="58"/>
                </a:lnTo>
                <a:lnTo>
                  <a:pt x="3205" y="58"/>
                </a:lnTo>
                <a:lnTo>
                  <a:pt x="3216" y="70"/>
                </a:lnTo>
                <a:lnTo>
                  <a:pt x="3216" y="82"/>
                </a:lnTo>
                <a:lnTo>
                  <a:pt x="3239" y="94"/>
                </a:lnTo>
                <a:lnTo>
                  <a:pt x="3239" y="117"/>
                </a:lnTo>
                <a:close/>
                <a:moveTo>
                  <a:pt x="3966" y="5045"/>
                </a:moveTo>
                <a:lnTo>
                  <a:pt x="3954" y="5045"/>
                </a:lnTo>
                <a:lnTo>
                  <a:pt x="3942" y="5045"/>
                </a:lnTo>
                <a:lnTo>
                  <a:pt x="3908" y="5068"/>
                </a:lnTo>
                <a:lnTo>
                  <a:pt x="3908" y="5080"/>
                </a:lnTo>
                <a:lnTo>
                  <a:pt x="3896" y="5080"/>
                </a:lnTo>
                <a:lnTo>
                  <a:pt x="3896" y="5091"/>
                </a:lnTo>
                <a:lnTo>
                  <a:pt x="3896" y="5103"/>
                </a:lnTo>
                <a:lnTo>
                  <a:pt x="3931" y="5091"/>
                </a:lnTo>
                <a:lnTo>
                  <a:pt x="3977" y="5091"/>
                </a:lnTo>
                <a:lnTo>
                  <a:pt x="3989" y="5091"/>
                </a:lnTo>
                <a:lnTo>
                  <a:pt x="4000" y="5080"/>
                </a:lnTo>
                <a:lnTo>
                  <a:pt x="3989" y="5068"/>
                </a:lnTo>
                <a:lnTo>
                  <a:pt x="3977" y="5056"/>
                </a:lnTo>
                <a:lnTo>
                  <a:pt x="3966" y="5045"/>
                </a:lnTo>
                <a:close/>
                <a:moveTo>
                  <a:pt x="5868" y="1250"/>
                </a:moveTo>
                <a:lnTo>
                  <a:pt x="5879" y="1261"/>
                </a:lnTo>
                <a:lnTo>
                  <a:pt x="5868" y="1261"/>
                </a:lnTo>
                <a:lnTo>
                  <a:pt x="5868" y="1273"/>
                </a:lnTo>
                <a:lnTo>
                  <a:pt x="5856" y="1285"/>
                </a:lnTo>
                <a:lnTo>
                  <a:pt x="5856" y="1261"/>
                </a:lnTo>
                <a:lnTo>
                  <a:pt x="5856" y="1250"/>
                </a:lnTo>
                <a:lnTo>
                  <a:pt x="5868" y="1250"/>
                </a:lnTo>
                <a:close/>
                <a:moveTo>
                  <a:pt x="5948" y="1261"/>
                </a:moveTo>
                <a:lnTo>
                  <a:pt x="5948" y="1273"/>
                </a:lnTo>
                <a:lnTo>
                  <a:pt x="5960" y="1285"/>
                </a:lnTo>
                <a:lnTo>
                  <a:pt x="5948" y="1296"/>
                </a:lnTo>
                <a:lnTo>
                  <a:pt x="5937" y="1296"/>
                </a:lnTo>
                <a:lnTo>
                  <a:pt x="5937" y="1285"/>
                </a:lnTo>
                <a:lnTo>
                  <a:pt x="5925" y="1273"/>
                </a:lnTo>
                <a:lnTo>
                  <a:pt x="5937" y="1273"/>
                </a:lnTo>
                <a:lnTo>
                  <a:pt x="5948" y="1250"/>
                </a:lnTo>
                <a:lnTo>
                  <a:pt x="5948" y="1261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6" name="pvasco"/>
          <p:cNvSpPr>
            <a:spLocks noEditPoints="1"/>
          </p:cNvSpPr>
          <p:nvPr/>
        </p:nvSpPr>
        <p:spPr bwMode="auto">
          <a:xfrm>
            <a:off x="5522494" y="1889635"/>
            <a:ext cx="606662" cy="454365"/>
          </a:xfrm>
          <a:custGeom>
            <a:avLst/>
            <a:gdLst>
              <a:gd name="T0" fmla="*/ 219 w 2444"/>
              <a:gd name="T1" fmla="*/ 455 h 1938"/>
              <a:gd name="T2" fmla="*/ 484 w 2444"/>
              <a:gd name="T3" fmla="*/ 186 h 1938"/>
              <a:gd name="T4" fmla="*/ 600 w 2444"/>
              <a:gd name="T5" fmla="*/ 256 h 1938"/>
              <a:gd name="T6" fmla="*/ 600 w 2444"/>
              <a:gd name="T7" fmla="*/ 210 h 1938"/>
              <a:gd name="T8" fmla="*/ 680 w 2444"/>
              <a:gd name="T9" fmla="*/ 105 h 1938"/>
              <a:gd name="T10" fmla="*/ 761 w 2444"/>
              <a:gd name="T11" fmla="*/ 46 h 1938"/>
              <a:gd name="T12" fmla="*/ 911 w 2444"/>
              <a:gd name="T13" fmla="*/ 58 h 1938"/>
              <a:gd name="T14" fmla="*/ 1049 w 2444"/>
              <a:gd name="T15" fmla="*/ 70 h 1938"/>
              <a:gd name="T16" fmla="*/ 1176 w 2444"/>
              <a:gd name="T17" fmla="*/ 128 h 1938"/>
              <a:gd name="T18" fmla="*/ 1314 w 2444"/>
              <a:gd name="T19" fmla="*/ 163 h 1938"/>
              <a:gd name="T20" fmla="*/ 1464 w 2444"/>
              <a:gd name="T21" fmla="*/ 256 h 1938"/>
              <a:gd name="T22" fmla="*/ 1614 w 2444"/>
              <a:gd name="T23" fmla="*/ 315 h 1938"/>
              <a:gd name="T24" fmla="*/ 1787 w 2444"/>
              <a:gd name="T25" fmla="*/ 315 h 1938"/>
              <a:gd name="T26" fmla="*/ 1994 w 2444"/>
              <a:gd name="T27" fmla="*/ 280 h 1938"/>
              <a:gd name="T28" fmla="*/ 2133 w 2444"/>
              <a:gd name="T29" fmla="*/ 233 h 1938"/>
              <a:gd name="T30" fmla="*/ 2271 w 2444"/>
              <a:gd name="T31" fmla="*/ 151 h 1938"/>
              <a:gd name="T32" fmla="*/ 2352 w 2444"/>
              <a:gd name="T33" fmla="*/ 198 h 1938"/>
              <a:gd name="T34" fmla="*/ 2409 w 2444"/>
              <a:gd name="T35" fmla="*/ 326 h 1938"/>
              <a:gd name="T36" fmla="*/ 2317 w 2444"/>
              <a:gd name="T37" fmla="*/ 432 h 1938"/>
              <a:gd name="T38" fmla="*/ 2248 w 2444"/>
              <a:gd name="T39" fmla="*/ 455 h 1938"/>
              <a:gd name="T40" fmla="*/ 2225 w 2444"/>
              <a:gd name="T41" fmla="*/ 478 h 1938"/>
              <a:gd name="T42" fmla="*/ 2179 w 2444"/>
              <a:gd name="T43" fmla="*/ 583 h 1938"/>
              <a:gd name="T44" fmla="*/ 2110 w 2444"/>
              <a:gd name="T45" fmla="*/ 712 h 1938"/>
              <a:gd name="T46" fmla="*/ 2006 w 2444"/>
              <a:gd name="T47" fmla="*/ 840 h 1938"/>
              <a:gd name="T48" fmla="*/ 1879 w 2444"/>
              <a:gd name="T49" fmla="*/ 1015 h 1938"/>
              <a:gd name="T50" fmla="*/ 1741 w 2444"/>
              <a:gd name="T51" fmla="*/ 1039 h 1938"/>
              <a:gd name="T52" fmla="*/ 1672 w 2444"/>
              <a:gd name="T53" fmla="*/ 1319 h 1938"/>
              <a:gd name="T54" fmla="*/ 1614 w 2444"/>
              <a:gd name="T55" fmla="*/ 1459 h 1938"/>
              <a:gd name="T56" fmla="*/ 1591 w 2444"/>
              <a:gd name="T57" fmla="*/ 1611 h 1938"/>
              <a:gd name="T58" fmla="*/ 1418 w 2444"/>
              <a:gd name="T59" fmla="*/ 1611 h 1938"/>
              <a:gd name="T60" fmla="*/ 1453 w 2444"/>
              <a:gd name="T61" fmla="*/ 1704 h 1938"/>
              <a:gd name="T62" fmla="*/ 1510 w 2444"/>
              <a:gd name="T63" fmla="*/ 1833 h 1938"/>
              <a:gd name="T64" fmla="*/ 1337 w 2444"/>
              <a:gd name="T65" fmla="*/ 1844 h 1938"/>
              <a:gd name="T66" fmla="*/ 1210 w 2444"/>
              <a:gd name="T67" fmla="*/ 1926 h 1938"/>
              <a:gd name="T68" fmla="*/ 1084 w 2444"/>
              <a:gd name="T69" fmla="*/ 1844 h 1938"/>
              <a:gd name="T70" fmla="*/ 957 w 2444"/>
              <a:gd name="T71" fmla="*/ 1716 h 1938"/>
              <a:gd name="T72" fmla="*/ 899 w 2444"/>
              <a:gd name="T73" fmla="*/ 1658 h 1938"/>
              <a:gd name="T74" fmla="*/ 784 w 2444"/>
              <a:gd name="T75" fmla="*/ 1506 h 1938"/>
              <a:gd name="T76" fmla="*/ 634 w 2444"/>
              <a:gd name="T77" fmla="*/ 1436 h 1938"/>
              <a:gd name="T78" fmla="*/ 530 w 2444"/>
              <a:gd name="T79" fmla="*/ 1366 h 1938"/>
              <a:gd name="T80" fmla="*/ 415 w 2444"/>
              <a:gd name="T81" fmla="*/ 1284 h 1938"/>
              <a:gd name="T82" fmla="*/ 450 w 2444"/>
              <a:gd name="T83" fmla="*/ 1144 h 1938"/>
              <a:gd name="T84" fmla="*/ 242 w 2444"/>
              <a:gd name="T85" fmla="*/ 1121 h 1938"/>
              <a:gd name="T86" fmla="*/ 438 w 2444"/>
              <a:gd name="T87" fmla="*/ 1027 h 1938"/>
              <a:gd name="T88" fmla="*/ 623 w 2444"/>
              <a:gd name="T89" fmla="*/ 1062 h 1938"/>
              <a:gd name="T90" fmla="*/ 553 w 2444"/>
              <a:gd name="T91" fmla="*/ 910 h 1938"/>
              <a:gd name="T92" fmla="*/ 427 w 2444"/>
              <a:gd name="T93" fmla="*/ 840 h 1938"/>
              <a:gd name="T94" fmla="*/ 381 w 2444"/>
              <a:gd name="T95" fmla="*/ 677 h 1938"/>
              <a:gd name="T96" fmla="*/ 346 w 2444"/>
              <a:gd name="T97" fmla="*/ 560 h 1938"/>
              <a:gd name="T98" fmla="*/ 161 w 2444"/>
              <a:gd name="T99" fmla="*/ 572 h 1938"/>
              <a:gd name="T100" fmla="*/ 12 w 2444"/>
              <a:gd name="T101" fmla="*/ 455 h 1938"/>
              <a:gd name="T102" fmla="*/ 161 w 2444"/>
              <a:gd name="T103" fmla="*/ 350 h 1938"/>
              <a:gd name="T104" fmla="*/ 323 w 2444"/>
              <a:gd name="T105" fmla="*/ 315 h 1938"/>
              <a:gd name="T106" fmla="*/ 265 w 2444"/>
              <a:gd name="T107" fmla="*/ 373 h 1938"/>
              <a:gd name="T108" fmla="*/ 265 w 2444"/>
              <a:gd name="T109" fmla="*/ 502 h 1938"/>
              <a:gd name="T110" fmla="*/ 853 w 2444"/>
              <a:gd name="T111" fmla="*/ 1354 h 1938"/>
              <a:gd name="T112" fmla="*/ 911 w 2444"/>
              <a:gd name="T113" fmla="*/ 1483 h 1938"/>
              <a:gd name="T114" fmla="*/ 1061 w 2444"/>
              <a:gd name="T115" fmla="*/ 1541 h 1938"/>
              <a:gd name="T116" fmla="*/ 1210 w 2444"/>
              <a:gd name="T117" fmla="*/ 1588 h 1938"/>
              <a:gd name="T118" fmla="*/ 1245 w 2444"/>
              <a:gd name="T119" fmla="*/ 1553 h 1938"/>
              <a:gd name="T120" fmla="*/ 1268 w 2444"/>
              <a:gd name="T121" fmla="*/ 1377 h 1938"/>
              <a:gd name="T122" fmla="*/ 1118 w 2444"/>
              <a:gd name="T123" fmla="*/ 1342 h 1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4"/>
              <a:gd name="T187" fmla="*/ 0 h 1938"/>
              <a:gd name="T188" fmla="*/ 2444 w 2444"/>
              <a:gd name="T189" fmla="*/ 1938 h 19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4" h="1938">
                <a:moveTo>
                  <a:pt x="288" y="397"/>
                </a:moveTo>
                <a:lnTo>
                  <a:pt x="288" y="420"/>
                </a:lnTo>
                <a:lnTo>
                  <a:pt x="277" y="432"/>
                </a:lnTo>
                <a:lnTo>
                  <a:pt x="265" y="443"/>
                </a:lnTo>
                <a:lnTo>
                  <a:pt x="254" y="455"/>
                </a:lnTo>
                <a:lnTo>
                  <a:pt x="265" y="467"/>
                </a:lnTo>
                <a:lnTo>
                  <a:pt x="254" y="478"/>
                </a:lnTo>
                <a:lnTo>
                  <a:pt x="265" y="502"/>
                </a:lnTo>
                <a:lnTo>
                  <a:pt x="254" y="502"/>
                </a:lnTo>
                <a:lnTo>
                  <a:pt x="242" y="513"/>
                </a:lnTo>
                <a:lnTo>
                  <a:pt x="231" y="502"/>
                </a:lnTo>
                <a:lnTo>
                  <a:pt x="219" y="502"/>
                </a:lnTo>
                <a:lnTo>
                  <a:pt x="219" y="490"/>
                </a:lnTo>
                <a:lnTo>
                  <a:pt x="231" y="478"/>
                </a:lnTo>
                <a:lnTo>
                  <a:pt x="219" y="467"/>
                </a:lnTo>
                <a:lnTo>
                  <a:pt x="219" y="455"/>
                </a:lnTo>
                <a:lnTo>
                  <a:pt x="231" y="432"/>
                </a:lnTo>
                <a:lnTo>
                  <a:pt x="219" y="420"/>
                </a:lnTo>
                <a:lnTo>
                  <a:pt x="208" y="408"/>
                </a:lnTo>
                <a:lnTo>
                  <a:pt x="208" y="397"/>
                </a:lnTo>
                <a:lnTo>
                  <a:pt x="231" y="385"/>
                </a:lnTo>
                <a:lnTo>
                  <a:pt x="242" y="385"/>
                </a:lnTo>
                <a:lnTo>
                  <a:pt x="254" y="385"/>
                </a:lnTo>
                <a:lnTo>
                  <a:pt x="265" y="373"/>
                </a:lnTo>
                <a:lnTo>
                  <a:pt x="288" y="397"/>
                </a:lnTo>
                <a:close/>
                <a:moveTo>
                  <a:pt x="427" y="210"/>
                </a:moveTo>
                <a:lnTo>
                  <a:pt x="438" y="210"/>
                </a:lnTo>
                <a:lnTo>
                  <a:pt x="461" y="210"/>
                </a:lnTo>
                <a:lnTo>
                  <a:pt x="473" y="221"/>
                </a:lnTo>
                <a:lnTo>
                  <a:pt x="484" y="210"/>
                </a:lnTo>
                <a:lnTo>
                  <a:pt x="484" y="198"/>
                </a:lnTo>
                <a:lnTo>
                  <a:pt x="484" y="186"/>
                </a:lnTo>
                <a:lnTo>
                  <a:pt x="519" y="163"/>
                </a:lnTo>
                <a:lnTo>
                  <a:pt x="496" y="186"/>
                </a:lnTo>
                <a:lnTo>
                  <a:pt x="507" y="186"/>
                </a:lnTo>
                <a:lnTo>
                  <a:pt x="530" y="210"/>
                </a:lnTo>
                <a:lnTo>
                  <a:pt x="542" y="221"/>
                </a:lnTo>
                <a:lnTo>
                  <a:pt x="576" y="233"/>
                </a:lnTo>
                <a:lnTo>
                  <a:pt x="600" y="221"/>
                </a:lnTo>
                <a:lnTo>
                  <a:pt x="588" y="233"/>
                </a:lnTo>
                <a:lnTo>
                  <a:pt x="600" y="233"/>
                </a:lnTo>
                <a:lnTo>
                  <a:pt x="588" y="233"/>
                </a:lnTo>
                <a:lnTo>
                  <a:pt x="600" y="233"/>
                </a:lnTo>
                <a:lnTo>
                  <a:pt x="588" y="245"/>
                </a:lnTo>
                <a:lnTo>
                  <a:pt x="576" y="233"/>
                </a:lnTo>
                <a:lnTo>
                  <a:pt x="600" y="245"/>
                </a:lnTo>
                <a:lnTo>
                  <a:pt x="588" y="245"/>
                </a:lnTo>
                <a:lnTo>
                  <a:pt x="600" y="256"/>
                </a:lnTo>
                <a:lnTo>
                  <a:pt x="611" y="256"/>
                </a:lnTo>
                <a:lnTo>
                  <a:pt x="600" y="256"/>
                </a:lnTo>
                <a:lnTo>
                  <a:pt x="611" y="256"/>
                </a:lnTo>
                <a:lnTo>
                  <a:pt x="611" y="268"/>
                </a:lnTo>
                <a:lnTo>
                  <a:pt x="611" y="256"/>
                </a:lnTo>
                <a:lnTo>
                  <a:pt x="623" y="256"/>
                </a:lnTo>
                <a:lnTo>
                  <a:pt x="611" y="256"/>
                </a:lnTo>
                <a:lnTo>
                  <a:pt x="623" y="256"/>
                </a:lnTo>
                <a:lnTo>
                  <a:pt x="611" y="256"/>
                </a:lnTo>
                <a:lnTo>
                  <a:pt x="623" y="256"/>
                </a:lnTo>
                <a:lnTo>
                  <a:pt x="623" y="245"/>
                </a:lnTo>
                <a:lnTo>
                  <a:pt x="623" y="233"/>
                </a:lnTo>
                <a:lnTo>
                  <a:pt x="600" y="233"/>
                </a:lnTo>
                <a:lnTo>
                  <a:pt x="623" y="233"/>
                </a:lnTo>
                <a:lnTo>
                  <a:pt x="623" y="221"/>
                </a:lnTo>
                <a:lnTo>
                  <a:pt x="600" y="210"/>
                </a:lnTo>
                <a:lnTo>
                  <a:pt x="611" y="210"/>
                </a:lnTo>
                <a:lnTo>
                  <a:pt x="611" y="198"/>
                </a:lnTo>
                <a:lnTo>
                  <a:pt x="600" y="186"/>
                </a:lnTo>
                <a:lnTo>
                  <a:pt x="588" y="175"/>
                </a:lnTo>
                <a:lnTo>
                  <a:pt x="530" y="163"/>
                </a:lnTo>
                <a:lnTo>
                  <a:pt x="588" y="175"/>
                </a:lnTo>
                <a:lnTo>
                  <a:pt x="600" y="163"/>
                </a:lnTo>
                <a:lnTo>
                  <a:pt x="611" y="163"/>
                </a:lnTo>
                <a:lnTo>
                  <a:pt x="623" y="151"/>
                </a:lnTo>
                <a:lnTo>
                  <a:pt x="634" y="151"/>
                </a:lnTo>
                <a:lnTo>
                  <a:pt x="634" y="140"/>
                </a:lnTo>
                <a:lnTo>
                  <a:pt x="646" y="140"/>
                </a:lnTo>
                <a:lnTo>
                  <a:pt x="657" y="140"/>
                </a:lnTo>
                <a:lnTo>
                  <a:pt x="657" y="128"/>
                </a:lnTo>
                <a:lnTo>
                  <a:pt x="657" y="116"/>
                </a:lnTo>
                <a:lnTo>
                  <a:pt x="680" y="105"/>
                </a:lnTo>
                <a:lnTo>
                  <a:pt x="680" y="93"/>
                </a:lnTo>
                <a:lnTo>
                  <a:pt x="692" y="93"/>
                </a:lnTo>
                <a:lnTo>
                  <a:pt x="703" y="81"/>
                </a:lnTo>
                <a:lnTo>
                  <a:pt x="703" y="93"/>
                </a:lnTo>
                <a:lnTo>
                  <a:pt x="715" y="93"/>
                </a:lnTo>
                <a:lnTo>
                  <a:pt x="715" y="81"/>
                </a:lnTo>
                <a:lnTo>
                  <a:pt x="703" y="81"/>
                </a:lnTo>
                <a:lnTo>
                  <a:pt x="715" y="81"/>
                </a:lnTo>
                <a:lnTo>
                  <a:pt x="703" y="81"/>
                </a:lnTo>
                <a:lnTo>
                  <a:pt x="703" y="70"/>
                </a:lnTo>
                <a:lnTo>
                  <a:pt x="703" y="58"/>
                </a:lnTo>
                <a:lnTo>
                  <a:pt x="715" y="58"/>
                </a:lnTo>
                <a:lnTo>
                  <a:pt x="715" y="46"/>
                </a:lnTo>
                <a:lnTo>
                  <a:pt x="738" y="46"/>
                </a:lnTo>
                <a:lnTo>
                  <a:pt x="749" y="46"/>
                </a:lnTo>
                <a:lnTo>
                  <a:pt x="761" y="46"/>
                </a:lnTo>
                <a:lnTo>
                  <a:pt x="772" y="46"/>
                </a:lnTo>
                <a:lnTo>
                  <a:pt x="784" y="46"/>
                </a:lnTo>
                <a:lnTo>
                  <a:pt x="784" y="58"/>
                </a:lnTo>
                <a:lnTo>
                  <a:pt x="784" y="46"/>
                </a:lnTo>
                <a:lnTo>
                  <a:pt x="795" y="58"/>
                </a:lnTo>
                <a:lnTo>
                  <a:pt x="795" y="46"/>
                </a:lnTo>
                <a:lnTo>
                  <a:pt x="807" y="46"/>
                </a:lnTo>
                <a:lnTo>
                  <a:pt x="819" y="46"/>
                </a:lnTo>
                <a:lnTo>
                  <a:pt x="830" y="46"/>
                </a:lnTo>
                <a:lnTo>
                  <a:pt x="830" y="58"/>
                </a:lnTo>
                <a:lnTo>
                  <a:pt x="853" y="58"/>
                </a:lnTo>
                <a:lnTo>
                  <a:pt x="865" y="58"/>
                </a:lnTo>
                <a:lnTo>
                  <a:pt x="888" y="58"/>
                </a:lnTo>
                <a:lnTo>
                  <a:pt x="888" y="46"/>
                </a:lnTo>
                <a:lnTo>
                  <a:pt x="899" y="58"/>
                </a:lnTo>
                <a:lnTo>
                  <a:pt x="911" y="58"/>
                </a:lnTo>
                <a:lnTo>
                  <a:pt x="922" y="58"/>
                </a:lnTo>
                <a:lnTo>
                  <a:pt x="934" y="35"/>
                </a:lnTo>
                <a:lnTo>
                  <a:pt x="945" y="35"/>
                </a:lnTo>
                <a:lnTo>
                  <a:pt x="945" y="23"/>
                </a:lnTo>
                <a:lnTo>
                  <a:pt x="957" y="23"/>
                </a:lnTo>
                <a:lnTo>
                  <a:pt x="968" y="23"/>
                </a:lnTo>
                <a:lnTo>
                  <a:pt x="980" y="23"/>
                </a:lnTo>
                <a:lnTo>
                  <a:pt x="991" y="0"/>
                </a:lnTo>
                <a:lnTo>
                  <a:pt x="991" y="11"/>
                </a:lnTo>
                <a:lnTo>
                  <a:pt x="1003" y="11"/>
                </a:lnTo>
                <a:lnTo>
                  <a:pt x="1003" y="35"/>
                </a:lnTo>
                <a:lnTo>
                  <a:pt x="1015" y="58"/>
                </a:lnTo>
                <a:lnTo>
                  <a:pt x="1026" y="70"/>
                </a:lnTo>
                <a:lnTo>
                  <a:pt x="1038" y="70"/>
                </a:lnTo>
                <a:lnTo>
                  <a:pt x="1038" y="81"/>
                </a:lnTo>
                <a:lnTo>
                  <a:pt x="1049" y="70"/>
                </a:lnTo>
                <a:lnTo>
                  <a:pt x="1038" y="81"/>
                </a:lnTo>
                <a:lnTo>
                  <a:pt x="1049" y="81"/>
                </a:lnTo>
                <a:lnTo>
                  <a:pt x="1061" y="81"/>
                </a:lnTo>
                <a:lnTo>
                  <a:pt x="1072" y="93"/>
                </a:lnTo>
                <a:lnTo>
                  <a:pt x="1072" y="105"/>
                </a:lnTo>
                <a:lnTo>
                  <a:pt x="1084" y="105"/>
                </a:lnTo>
                <a:lnTo>
                  <a:pt x="1095" y="93"/>
                </a:lnTo>
                <a:lnTo>
                  <a:pt x="1107" y="93"/>
                </a:lnTo>
                <a:lnTo>
                  <a:pt x="1118" y="93"/>
                </a:lnTo>
                <a:lnTo>
                  <a:pt x="1130" y="93"/>
                </a:lnTo>
                <a:lnTo>
                  <a:pt x="1141" y="81"/>
                </a:lnTo>
                <a:lnTo>
                  <a:pt x="1153" y="93"/>
                </a:lnTo>
                <a:lnTo>
                  <a:pt x="1153" y="105"/>
                </a:lnTo>
                <a:lnTo>
                  <a:pt x="1164" y="116"/>
                </a:lnTo>
                <a:lnTo>
                  <a:pt x="1164" y="128"/>
                </a:lnTo>
                <a:lnTo>
                  <a:pt x="1176" y="128"/>
                </a:lnTo>
                <a:lnTo>
                  <a:pt x="1187" y="128"/>
                </a:lnTo>
                <a:lnTo>
                  <a:pt x="1210" y="128"/>
                </a:lnTo>
                <a:lnTo>
                  <a:pt x="1210" y="140"/>
                </a:lnTo>
                <a:lnTo>
                  <a:pt x="1222" y="140"/>
                </a:lnTo>
                <a:lnTo>
                  <a:pt x="1234" y="140"/>
                </a:lnTo>
                <a:lnTo>
                  <a:pt x="1234" y="151"/>
                </a:lnTo>
                <a:lnTo>
                  <a:pt x="1234" y="140"/>
                </a:lnTo>
                <a:lnTo>
                  <a:pt x="1245" y="140"/>
                </a:lnTo>
                <a:lnTo>
                  <a:pt x="1257" y="140"/>
                </a:lnTo>
                <a:lnTo>
                  <a:pt x="1268" y="140"/>
                </a:lnTo>
                <a:lnTo>
                  <a:pt x="1268" y="151"/>
                </a:lnTo>
                <a:lnTo>
                  <a:pt x="1280" y="151"/>
                </a:lnTo>
                <a:lnTo>
                  <a:pt x="1280" y="163"/>
                </a:lnTo>
                <a:lnTo>
                  <a:pt x="1291" y="163"/>
                </a:lnTo>
                <a:lnTo>
                  <a:pt x="1303" y="163"/>
                </a:lnTo>
                <a:lnTo>
                  <a:pt x="1314" y="163"/>
                </a:lnTo>
                <a:lnTo>
                  <a:pt x="1326" y="163"/>
                </a:lnTo>
                <a:lnTo>
                  <a:pt x="1337" y="163"/>
                </a:lnTo>
                <a:lnTo>
                  <a:pt x="1349" y="175"/>
                </a:lnTo>
                <a:lnTo>
                  <a:pt x="1349" y="186"/>
                </a:lnTo>
                <a:lnTo>
                  <a:pt x="1360" y="186"/>
                </a:lnTo>
                <a:lnTo>
                  <a:pt x="1372" y="186"/>
                </a:lnTo>
                <a:lnTo>
                  <a:pt x="1372" y="198"/>
                </a:lnTo>
                <a:lnTo>
                  <a:pt x="1383" y="198"/>
                </a:lnTo>
                <a:lnTo>
                  <a:pt x="1383" y="210"/>
                </a:lnTo>
                <a:lnTo>
                  <a:pt x="1395" y="210"/>
                </a:lnTo>
                <a:lnTo>
                  <a:pt x="1406" y="233"/>
                </a:lnTo>
                <a:lnTo>
                  <a:pt x="1406" y="245"/>
                </a:lnTo>
                <a:lnTo>
                  <a:pt x="1418" y="233"/>
                </a:lnTo>
                <a:lnTo>
                  <a:pt x="1429" y="245"/>
                </a:lnTo>
                <a:lnTo>
                  <a:pt x="1441" y="245"/>
                </a:lnTo>
                <a:lnTo>
                  <a:pt x="1464" y="256"/>
                </a:lnTo>
                <a:lnTo>
                  <a:pt x="1464" y="268"/>
                </a:lnTo>
                <a:lnTo>
                  <a:pt x="1464" y="256"/>
                </a:lnTo>
                <a:lnTo>
                  <a:pt x="1464" y="268"/>
                </a:lnTo>
                <a:lnTo>
                  <a:pt x="1476" y="268"/>
                </a:lnTo>
                <a:lnTo>
                  <a:pt x="1487" y="268"/>
                </a:lnTo>
                <a:lnTo>
                  <a:pt x="1522" y="291"/>
                </a:lnTo>
                <a:lnTo>
                  <a:pt x="1510" y="291"/>
                </a:lnTo>
                <a:lnTo>
                  <a:pt x="1522" y="291"/>
                </a:lnTo>
                <a:lnTo>
                  <a:pt x="1533" y="291"/>
                </a:lnTo>
                <a:lnTo>
                  <a:pt x="1545" y="303"/>
                </a:lnTo>
                <a:lnTo>
                  <a:pt x="1556" y="303"/>
                </a:lnTo>
                <a:lnTo>
                  <a:pt x="1556" y="315"/>
                </a:lnTo>
                <a:lnTo>
                  <a:pt x="1568" y="315"/>
                </a:lnTo>
                <a:lnTo>
                  <a:pt x="1568" y="303"/>
                </a:lnTo>
                <a:lnTo>
                  <a:pt x="1602" y="315"/>
                </a:lnTo>
                <a:lnTo>
                  <a:pt x="1614" y="315"/>
                </a:lnTo>
                <a:lnTo>
                  <a:pt x="1649" y="315"/>
                </a:lnTo>
                <a:lnTo>
                  <a:pt x="1660" y="315"/>
                </a:lnTo>
                <a:lnTo>
                  <a:pt x="1672" y="315"/>
                </a:lnTo>
                <a:lnTo>
                  <a:pt x="1683" y="315"/>
                </a:lnTo>
                <a:lnTo>
                  <a:pt x="1683" y="303"/>
                </a:lnTo>
                <a:lnTo>
                  <a:pt x="1683" y="315"/>
                </a:lnTo>
                <a:lnTo>
                  <a:pt x="1695" y="303"/>
                </a:lnTo>
                <a:lnTo>
                  <a:pt x="1706" y="303"/>
                </a:lnTo>
                <a:lnTo>
                  <a:pt x="1718" y="303"/>
                </a:lnTo>
                <a:lnTo>
                  <a:pt x="1718" y="291"/>
                </a:lnTo>
                <a:lnTo>
                  <a:pt x="1741" y="291"/>
                </a:lnTo>
                <a:lnTo>
                  <a:pt x="1752" y="291"/>
                </a:lnTo>
                <a:lnTo>
                  <a:pt x="1764" y="303"/>
                </a:lnTo>
                <a:lnTo>
                  <a:pt x="1775" y="291"/>
                </a:lnTo>
                <a:lnTo>
                  <a:pt x="1775" y="303"/>
                </a:lnTo>
                <a:lnTo>
                  <a:pt x="1787" y="315"/>
                </a:lnTo>
                <a:lnTo>
                  <a:pt x="1787" y="326"/>
                </a:lnTo>
                <a:lnTo>
                  <a:pt x="1798" y="315"/>
                </a:lnTo>
                <a:lnTo>
                  <a:pt x="1810" y="326"/>
                </a:lnTo>
                <a:lnTo>
                  <a:pt x="1810" y="338"/>
                </a:lnTo>
                <a:lnTo>
                  <a:pt x="1844" y="326"/>
                </a:lnTo>
                <a:lnTo>
                  <a:pt x="1844" y="315"/>
                </a:lnTo>
                <a:lnTo>
                  <a:pt x="1856" y="326"/>
                </a:lnTo>
                <a:lnTo>
                  <a:pt x="1868" y="326"/>
                </a:lnTo>
                <a:lnTo>
                  <a:pt x="1879" y="326"/>
                </a:lnTo>
                <a:lnTo>
                  <a:pt x="1879" y="315"/>
                </a:lnTo>
                <a:lnTo>
                  <a:pt x="1891" y="315"/>
                </a:lnTo>
                <a:lnTo>
                  <a:pt x="1902" y="303"/>
                </a:lnTo>
                <a:lnTo>
                  <a:pt x="1937" y="291"/>
                </a:lnTo>
                <a:lnTo>
                  <a:pt x="1960" y="291"/>
                </a:lnTo>
                <a:lnTo>
                  <a:pt x="1960" y="280"/>
                </a:lnTo>
                <a:lnTo>
                  <a:pt x="1994" y="280"/>
                </a:lnTo>
                <a:lnTo>
                  <a:pt x="1994" y="268"/>
                </a:lnTo>
                <a:lnTo>
                  <a:pt x="2006" y="268"/>
                </a:lnTo>
                <a:lnTo>
                  <a:pt x="2029" y="268"/>
                </a:lnTo>
                <a:lnTo>
                  <a:pt x="2040" y="268"/>
                </a:lnTo>
                <a:lnTo>
                  <a:pt x="2040" y="256"/>
                </a:lnTo>
                <a:lnTo>
                  <a:pt x="2052" y="256"/>
                </a:lnTo>
                <a:lnTo>
                  <a:pt x="2052" y="268"/>
                </a:lnTo>
                <a:lnTo>
                  <a:pt x="2063" y="280"/>
                </a:lnTo>
                <a:lnTo>
                  <a:pt x="2075" y="268"/>
                </a:lnTo>
                <a:lnTo>
                  <a:pt x="2063" y="256"/>
                </a:lnTo>
                <a:lnTo>
                  <a:pt x="2075" y="256"/>
                </a:lnTo>
                <a:lnTo>
                  <a:pt x="2087" y="256"/>
                </a:lnTo>
                <a:lnTo>
                  <a:pt x="2098" y="256"/>
                </a:lnTo>
                <a:lnTo>
                  <a:pt x="2098" y="233"/>
                </a:lnTo>
                <a:lnTo>
                  <a:pt x="2110" y="233"/>
                </a:lnTo>
                <a:lnTo>
                  <a:pt x="2133" y="233"/>
                </a:lnTo>
                <a:lnTo>
                  <a:pt x="2133" y="245"/>
                </a:lnTo>
                <a:lnTo>
                  <a:pt x="2144" y="233"/>
                </a:lnTo>
                <a:lnTo>
                  <a:pt x="2156" y="233"/>
                </a:lnTo>
                <a:lnTo>
                  <a:pt x="2156" y="245"/>
                </a:lnTo>
                <a:lnTo>
                  <a:pt x="2167" y="245"/>
                </a:lnTo>
                <a:lnTo>
                  <a:pt x="2167" y="233"/>
                </a:lnTo>
                <a:lnTo>
                  <a:pt x="2156" y="233"/>
                </a:lnTo>
                <a:lnTo>
                  <a:pt x="2179" y="233"/>
                </a:lnTo>
                <a:lnTo>
                  <a:pt x="2190" y="221"/>
                </a:lnTo>
                <a:lnTo>
                  <a:pt x="2213" y="210"/>
                </a:lnTo>
                <a:lnTo>
                  <a:pt x="2225" y="210"/>
                </a:lnTo>
                <a:lnTo>
                  <a:pt x="2236" y="175"/>
                </a:lnTo>
                <a:lnTo>
                  <a:pt x="2248" y="163"/>
                </a:lnTo>
                <a:lnTo>
                  <a:pt x="2259" y="163"/>
                </a:lnTo>
                <a:lnTo>
                  <a:pt x="2259" y="151"/>
                </a:lnTo>
                <a:lnTo>
                  <a:pt x="2271" y="151"/>
                </a:lnTo>
                <a:lnTo>
                  <a:pt x="2283" y="151"/>
                </a:lnTo>
                <a:lnTo>
                  <a:pt x="2283" y="140"/>
                </a:lnTo>
                <a:lnTo>
                  <a:pt x="2306" y="140"/>
                </a:lnTo>
                <a:lnTo>
                  <a:pt x="2317" y="128"/>
                </a:lnTo>
                <a:lnTo>
                  <a:pt x="2329" y="128"/>
                </a:lnTo>
                <a:lnTo>
                  <a:pt x="2352" y="116"/>
                </a:lnTo>
                <a:lnTo>
                  <a:pt x="2363" y="128"/>
                </a:lnTo>
                <a:lnTo>
                  <a:pt x="2352" y="128"/>
                </a:lnTo>
                <a:lnTo>
                  <a:pt x="2340" y="140"/>
                </a:lnTo>
                <a:lnTo>
                  <a:pt x="2340" y="151"/>
                </a:lnTo>
                <a:lnTo>
                  <a:pt x="2352" y="163"/>
                </a:lnTo>
                <a:lnTo>
                  <a:pt x="2352" y="151"/>
                </a:lnTo>
                <a:lnTo>
                  <a:pt x="2352" y="163"/>
                </a:lnTo>
                <a:lnTo>
                  <a:pt x="2352" y="175"/>
                </a:lnTo>
                <a:lnTo>
                  <a:pt x="2363" y="186"/>
                </a:lnTo>
                <a:lnTo>
                  <a:pt x="2352" y="198"/>
                </a:lnTo>
                <a:lnTo>
                  <a:pt x="2363" y="198"/>
                </a:lnTo>
                <a:lnTo>
                  <a:pt x="2375" y="210"/>
                </a:lnTo>
                <a:lnTo>
                  <a:pt x="2386" y="221"/>
                </a:lnTo>
                <a:lnTo>
                  <a:pt x="2398" y="210"/>
                </a:lnTo>
                <a:lnTo>
                  <a:pt x="2409" y="221"/>
                </a:lnTo>
                <a:lnTo>
                  <a:pt x="2409" y="233"/>
                </a:lnTo>
                <a:lnTo>
                  <a:pt x="2432" y="245"/>
                </a:lnTo>
                <a:lnTo>
                  <a:pt x="2432" y="256"/>
                </a:lnTo>
                <a:lnTo>
                  <a:pt x="2432" y="268"/>
                </a:lnTo>
                <a:lnTo>
                  <a:pt x="2432" y="280"/>
                </a:lnTo>
                <a:lnTo>
                  <a:pt x="2444" y="303"/>
                </a:lnTo>
                <a:lnTo>
                  <a:pt x="2444" y="315"/>
                </a:lnTo>
                <a:lnTo>
                  <a:pt x="2432" y="315"/>
                </a:lnTo>
                <a:lnTo>
                  <a:pt x="2421" y="315"/>
                </a:lnTo>
                <a:lnTo>
                  <a:pt x="2409" y="315"/>
                </a:lnTo>
                <a:lnTo>
                  <a:pt x="2409" y="326"/>
                </a:lnTo>
                <a:lnTo>
                  <a:pt x="2409" y="315"/>
                </a:lnTo>
                <a:lnTo>
                  <a:pt x="2398" y="326"/>
                </a:lnTo>
                <a:lnTo>
                  <a:pt x="2386" y="326"/>
                </a:lnTo>
                <a:lnTo>
                  <a:pt x="2363" y="326"/>
                </a:lnTo>
                <a:lnTo>
                  <a:pt x="2363" y="338"/>
                </a:lnTo>
                <a:lnTo>
                  <a:pt x="2352" y="350"/>
                </a:lnTo>
                <a:lnTo>
                  <a:pt x="2352" y="362"/>
                </a:lnTo>
                <a:lnTo>
                  <a:pt x="2352" y="373"/>
                </a:lnTo>
                <a:lnTo>
                  <a:pt x="2352" y="385"/>
                </a:lnTo>
                <a:lnTo>
                  <a:pt x="2352" y="397"/>
                </a:lnTo>
                <a:lnTo>
                  <a:pt x="2352" y="408"/>
                </a:lnTo>
                <a:lnTo>
                  <a:pt x="2340" y="408"/>
                </a:lnTo>
                <a:lnTo>
                  <a:pt x="2340" y="420"/>
                </a:lnTo>
                <a:lnTo>
                  <a:pt x="2329" y="420"/>
                </a:lnTo>
                <a:lnTo>
                  <a:pt x="2317" y="420"/>
                </a:lnTo>
                <a:lnTo>
                  <a:pt x="2317" y="432"/>
                </a:lnTo>
                <a:lnTo>
                  <a:pt x="2306" y="443"/>
                </a:lnTo>
                <a:lnTo>
                  <a:pt x="2294" y="443"/>
                </a:lnTo>
                <a:lnTo>
                  <a:pt x="2294" y="455"/>
                </a:lnTo>
                <a:lnTo>
                  <a:pt x="2294" y="443"/>
                </a:lnTo>
                <a:lnTo>
                  <a:pt x="2283" y="455"/>
                </a:lnTo>
                <a:lnTo>
                  <a:pt x="2271" y="455"/>
                </a:lnTo>
                <a:lnTo>
                  <a:pt x="2271" y="443"/>
                </a:lnTo>
                <a:lnTo>
                  <a:pt x="2271" y="455"/>
                </a:lnTo>
                <a:lnTo>
                  <a:pt x="2271" y="467"/>
                </a:lnTo>
                <a:lnTo>
                  <a:pt x="2259" y="467"/>
                </a:lnTo>
                <a:lnTo>
                  <a:pt x="2271" y="467"/>
                </a:lnTo>
                <a:lnTo>
                  <a:pt x="2259" y="467"/>
                </a:lnTo>
                <a:lnTo>
                  <a:pt x="2259" y="478"/>
                </a:lnTo>
                <a:lnTo>
                  <a:pt x="2259" y="467"/>
                </a:lnTo>
                <a:lnTo>
                  <a:pt x="2248" y="467"/>
                </a:lnTo>
                <a:lnTo>
                  <a:pt x="2248" y="455"/>
                </a:lnTo>
                <a:lnTo>
                  <a:pt x="2248" y="443"/>
                </a:lnTo>
                <a:lnTo>
                  <a:pt x="2236" y="443"/>
                </a:lnTo>
                <a:lnTo>
                  <a:pt x="2225" y="443"/>
                </a:lnTo>
                <a:lnTo>
                  <a:pt x="2236" y="443"/>
                </a:lnTo>
                <a:lnTo>
                  <a:pt x="2236" y="455"/>
                </a:lnTo>
                <a:lnTo>
                  <a:pt x="2225" y="455"/>
                </a:lnTo>
                <a:lnTo>
                  <a:pt x="2236" y="455"/>
                </a:lnTo>
                <a:lnTo>
                  <a:pt x="2236" y="467"/>
                </a:lnTo>
                <a:lnTo>
                  <a:pt x="2225" y="467"/>
                </a:lnTo>
                <a:lnTo>
                  <a:pt x="2236" y="467"/>
                </a:lnTo>
                <a:lnTo>
                  <a:pt x="2236" y="478"/>
                </a:lnTo>
                <a:lnTo>
                  <a:pt x="2225" y="478"/>
                </a:lnTo>
                <a:lnTo>
                  <a:pt x="2225" y="490"/>
                </a:lnTo>
                <a:lnTo>
                  <a:pt x="2225" y="467"/>
                </a:lnTo>
                <a:lnTo>
                  <a:pt x="2213" y="478"/>
                </a:lnTo>
                <a:lnTo>
                  <a:pt x="2225" y="478"/>
                </a:lnTo>
                <a:lnTo>
                  <a:pt x="2213" y="490"/>
                </a:lnTo>
                <a:lnTo>
                  <a:pt x="2213" y="478"/>
                </a:lnTo>
                <a:lnTo>
                  <a:pt x="2202" y="478"/>
                </a:lnTo>
                <a:lnTo>
                  <a:pt x="2190" y="467"/>
                </a:lnTo>
                <a:lnTo>
                  <a:pt x="2202" y="467"/>
                </a:lnTo>
                <a:lnTo>
                  <a:pt x="2190" y="455"/>
                </a:lnTo>
                <a:lnTo>
                  <a:pt x="2190" y="443"/>
                </a:lnTo>
                <a:lnTo>
                  <a:pt x="2179" y="455"/>
                </a:lnTo>
                <a:lnTo>
                  <a:pt x="2179" y="478"/>
                </a:lnTo>
                <a:lnTo>
                  <a:pt x="2190" y="490"/>
                </a:lnTo>
                <a:lnTo>
                  <a:pt x="2179" y="513"/>
                </a:lnTo>
                <a:lnTo>
                  <a:pt x="2167" y="525"/>
                </a:lnTo>
                <a:lnTo>
                  <a:pt x="2167" y="537"/>
                </a:lnTo>
                <a:lnTo>
                  <a:pt x="2179" y="560"/>
                </a:lnTo>
                <a:lnTo>
                  <a:pt x="2179" y="572"/>
                </a:lnTo>
                <a:lnTo>
                  <a:pt x="2179" y="583"/>
                </a:lnTo>
                <a:lnTo>
                  <a:pt x="2179" y="595"/>
                </a:lnTo>
                <a:lnTo>
                  <a:pt x="2190" y="607"/>
                </a:lnTo>
                <a:lnTo>
                  <a:pt x="2202" y="607"/>
                </a:lnTo>
                <a:lnTo>
                  <a:pt x="2202" y="618"/>
                </a:lnTo>
                <a:lnTo>
                  <a:pt x="2202" y="630"/>
                </a:lnTo>
                <a:lnTo>
                  <a:pt x="2179" y="642"/>
                </a:lnTo>
                <a:lnTo>
                  <a:pt x="2179" y="653"/>
                </a:lnTo>
                <a:lnTo>
                  <a:pt x="2179" y="665"/>
                </a:lnTo>
                <a:lnTo>
                  <a:pt x="2167" y="665"/>
                </a:lnTo>
                <a:lnTo>
                  <a:pt x="2156" y="665"/>
                </a:lnTo>
                <a:lnTo>
                  <a:pt x="2156" y="677"/>
                </a:lnTo>
                <a:lnTo>
                  <a:pt x="2144" y="677"/>
                </a:lnTo>
                <a:lnTo>
                  <a:pt x="2156" y="688"/>
                </a:lnTo>
                <a:lnTo>
                  <a:pt x="2144" y="688"/>
                </a:lnTo>
                <a:lnTo>
                  <a:pt x="2133" y="700"/>
                </a:lnTo>
                <a:lnTo>
                  <a:pt x="2110" y="712"/>
                </a:lnTo>
                <a:lnTo>
                  <a:pt x="2098" y="712"/>
                </a:lnTo>
                <a:lnTo>
                  <a:pt x="2110" y="724"/>
                </a:lnTo>
                <a:lnTo>
                  <a:pt x="2098" y="724"/>
                </a:lnTo>
                <a:lnTo>
                  <a:pt x="2098" y="735"/>
                </a:lnTo>
                <a:lnTo>
                  <a:pt x="2087" y="735"/>
                </a:lnTo>
                <a:lnTo>
                  <a:pt x="2075" y="747"/>
                </a:lnTo>
                <a:lnTo>
                  <a:pt x="2075" y="735"/>
                </a:lnTo>
                <a:lnTo>
                  <a:pt x="2052" y="747"/>
                </a:lnTo>
                <a:lnTo>
                  <a:pt x="2040" y="759"/>
                </a:lnTo>
                <a:lnTo>
                  <a:pt x="2040" y="770"/>
                </a:lnTo>
                <a:lnTo>
                  <a:pt x="2029" y="770"/>
                </a:lnTo>
                <a:lnTo>
                  <a:pt x="2040" y="794"/>
                </a:lnTo>
                <a:lnTo>
                  <a:pt x="2040" y="805"/>
                </a:lnTo>
                <a:lnTo>
                  <a:pt x="2017" y="817"/>
                </a:lnTo>
                <a:lnTo>
                  <a:pt x="2017" y="829"/>
                </a:lnTo>
                <a:lnTo>
                  <a:pt x="2006" y="840"/>
                </a:lnTo>
                <a:lnTo>
                  <a:pt x="2006" y="864"/>
                </a:lnTo>
                <a:lnTo>
                  <a:pt x="2017" y="887"/>
                </a:lnTo>
                <a:lnTo>
                  <a:pt x="2017" y="899"/>
                </a:lnTo>
                <a:lnTo>
                  <a:pt x="2029" y="899"/>
                </a:lnTo>
                <a:lnTo>
                  <a:pt x="2017" y="922"/>
                </a:lnTo>
                <a:lnTo>
                  <a:pt x="2006" y="934"/>
                </a:lnTo>
                <a:lnTo>
                  <a:pt x="1994" y="934"/>
                </a:lnTo>
                <a:lnTo>
                  <a:pt x="1994" y="945"/>
                </a:lnTo>
                <a:lnTo>
                  <a:pt x="1948" y="945"/>
                </a:lnTo>
                <a:lnTo>
                  <a:pt x="1925" y="945"/>
                </a:lnTo>
                <a:lnTo>
                  <a:pt x="1925" y="980"/>
                </a:lnTo>
                <a:lnTo>
                  <a:pt x="1914" y="992"/>
                </a:lnTo>
                <a:lnTo>
                  <a:pt x="1914" y="1004"/>
                </a:lnTo>
                <a:lnTo>
                  <a:pt x="1902" y="1015"/>
                </a:lnTo>
                <a:lnTo>
                  <a:pt x="1891" y="1015"/>
                </a:lnTo>
                <a:lnTo>
                  <a:pt x="1879" y="1015"/>
                </a:lnTo>
                <a:lnTo>
                  <a:pt x="1868" y="1015"/>
                </a:lnTo>
                <a:lnTo>
                  <a:pt x="1856" y="1015"/>
                </a:lnTo>
                <a:lnTo>
                  <a:pt x="1844" y="1015"/>
                </a:lnTo>
                <a:lnTo>
                  <a:pt x="1833" y="1027"/>
                </a:lnTo>
                <a:lnTo>
                  <a:pt x="1821" y="1027"/>
                </a:lnTo>
                <a:lnTo>
                  <a:pt x="1810" y="1027"/>
                </a:lnTo>
                <a:lnTo>
                  <a:pt x="1810" y="1015"/>
                </a:lnTo>
                <a:lnTo>
                  <a:pt x="1798" y="1004"/>
                </a:lnTo>
                <a:lnTo>
                  <a:pt x="1787" y="992"/>
                </a:lnTo>
                <a:lnTo>
                  <a:pt x="1775" y="1004"/>
                </a:lnTo>
                <a:lnTo>
                  <a:pt x="1764" y="992"/>
                </a:lnTo>
                <a:lnTo>
                  <a:pt x="1764" y="1004"/>
                </a:lnTo>
                <a:lnTo>
                  <a:pt x="1764" y="1015"/>
                </a:lnTo>
                <a:lnTo>
                  <a:pt x="1764" y="1027"/>
                </a:lnTo>
                <a:lnTo>
                  <a:pt x="1752" y="1027"/>
                </a:lnTo>
                <a:lnTo>
                  <a:pt x="1741" y="1039"/>
                </a:lnTo>
                <a:lnTo>
                  <a:pt x="1729" y="1039"/>
                </a:lnTo>
                <a:lnTo>
                  <a:pt x="1729" y="1050"/>
                </a:lnTo>
                <a:lnTo>
                  <a:pt x="1729" y="1109"/>
                </a:lnTo>
                <a:lnTo>
                  <a:pt x="1718" y="1097"/>
                </a:lnTo>
                <a:lnTo>
                  <a:pt x="1706" y="1109"/>
                </a:lnTo>
                <a:lnTo>
                  <a:pt x="1729" y="1121"/>
                </a:lnTo>
                <a:lnTo>
                  <a:pt x="1718" y="1132"/>
                </a:lnTo>
                <a:lnTo>
                  <a:pt x="1729" y="1167"/>
                </a:lnTo>
                <a:lnTo>
                  <a:pt x="1729" y="1191"/>
                </a:lnTo>
                <a:lnTo>
                  <a:pt x="1741" y="1202"/>
                </a:lnTo>
                <a:lnTo>
                  <a:pt x="1729" y="1226"/>
                </a:lnTo>
                <a:lnTo>
                  <a:pt x="1706" y="1249"/>
                </a:lnTo>
                <a:lnTo>
                  <a:pt x="1683" y="1261"/>
                </a:lnTo>
                <a:lnTo>
                  <a:pt x="1683" y="1272"/>
                </a:lnTo>
                <a:lnTo>
                  <a:pt x="1683" y="1307"/>
                </a:lnTo>
                <a:lnTo>
                  <a:pt x="1672" y="1319"/>
                </a:lnTo>
                <a:lnTo>
                  <a:pt x="1672" y="1331"/>
                </a:lnTo>
                <a:lnTo>
                  <a:pt x="1683" y="1354"/>
                </a:lnTo>
                <a:lnTo>
                  <a:pt x="1683" y="1366"/>
                </a:lnTo>
                <a:lnTo>
                  <a:pt x="1683" y="1377"/>
                </a:lnTo>
                <a:lnTo>
                  <a:pt x="1695" y="1389"/>
                </a:lnTo>
                <a:lnTo>
                  <a:pt x="1683" y="1401"/>
                </a:lnTo>
                <a:lnTo>
                  <a:pt x="1683" y="1412"/>
                </a:lnTo>
                <a:lnTo>
                  <a:pt x="1672" y="1401"/>
                </a:lnTo>
                <a:lnTo>
                  <a:pt x="1660" y="1401"/>
                </a:lnTo>
                <a:lnTo>
                  <a:pt x="1660" y="1412"/>
                </a:lnTo>
                <a:lnTo>
                  <a:pt x="1637" y="1424"/>
                </a:lnTo>
                <a:lnTo>
                  <a:pt x="1625" y="1424"/>
                </a:lnTo>
                <a:lnTo>
                  <a:pt x="1614" y="1412"/>
                </a:lnTo>
                <a:lnTo>
                  <a:pt x="1614" y="1436"/>
                </a:lnTo>
                <a:lnTo>
                  <a:pt x="1614" y="1447"/>
                </a:lnTo>
                <a:lnTo>
                  <a:pt x="1614" y="1459"/>
                </a:lnTo>
                <a:lnTo>
                  <a:pt x="1614" y="1447"/>
                </a:lnTo>
                <a:lnTo>
                  <a:pt x="1625" y="1471"/>
                </a:lnTo>
                <a:lnTo>
                  <a:pt x="1625" y="1483"/>
                </a:lnTo>
                <a:lnTo>
                  <a:pt x="1625" y="1518"/>
                </a:lnTo>
                <a:lnTo>
                  <a:pt x="1614" y="1529"/>
                </a:lnTo>
                <a:lnTo>
                  <a:pt x="1625" y="1529"/>
                </a:lnTo>
                <a:lnTo>
                  <a:pt x="1625" y="1541"/>
                </a:lnTo>
                <a:lnTo>
                  <a:pt x="1637" y="1553"/>
                </a:lnTo>
                <a:lnTo>
                  <a:pt x="1649" y="1529"/>
                </a:lnTo>
                <a:lnTo>
                  <a:pt x="1660" y="1553"/>
                </a:lnTo>
                <a:lnTo>
                  <a:pt x="1660" y="1576"/>
                </a:lnTo>
                <a:lnTo>
                  <a:pt x="1649" y="1588"/>
                </a:lnTo>
                <a:lnTo>
                  <a:pt x="1625" y="1588"/>
                </a:lnTo>
                <a:lnTo>
                  <a:pt x="1614" y="1588"/>
                </a:lnTo>
                <a:lnTo>
                  <a:pt x="1602" y="1599"/>
                </a:lnTo>
                <a:lnTo>
                  <a:pt x="1591" y="1611"/>
                </a:lnTo>
                <a:lnTo>
                  <a:pt x="1579" y="1623"/>
                </a:lnTo>
                <a:lnTo>
                  <a:pt x="1545" y="1611"/>
                </a:lnTo>
                <a:lnTo>
                  <a:pt x="1545" y="1623"/>
                </a:lnTo>
                <a:lnTo>
                  <a:pt x="1522" y="1623"/>
                </a:lnTo>
                <a:lnTo>
                  <a:pt x="1522" y="1611"/>
                </a:lnTo>
                <a:lnTo>
                  <a:pt x="1533" y="1611"/>
                </a:lnTo>
                <a:lnTo>
                  <a:pt x="1545" y="1599"/>
                </a:lnTo>
                <a:lnTo>
                  <a:pt x="1522" y="1599"/>
                </a:lnTo>
                <a:lnTo>
                  <a:pt x="1533" y="1588"/>
                </a:lnTo>
                <a:lnTo>
                  <a:pt x="1510" y="1564"/>
                </a:lnTo>
                <a:lnTo>
                  <a:pt x="1499" y="1576"/>
                </a:lnTo>
                <a:lnTo>
                  <a:pt x="1476" y="1564"/>
                </a:lnTo>
                <a:lnTo>
                  <a:pt x="1464" y="1576"/>
                </a:lnTo>
                <a:lnTo>
                  <a:pt x="1453" y="1576"/>
                </a:lnTo>
                <a:lnTo>
                  <a:pt x="1429" y="1599"/>
                </a:lnTo>
                <a:lnTo>
                  <a:pt x="1418" y="1611"/>
                </a:lnTo>
                <a:lnTo>
                  <a:pt x="1418" y="1623"/>
                </a:lnTo>
                <a:lnTo>
                  <a:pt x="1406" y="1634"/>
                </a:lnTo>
                <a:lnTo>
                  <a:pt x="1395" y="1634"/>
                </a:lnTo>
                <a:lnTo>
                  <a:pt x="1383" y="1658"/>
                </a:lnTo>
                <a:lnTo>
                  <a:pt x="1383" y="1669"/>
                </a:lnTo>
                <a:lnTo>
                  <a:pt x="1360" y="1658"/>
                </a:lnTo>
                <a:lnTo>
                  <a:pt x="1360" y="1669"/>
                </a:lnTo>
                <a:lnTo>
                  <a:pt x="1372" y="1681"/>
                </a:lnTo>
                <a:lnTo>
                  <a:pt x="1372" y="1716"/>
                </a:lnTo>
                <a:lnTo>
                  <a:pt x="1383" y="1704"/>
                </a:lnTo>
                <a:lnTo>
                  <a:pt x="1395" y="1704"/>
                </a:lnTo>
                <a:lnTo>
                  <a:pt x="1418" y="1716"/>
                </a:lnTo>
                <a:lnTo>
                  <a:pt x="1418" y="1728"/>
                </a:lnTo>
                <a:lnTo>
                  <a:pt x="1429" y="1751"/>
                </a:lnTo>
                <a:lnTo>
                  <a:pt x="1441" y="1739"/>
                </a:lnTo>
                <a:lnTo>
                  <a:pt x="1453" y="1704"/>
                </a:lnTo>
                <a:lnTo>
                  <a:pt x="1464" y="1693"/>
                </a:lnTo>
                <a:lnTo>
                  <a:pt x="1464" y="1681"/>
                </a:lnTo>
                <a:lnTo>
                  <a:pt x="1476" y="1669"/>
                </a:lnTo>
                <a:lnTo>
                  <a:pt x="1487" y="1693"/>
                </a:lnTo>
                <a:lnTo>
                  <a:pt x="1499" y="1693"/>
                </a:lnTo>
                <a:lnTo>
                  <a:pt x="1510" y="1693"/>
                </a:lnTo>
                <a:lnTo>
                  <a:pt x="1499" y="1704"/>
                </a:lnTo>
                <a:lnTo>
                  <a:pt x="1499" y="1716"/>
                </a:lnTo>
                <a:lnTo>
                  <a:pt x="1510" y="1751"/>
                </a:lnTo>
                <a:lnTo>
                  <a:pt x="1510" y="1763"/>
                </a:lnTo>
                <a:lnTo>
                  <a:pt x="1522" y="1786"/>
                </a:lnTo>
                <a:lnTo>
                  <a:pt x="1510" y="1786"/>
                </a:lnTo>
                <a:lnTo>
                  <a:pt x="1499" y="1798"/>
                </a:lnTo>
                <a:lnTo>
                  <a:pt x="1499" y="1809"/>
                </a:lnTo>
                <a:lnTo>
                  <a:pt x="1510" y="1821"/>
                </a:lnTo>
                <a:lnTo>
                  <a:pt x="1510" y="1833"/>
                </a:lnTo>
                <a:lnTo>
                  <a:pt x="1510" y="1856"/>
                </a:lnTo>
                <a:lnTo>
                  <a:pt x="1487" y="1856"/>
                </a:lnTo>
                <a:lnTo>
                  <a:pt x="1476" y="1856"/>
                </a:lnTo>
                <a:lnTo>
                  <a:pt x="1464" y="1868"/>
                </a:lnTo>
                <a:lnTo>
                  <a:pt x="1464" y="1880"/>
                </a:lnTo>
                <a:lnTo>
                  <a:pt x="1476" y="1903"/>
                </a:lnTo>
                <a:lnTo>
                  <a:pt x="1453" y="1903"/>
                </a:lnTo>
                <a:lnTo>
                  <a:pt x="1429" y="1891"/>
                </a:lnTo>
                <a:lnTo>
                  <a:pt x="1395" y="1903"/>
                </a:lnTo>
                <a:lnTo>
                  <a:pt x="1395" y="1915"/>
                </a:lnTo>
                <a:lnTo>
                  <a:pt x="1337" y="1903"/>
                </a:lnTo>
                <a:lnTo>
                  <a:pt x="1337" y="1891"/>
                </a:lnTo>
                <a:lnTo>
                  <a:pt x="1349" y="1880"/>
                </a:lnTo>
                <a:lnTo>
                  <a:pt x="1349" y="1856"/>
                </a:lnTo>
                <a:lnTo>
                  <a:pt x="1349" y="1844"/>
                </a:lnTo>
                <a:lnTo>
                  <a:pt x="1337" y="1844"/>
                </a:lnTo>
                <a:lnTo>
                  <a:pt x="1326" y="1868"/>
                </a:lnTo>
                <a:lnTo>
                  <a:pt x="1303" y="1891"/>
                </a:lnTo>
                <a:lnTo>
                  <a:pt x="1303" y="1903"/>
                </a:lnTo>
                <a:lnTo>
                  <a:pt x="1314" y="1915"/>
                </a:lnTo>
                <a:lnTo>
                  <a:pt x="1303" y="1915"/>
                </a:lnTo>
                <a:lnTo>
                  <a:pt x="1291" y="1915"/>
                </a:lnTo>
                <a:lnTo>
                  <a:pt x="1280" y="1915"/>
                </a:lnTo>
                <a:lnTo>
                  <a:pt x="1268" y="1903"/>
                </a:lnTo>
                <a:lnTo>
                  <a:pt x="1257" y="1903"/>
                </a:lnTo>
                <a:lnTo>
                  <a:pt x="1245" y="1915"/>
                </a:lnTo>
                <a:lnTo>
                  <a:pt x="1234" y="1915"/>
                </a:lnTo>
                <a:lnTo>
                  <a:pt x="1222" y="1926"/>
                </a:lnTo>
                <a:lnTo>
                  <a:pt x="1234" y="1938"/>
                </a:lnTo>
                <a:lnTo>
                  <a:pt x="1222" y="1938"/>
                </a:lnTo>
                <a:lnTo>
                  <a:pt x="1210" y="1938"/>
                </a:lnTo>
                <a:lnTo>
                  <a:pt x="1210" y="1926"/>
                </a:lnTo>
                <a:lnTo>
                  <a:pt x="1210" y="1915"/>
                </a:lnTo>
                <a:lnTo>
                  <a:pt x="1222" y="1903"/>
                </a:lnTo>
                <a:lnTo>
                  <a:pt x="1210" y="1880"/>
                </a:lnTo>
                <a:lnTo>
                  <a:pt x="1199" y="1891"/>
                </a:lnTo>
                <a:lnTo>
                  <a:pt x="1176" y="1891"/>
                </a:lnTo>
                <a:lnTo>
                  <a:pt x="1176" y="1903"/>
                </a:lnTo>
                <a:lnTo>
                  <a:pt x="1164" y="1915"/>
                </a:lnTo>
                <a:lnTo>
                  <a:pt x="1153" y="1915"/>
                </a:lnTo>
                <a:lnTo>
                  <a:pt x="1141" y="1915"/>
                </a:lnTo>
                <a:lnTo>
                  <a:pt x="1141" y="1891"/>
                </a:lnTo>
                <a:lnTo>
                  <a:pt x="1130" y="1880"/>
                </a:lnTo>
                <a:lnTo>
                  <a:pt x="1118" y="1868"/>
                </a:lnTo>
                <a:lnTo>
                  <a:pt x="1107" y="1868"/>
                </a:lnTo>
                <a:lnTo>
                  <a:pt x="1107" y="1833"/>
                </a:lnTo>
                <a:lnTo>
                  <a:pt x="1095" y="1844"/>
                </a:lnTo>
                <a:lnTo>
                  <a:pt x="1084" y="1844"/>
                </a:lnTo>
                <a:lnTo>
                  <a:pt x="1061" y="1856"/>
                </a:lnTo>
                <a:lnTo>
                  <a:pt x="1072" y="1833"/>
                </a:lnTo>
                <a:lnTo>
                  <a:pt x="1084" y="1798"/>
                </a:lnTo>
                <a:lnTo>
                  <a:pt x="1095" y="1774"/>
                </a:lnTo>
                <a:lnTo>
                  <a:pt x="1095" y="1728"/>
                </a:lnTo>
                <a:lnTo>
                  <a:pt x="1095" y="1704"/>
                </a:lnTo>
                <a:lnTo>
                  <a:pt x="1061" y="1693"/>
                </a:lnTo>
                <a:lnTo>
                  <a:pt x="1049" y="1681"/>
                </a:lnTo>
                <a:lnTo>
                  <a:pt x="1026" y="1658"/>
                </a:lnTo>
                <a:lnTo>
                  <a:pt x="1015" y="1646"/>
                </a:lnTo>
                <a:lnTo>
                  <a:pt x="1003" y="1646"/>
                </a:lnTo>
                <a:lnTo>
                  <a:pt x="991" y="1658"/>
                </a:lnTo>
                <a:lnTo>
                  <a:pt x="980" y="1646"/>
                </a:lnTo>
                <a:lnTo>
                  <a:pt x="968" y="1681"/>
                </a:lnTo>
                <a:lnTo>
                  <a:pt x="968" y="1693"/>
                </a:lnTo>
                <a:lnTo>
                  <a:pt x="957" y="1716"/>
                </a:lnTo>
                <a:lnTo>
                  <a:pt x="957" y="1728"/>
                </a:lnTo>
                <a:lnTo>
                  <a:pt x="945" y="1728"/>
                </a:lnTo>
                <a:lnTo>
                  <a:pt x="934" y="1739"/>
                </a:lnTo>
                <a:lnTo>
                  <a:pt x="922" y="1751"/>
                </a:lnTo>
                <a:lnTo>
                  <a:pt x="922" y="1763"/>
                </a:lnTo>
                <a:lnTo>
                  <a:pt x="911" y="1751"/>
                </a:lnTo>
                <a:lnTo>
                  <a:pt x="899" y="1774"/>
                </a:lnTo>
                <a:lnTo>
                  <a:pt x="888" y="1774"/>
                </a:lnTo>
                <a:lnTo>
                  <a:pt x="888" y="1763"/>
                </a:lnTo>
                <a:lnTo>
                  <a:pt x="876" y="1751"/>
                </a:lnTo>
                <a:lnTo>
                  <a:pt x="865" y="1728"/>
                </a:lnTo>
                <a:lnTo>
                  <a:pt x="899" y="1716"/>
                </a:lnTo>
                <a:lnTo>
                  <a:pt x="899" y="1704"/>
                </a:lnTo>
                <a:lnTo>
                  <a:pt x="899" y="1693"/>
                </a:lnTo>
                <a:lnTo>
                  <a:pt x="899" y="1669"/>
                </a:lnTo>
                <a:lnTo>
                  <a:pt x="899" y="1658"/>
                </a:lnTo>
                <a:lnTo>
                  <a:pt x="876" y="1669"/>
                </a:lnTo>
                <a:lnTo>
                  <a:pt x="865" y="1669"/>
                </a:lnTo>
                <a:lnTo>
                  <a:pt x="865" y="1658"/>
                </a:lnTo>
                <a:lnTo>
                  <a:pt x="865" y="1646"/>
                </a:lnTo>
                <a:lnTo>
                  <a:pt x="865" y="1634"/>
                </a:lnTo>
                <a:lnTo>
                  <a:pt x="842" y="1611"/>
                </a:lnTo>
                <a:lnTo>
                  <a:pt x="830" y="1611"/>
                </a:lnTo>
                <a:lnTo>
                  <a:pt x="819" y="1611"/>
                </a:lnTo>
                <a:lnTo>
                  <a:pt x="795" y="1599"/>
                </a:lnTo>
                <a:lnTo>
                  <a:pt x="795" y="1588"/>
                </a:lnTo>
                <a:lnTo>
                  <a:pt x="784" y="1553"/>
                </a:lnTo>
                <a:lnTo>
                  <a:pt x="784" y="1541"/>
                </a:lnTo>
                <a:lnTo>
                  <a:pt x="795" y="1529"/>
                </a:lnTo>
                <a:lnTo>
                  <a:pt x="784" y="1529"/>
                </a:lnTo>
                <a:lnTo>
                  <a:pt x="784" y="1518"/>
                </a:lnTo>
                <a:lnTo>
                  <a:pt x="784" y="1506"/>
                </a:lnTo>
                <a:lnTo>
                  <a:pt x="761" y="1494"/>
                </a:lnTo>
                <a:lnTo>
                  <a:pt x="749" y="1494"/>
                </a:lnTo>
                <a:lnTo>
                  <a:pt x="738" y="1494"/>
                </a:lnTo>
                <a:lnTo>
                  <a:pt x="749" y="1483"/>
                </a:lnTo>
                <a:lnTo>
                  <a:pt x="738" y="1483"/>
                </a:lnTo>
                <a:lnTo>
                  <a:pt x="715" y="1471"/>
                </a:lnTo>
                <a:lnTo>
                  <a:pt x="703" y="1471"/>
                </a:lnTo>
                <a:lnTo>
                  <a:pt x="692" y="1483"/>
                </a:lnTo>
                <a:lnTo>
                  <a:pt x="680" y="1483"/>
                </a:lnTo>
                <a:lnTo>
                  <a:pt x="669" y="1483"/>
                </a:lnTo>
                <a:lnTo>
                  <a:pt x="657" y="1471"/>
                </a:lnTo>
                <a:lnTo>
                  <a:pt x="657" y="1459"/>
                </a:lnTo>
                <a:lnTo>
                  <a:pt x="646" y="1447"/>
                </a:lnTo>
                <a:lnTo>
                  <a:pt x="634" y="1447"/>
                </a:lnTo>
                <a:lnTo>
                  <a:pt x="623" y="1436"/>
                </a:lnTo>
                <a:lnTo>
                  <a:pt x="634" y="1436"/>
                </a:lnTo>
                <a:lnTo>
                  <a:pt x="634" y="1424"/>
                </a:lnTo>
                <a:lnTo>
                  <a:pt x="623" y="1424"/>
                </a:lnTo>
                <a:lnTo>
                  <a:pt x="623" y="1412"/>
                </a:lnTo>
                <a:lnTo>
                  <a:pt x="611" y="1412"/>
                </a:lnTo>
                <a:lnTo>
                  <a:pt x="600" y="1424"/>
                </a:lnTo>
                <a:lnTo>
                  <a:pt x="588" y="1412"/>
                </a:lnTo>
                <a:lnTo>
                  <a:pt x="576" y="1412"/>
                </a:lnTo>
                <a:lnTo>
                  <a:pt x="576" y="1401"/>
                </a:lnTo>
                <a:lnTo>
                  <a:pt x="565" y="1389"/>
                </a:lnTo>
                <a:lnTo>
                  <a:pt x="576" y="1377"/>
                </a:lnTo>
                <a:lnTo>
                  <a:pt x="576" y="1366"/>
                </a:lnTo>
                <a:lnTo>
                  <a:pt x="565" y="1366"/>
                </a:lnTo>
                <a:lnTo>
                  <a:pt x="553" y="1366"/>
                </a:lnTo>
                <a:lnTo>
                  <a:pt x="553" y="1377"/>
                </a:lnTo>
                <a:lnTo>
                  <a:pt x="542" y="1377"/>
                </a:lnTo>
                <a:lnTo>
                  <a:pt x="530" y="1366"/>
                </a:lnTo>
                <a:lnTo>
                  <a:pt x="519" y="1366"/>
                </a:lnTo>
                <a:lnTo>
                  <a:pt x="530" y="1377"/>
                </a:lnTo>
                <a:lnTo>
                  <a:pt x="519" y="1377"/>
                </a:lnTo>
                <a:lnTo>
                  <a:pt x="507" y="1366"/>
                </a:lnTo>
                <a:lnTo>
                  <a:pt x="496" y="1366"/>
                </a:lnTo>
                <a:lnTo>
                  <a:pt x="484" y="1366"/>
                </a:lnTo>
                <a:lnTo>
                  <a:pt x="473" y="1377"/>
                </a:lnTo>
                <a:lnTo>
                  <a:pt x="450" y="1377"/>
                </a:lnTo>
                <a:lnTo>
                  <a:pt x="427" y="1377"/>
                </a:lnTo>
                <a:lnTo>
                  <a:pt x="438" y="1366"/>
                </a:lnTo>
                <a:lnTo>
                  <a:pt x="450" y="1366"/>
                </a:lnTo>
                <a:lnTo>
                  <a:pt x="461" y="1331"/>
                </a:lnTo>
                <a:lnTo>
                  <a:pt x="461" y="1319"/>
                </a:lnTo>
                <a:lnTo>
                  <a:pt x="450" y="1319"/>
                </a:lnTo>
                <a:lnTo>
                  <a:pt x="438" y="1307"/>
                </a:lnTo>
                <a:lnTo>
                  <a:pt x="415" y="1284"/>
                </a:lnTo>
                <a:lnTo>
                  <a:pt x="427" y="1272"/>
                </a:lnTo>
                <a:lnTo>
                  <a:pt x="427" y="1261"/>
                </a:lnTo>
                <a:lnTo>
                  <a:pt x="438" y="1226"/>
                </a:lnTo>
                <a:lnTo>
                  <a:pt x="450" y="1226"/>
                </a:lnTo>
                <a:lnTo>
                  <a:pt x="461" y="1214"/>
                </a:lnTo>
                <a:lnTo>
                  <a:pt x="450" y="1214"/>
                </a:lnTo>
                <a:lnTo>
                  <a:pt x="461" y="1202"/>
                </a:lnTo>
                <a:lnTo>
                  <a:pt x="473" y="1191"/>
                </a:lnTo>
                <a:lnTo>
                  <a:pt x="484" y="1179"/>
                </a:lnTo>
                <a:lnTo>
                  <a:pt x="484" y="1167"/>
                </a:lnTo>
                <a:lnTo>
                  <a:pt x="484" y="1156"/>
                </a:lnTo>
                <a:lnTo>
                  <a:pt x="496" y="1144"/>
                </a:lnTo>
                <a:lnTo>
                  <a:pt x="484" y="1132"/>
                </a:lnTo>
                <a:lnTo>
                  <a:pt x="473" y="1121"/>
                </a:lnTo>
                <a:lnTo>
                  <a:pt x="461" y="1121"/>
                </a:lnTo>
                <a:lnTo>
                  <a:pt x="450" y="1144"/>
                </a:lnTo>
                <a:lnTo>
                  <a:pt x="438" y="1156"/>
                </a:lnTo>
                <a:lnTo>
                  <a:pt x="438" y="1167"/>
                </a:lnTo>
                <a:lnTo>
                  <a:pt x="427" y="1179"/>
                </a:lnTo>
                <a:lnTo>
                  <a:pt x="415" y="1191"/>
                </a:lnTo>
                <a:lnTo>
                  <a:pt x="392" y="1179"/>
                </a:lnTo>
                <a:lnTo>
                  <a:pt x="369" y="1156"/>
                </a:lnTo>
                <a:lnTo>
                  <a:pt x="357" y="1191"/>
                </a:lnTo>
                <a:lnTo>
                  <a:pt x="346" y="1191"/>
                </a:lnTo>
                <a:lnTo>
                  <a:pt x="346" y="1214"/>
                </a:lnTo>
                <a:lnTo>
                  <a:pt x="323" y="1226"/>
                </a:lnTo>
                <a:lnTo>
                  <a:pt x="346" y="1249"/>
                </a:lnTo>
                <a:lnTo>
                  <a:pt x="334" y="1249"/>
                </a:lnTo>
                <a:lnTo>
                  <a:pt x="323" y="1237"/>
                </a:lnTo>
                <a:lnTo>
                  <a:pt x="242" y="1144"/>
                </a:lnTo>
                <a:lnTo>
                  <a:pt x="231" y="1132"/>
                </a:lnTo>
                <a:lnTo>
                  <a:pt x="242" y="1121"/>
                </a:lnTo>
                <a:lnTo>
                  <a:pt x="242" y="1097"/>
                </a:lnTo>
                <a:lnTo>
                  <a:pt x="288" y="1074"/>
                </a:lnTo>
                <a:lnTo>
                  <a:pt x="288" y="1050"/>
                </a:lnTo>
                <a:lnTo>
                  <a:pt x="300" y="1039"/>
                </a:lnTo>
                <a:lnTo>
                  <a:pt x="311" y="1039"/>
                </a:lnTo>
                <a:lnTo>
                  <a:pt x="311" y="1015"/>
                </a:lnTo>
                <a:lnTo>
                  <a:pt x="323" y="1004"/>
                </a:lnTo>
                <a:lnTo>
                  <a:pt x="334" y="1004"/>
                </a:lnTo>
                <a:lnTo>
                  <a:pt x="334" y="1015"/>
                </a:lnTo>
                <a:lnTo>
                  <a:pt x="346" y="1015"/>
                </a:lnTo>
                <a:lnTo>
                  <a:pt x="346" y="1004"/>
                </a:lnTo>
                <a:lnTo>
                  <a:pt x="357" y="1015"/>
                </a:lnTo>
                <a:lnTo>
                  <a:pt x="357" y="1004"/>
                </a:lnTo>
                <a:lnTo>
                  <a:pt x="381" y="1015"/>
                </a:lnTo>
                <a:lnTo>
                  <a:pt x="404" y="1027"/>
                </a:lnTo>
                <a:lnTo>
                  <a:pt x="438" y="1027"/>
                </a:lnTo>
                <a:lnTo>
                  <a:pt x="427" y="1039"/>
                </a:lnTo>
                <a:lnTo>
                  <a:pt x="427" y="1062"/>
                </a:lnTo>
                <a:lnTo>
                  <a:pt x="438" y="1074"/>
                </a:lnTo>
                <a:lnTo>
                  <a:pt x="450" y="1074"/>
                </a:lnTo>
                <a:lnTo>
                  <a:pt x="461" y="1097"/>
                </a:lnTo>
                <a:lnTo>
                  <a:pt x="484" y="1085"/>
                </a:lnTo>
                <a:lnTo>
                  <a:pt x="496" y="1085"/>
                </a:lnTo>
                <a:lnTo>
                  <a:pt x="507" y="1097"/>
                </a:lnTo>
                <a:lnTo>
                  <a:pt x="519" y="1097"/>
                </a:lnTo>
                <a:lnTo>
                  <a:pt x="530" y="1097"/>
                </a:lnTo>
                <a:lnTo>
                  <a:pt x="542" y="1097"/>
                </a:lnTo>
                <a:lnTo>
                  <a:pt x="553" y="1097"/>
                </a:lnTo>
                <a:lnTo>
                  <a:pt x="600" y="1085"/>
                </a:lnTo>
                <a:lnTo>
                  <a:pt x="611" y="1085"/>
                </a:lnTo>
                <a:lnTo>
                  <a:pt x="623" y="1085"/>
                </a:lnTo>
                <a:lnTo>
                  <a:pt x="623" y="1062"/>
                </a:lnTo>
                <a:lnTo>
                  <a:pt x="634" y="1050"/>
                </a:lnTo>
                <a:lnTo>
                  <a:pt x="646" y="1050"/>
                </a:lnTo>
                <a:lnTo>
                  <a:pt x="657" y="1027"/>
                </a:lnTo>
                <a:lnTo>
                  <a:pt x="669" y="1027"/>
                </a:lnTo>
                <a:lnTo>
                  <a:pt x="669" y="1015"/>
                </a:lnTo>
                <a:lnTo>
                  <a:pt x="657" y="1004"/>
                </a:lnTo>
                <a:lnTo>
                  <a:pt x="646" y="992"/>
                </a:lnTo>
                <a:lnTo>
                  <a:pt x="623" y="992"/>
                </a:lnTo>
                <a:lnTo>
                  <a:pt x="611" y="992"/>
                </a:lnTo>
                <a:lnTo>
                  <a:pt x="611" y="980"/>
                </a:lnTo>
                <a:lnTo>
                  <a:pt x="588" y="969"/>
                </a:lnTo>
                <a:lnTo>
                  <a:pt x="576" y="957"/>
                </a:lnTo>
                <a:lnTo>
                  <a:pt x="588" y="945"/>
                </a:lnTo>
                <a:lnTo>
                  <a:pt x="588" y="934"/>
                </a:lnTo>
                <a:lnTo>
                  <a:pt x="565" y="910"/>
                </a:lnTo>
                <a:lnTo>
                  <a:pt x="553" y="910"/>
                </a:lnTo>
                <a:lnTo>
                  <a:pt x="553" y="899"/>
                </a:lnTo>
                <a:lnTo>
                  <a:pt x="542" y="899"/>
                </a:lnTo>
                <a:lnTo>
                  <a:pt x="530" y="887"/>
                </a:lnTo>
                <a:lnTo>
                  <a:pt x="530" y="899"/>
                </a:lnTo>
                <a:lnTo>
                  <a:pt x="519" y="899"/>
                </a:lnTo>
                <a:lnTo>
                  <a:pt x="496" y="899"/>
                </a:lnTo>
                <a:lnTo>
                  <a:pt x="473" y="887"/>
                </a:lnTo>
                <a:lnTo>
                  <a:pt x="461" y="887"/>
                </a:lnTo>
                <a:lnTo>
                  <a:pt x="438" y="887"/>
                </a:lnTo>
                <a:lnTo>
                  <a:pt x="404" y="875"/>
                </a:lnTo>
                <a:lnTo>
                  <a:pt x="392" y="864"/>
                </a:lnTo>
                <a:lnTo>
                  <a:pt x="404" y="852"/>
                </a:lnTo>
                <a:lnTo>
                  <a:pt x="427" y="852"/>
                </a:lnTo>
                <a:lnTo>
                  <a:pt x="438" y="852"/>
                </a:lnTo>
                <a:lnTo>
                  <a:pt x="438" y="840"/>
                </a:lnTo>
                <a:lnTo>
                  <a:pt x="427" y="840"/>
                </a:lnTo>
                <a:lnTo>
                  <a:pt x="438" y="829"/>
                </a:lnTo>
                <a:lnTo>
                  <a:pt x="438" y="805"/>
                </a:lnTo>
                <a:lnTo>
                  <a:pt x="438" y="794"/>
                </a:lnTo>
                <a:lnTo>
                  <a:pt x="438" y="782"/>
                </a:lnTo>
                <a:lnTo>
                  <a:pt x="438" y="770"/>
                </a:lnTo>
                <a:lnTo>
                  <a:pt x="427" y="770"/>
                </a:lnTo>
                <a:lnTo>
                  <a:pt x="415" y="759"/>
                </a:lnTo>
                <a:lnTo>
                  <a:pt x="427" y="747"/>
                </a:lnTo>
                <a:lnTo>
                  <a:pt x="427" y="735"/>
                </a:lnTo>
                <a:lnTo>
                  <a:pt x="450" y="712"/>
                </a:lnTo>
                <a:lnTo>
                  <a:pt x="438" y="688"/>
                </a:lnTo>
                <a:lnTo>
                  <a:pt x="427" y="688"/>
                </a:lnTo>
                <a:lnTo>
                  <a:pt x="427" y="700"/>
                </a:lnTo>
                <a:lnTo>
                  <a:pt x="415" y="688"/>
                </a:lnTo>
                <a:lnTo>
                  <a:pt x="404" y="688"/>
                </a:lnTo>
                <a:lnTo>
                  <a:pt x="381" y="677"/>
                </a:lnTo>
                <a:lnTo>
                  <a:pt x="381" y="665"/>
                </a:lnTo>
                <a:lnTo>
                  <a:pt x="415" y="618"/>
                </a:lnTo>
                <a:lnTo>
                  <a:pt x="404" y="618"/>
                </a:lnTo>
                <a:lnTo>
                  <a:pt x="415" y="595"/>
                </a:lnTo>
                <a:lnTo>
                  <a:pt x="427" y="583"/>
                </a:lnTo>
                <a:lnTo>
                  <a:pt x="438" y="583"/>
                </a:lnTo>
                <a:lnTo>
                  <a:pt x="438" y="572"/>
                </a:lnTo>
                <a:lnTo>
                  <a:pt x="427" y="560"/>
                </a:lnTo>
                <a:lnTo>
                  <a:pt x="415" y="560"/>
                </a:lnTo>
                <a:lnTo>
                  <a:pt x="404" y="548"/>
                </a:lnTo>
                <a:lnTo>
                  <a:pt x="392" y="560"/>
                </a:lnTo>
                <a:lnTo>
                  <a:pt x="381" y="572"/>
                </a:lnTo>
                <a:lnTo>
                  <a:pt x="357" y="572"/>
                </a:lnTo>
                <a:lnTo>
                  <a:pt x="346" y="560"/>
                </a:lnTo>
                <a:lnTo>
                  <a:pt x="346" y="548"/>
                </a:lnTo>
                <a:lnTo>
                  <a:pt x="346" y="560"/>
                </a:lnTo>
                <a:lnTo>
                  <a:pt x="334" y="560"/>
                </a:lnTo>
                <a:lnTo>
                  <a:pt x="323" y="572"/>
                </a:lnTo>
                <a:lnTo>
                  <a:pt x="323" y="560"/>
                </a:lnTo>
                <a:lnTo>
                  <a:pt x="311" y="560"/>
                </a:lnTo>
                <a:lnTo>
                  <a:pt x="311" y="548"/>
                </a:lnTo>
                <a:lnTo>
                  <a:pt x="300" y="537"/>
                </a:lnTo>
                <a:lnTo>
                  <a:pt x="277" y="513"/>
                </a:lnTo>
                <a:lnTo>
                  <a:pt x="277" y="525"/>
                </a:lnTo>
                <a:lnTo>
                  <a:pt x="265" y="513"/>
                </a:lnTo>
                <a:lnTo>
                  <a:pt x="265" y="525"/>
                </a:lnTo>
                <a:lnTo>
                  <a:pt x="242" y="525"/>
                </a:lnTo>
                <a:lnTo>
                  <a:pt x="219" y="548"/>
                </a:lnTo>
                <a:lnTo>
                  <a:pt x="208" y="560"/>
                </a:lnTo>
                <a:lnTo>
                  <a:pt x="185" y="572"/>
                </a:lnTo>
                <a:lnTo>
                  <a:pt x="173" y="583"/>
                </a:lnTo>
                <a:lnTo>
                  <a:pt x="161" y="572"/>
                </a:lnTo>
                <a:lnTo>
                  <a:pt x="150" y="572"/>
                </a:lnTo>
                <a:lnTo>
                  <a:pt x="138" y="595"/>
                </a:lnTo>
                <a:lnTo>
                  <a:pt x="127" y="607"/>
                </a:lnTo>
                <a:lnTo>
                  <a:pt x="115" y="607"/>
                </a:lnTo>
                <a:lnTo>
                  <a:pt x="92" y="630"/>
                </a:lnTo>
                <a:lnTo>
                  <a:pt x="58" y="630"/>
                </a:lnTo>
                <a:lnTo>
                  <a:pt x="58" y="642"/>
                </a:lnTo>
                <a:lnTo>
                  <a:pt x="46" y="642"/>
                </a:lnTo>
                <a:lnTo>
                  <a:pt x="46" y="607"/>
                </a:lnTo>
                <a:lnTo>
                  <a:pt x="35" y="595"/>
                </a:lnTo>
                <a:lnTo>
                  <a:pt x="35" y="583"/>
                </a:lnTo>
                <a:lnTo>
                  <a:pt x="23" y="572"/>
                </a:lnTo>
                <a:lnTo>
                  <a:pt x="23" y="513"/>
                </a:lnTo>
                <a:lnTo>
                  <a:pt x="23" y="502"/>
                </a:lnTo>
                <a:lnTo>
                  <a:pt x="12" y="467"/>
                </a:lnTo>
                <a:lnTo>
                  <a:pt x="12" y="455"/>
                </a:lnTo>
                <a:lnTo>
                  <a:pt x="0" y="443"/>
                </a:lnTo>
                <a:lnTo>
                  <a:pt x="12" y="432"/>
                </a:lnTo>
                <a:lnTo>
                  <a:pt x="23" y="443"/>
                </a:lnTo>
                <a:lnTo>
                  <a:pt x="35" y="432"/>
                </a:lnTo>
                <a:lnTo>
                  <a:pt x="46" y="432"/>
                </a:lnTo>
                <a:lnTo>
                  <a:pt x="58" y="420"/>
                </a:lnTo>
                <a:lnTo>
                  <a:pt x="58" y="408"/>
                </a:lnTo>
                <a:lnTo>
                  <a:pt x="69" y="408"/>
                </a:lnTo>
                <a:lnTo>
                  <a:pt x="81" y="420"/>
                </a:lnTo>
                <a:lnTo>
                  <a:pt x="81" y="408"/>
                </a:lnTo>
                <a:lnTo>
                  <a:pt x="92" y="385"/>
                </a:lnTo>
                <a:lnTo>
                  <a:pt x="104" y="373"/>
                </a:lnTo>
                <a:lnTo>
                  <a:pt x="115" y="362"/>
                </a:lnTo>
                <a:lnTo>
                  <a:pt x="138" y="373"/>
                </a:lnTo>
                <a:lnTo>
                  <a:pt x="161" y="362"/>
                </a:lnTo>
                <a:lnTo>
                  <a:pt x="161" y="350"/>
                </a:lnTo>
                <a:lnTo>
                  <a:pt x="150" y="326"/>
                </a:lnTo>
                <a:lnTo>
                  <a:pt x="173" y="315"/>
                </a:lnTo>
                <a:lnTo>
                  <a:pt x="185" y="326"/>
                </a:lnTo>
                <a:lnTo>
                  <a:pt x="196" y="326"/>
                </a:lnTo>
                <a:lnTo>
                  <a:pt x="196" y="315"/>
                </a:lnTo>
                <a:lnTo>
                  <a:pt x="219" y="315"/>
                </a:lnTo>
                <a:lnTo>
                  <a:pt x="231" y="315"/>
                </a:lnTo>
                <a:lnTo>
                  <a:pt x="219" y="326"/>
                </a:lnTo>
                <a:lnTo>
                  <a:pt x="231" y="338"/>
                </a:lnTo>
                <a:lnTo>
                  <a:pt x="242" y="338"/>
                </a:lnTo>
                <a:lnTo>
                  <a:pt x="265" y="326"/>
                </a:lnTo>
                <a:lnTo>
                  <a:pt x="277" y="326"/>
                </a:lnTo>
                <a:lnTo>
                  <a:pt x="277" y="315"/>
                </a:lnTo>
                <a:lnTo>
                  <a:pt x="288" y="303"/>
                </a:lnTo>
                <a:lnTo>
                  <a:pt x="323" y="291"/>
                </a:lnTo>
                <a:lnTo>
                  <a:pt x="323" y="315"/>
                </a:lnTo>
                <a:lnTo>
                  <a:pt x="334" y="326"/>
                </a:lnTo>
                <a:lnTo>
                  <a:pt x="334" y="338"/>
                </a:lnTo>
                <a:lnTo>
                  <a:pt x="346" y="350"/>
                </a:lnTo>
                <a:lnTo>
                  <a:pt x="346" y="326"/>
                </a:lnTo>
                <a:lnTo>
                  <a:pt x="357" y="326"/>
                </a:lnTo>
                <a:lnTo>
                  <a:pt x="369" y="315"/>
                </a:lnTo>
                <a:lnTo>
                  <a:pt x="381" y="315"/>
                </a:lnTo>
                <a:lnTo>
                  <a:pt x="415" y="315"/>
                </a:lnTo>
                <a:lnTo>
                  <a:pt x="427" y="303"/>
                </a:lnTo>
                <a:lnTo>
                  <a:pt x="427" y="280"/>
                </a:lnTo>
                <a:lnTo>
                  <a:pt x="427" y="233"/>
                </a:lnTo>
                <a:lnTo>
                  <a:pt x="427" y="221"/>
                </a:lnTo>
                <a:lnTo>
                  <a:pt x="427" y="210"/>
                </a:lnTo>
                <a:close/>
                <a:moveTo>
                  <a:pt x="288" y="397"/>
                </a:moveTo>
                <a:lnTo>
                  <a:pt x="265" y="373"/>
                </a:lnTo>
                <a:lnTo>
                  <a:pt x="254" y="385"/>
                </a:lnTo>
                <a:lnTo>
                  <a:pt x="242" y="385"/>
                </a:lnTo>
                <a:lnTo>
                  <a:pt x="231" y="385"/>
                </a:lnTo>
                <a:lnTo>
                  <a:pt x="208" y="397"/>
                </a:lnTo>
                <a:lnTo>
                  <a:pt x="208" y="408"/>
                </a:lnTo>
                <a:lnTo>
                  <a:pt x="219" y="420"/>
                </a:lnTo>
                <a:lnTo>
                  <a:pt x="231" y="432"/>
                </a:lnTo>
                <a:lnTo>
                  <a:pt x="219" y="455"/>
                </a:lnTo>
                <a:lnTo>
                  <a:pt x="219" y="467"/>
                </a:lnTo>
                <a:lnTo>
                  <a:pt x="231" y="478"/>
                </a:lnTo>
                <a:lnTo>
                  <a:pt x="219" y="490"/>
                </a:lnTo>
                <a:lnTo>
                  <a:pt x="219" y="502"/>
                </a:lnTo>
                <a:lnTo>
                  <a:pt x="231" y="502"/>
                </a:lnTo>
                <a:lnTo>
                  <a:pt x="242" y="513"/>
                </a:lnTo>
                <a:lnTo>
                  <a:pt x="254" y="502"/>
                </a:lnTo>
                <a:lnTo>
                  <a:pt x="265" y="502"/>
                </a:lnTo>
                <a:lnTo>
                  <a:pt x="254" y="478"/>
                </a:lnTo>
                <a:lnTo>
                  <a:pt x="265" y="467"/>
                </a:lnTo>
                <a:lnTo>
                  <a:pt x="254" y="455"/>
                </a:lnTo>
                <a:lnTo>
                  <a:pt x="265" y="443"/>
                </a:lnTo>
                <a:lnTo>
                  <a:pt x="277" y="432"/>
                </a:lnTo>
                <a:lnTo>
                  <a:pt x="288" y="420"/>
                </a:lnTo>
                <a:lnTo>
                  <a:pt x="288" y="397"/>
                </a:lnTo>
                <a:close/>
                <a:moveTo>
                  <a:pt x="957" y="1307"/>
                </a:moveTo>
                <a:lnTo>
                  <a:pt x="934" y="1307"/>
                </a:lnTo>
                <a:lnTo>
                  <a:pt x="911" y="1319"/>
                </a:lnTo>
                <a:lnTo>
                  <a:pt x="899" y="1319"/>
                </a:lnTo>
                <a:lnTo>
                  <a:pt x="888" y="1331"/>
                </a:lnTo>
                <a:lnTo>
                  <a:pt x="888" y="1307"/>
                </a:lnTo>
                <a:lnTo>
                  <a:pt x="876" y="1307"/>
                </a:lnTo>
                <a:lnTo>
                  <a:pt x="865" y="1342"/>
                </a:lnTo>
                <a:lnTo>
                  <a:pt x="853" y="1354"/>
                </a:lnTo>
                <a:lnTo>
                  <a:pt x="853" y="1366"/>
                </a:lnTo>
                <a:lnTo>
                  <a:pt x="853" y="1377"/>
                </a:lnTo>
                <a:lnTo>
                  <a:pt x="853" y="1389"/>
                </a:lnTo>
                <a:lnTo>
                  <a:pt x="853" y="1401"/>
                </a:lnTo>
                <a:lnTo>
                  <a:pt x="842" y="1401"/>
                </a:lnTo>
                <a:lnTo>
                  <a:pt x="830" y="1412"/>
                </a:lnTo>
                <a:lnTo>
                  <a:pt x="830" y="1424"/>
                </a:lnTo>
                <a:lnTo>
                  <a:pt x="853" y="1424"/>
                </a:lnTo>
                <a:lnTo>
                  <a:pt x="865" y="1436"/>
                </a:lnTo>
                <a:lnTo>
                  <a:pt x="853" y="1436"/>
                </a:lnTo>
                <a:lnTo>
                  <a:pt x="853" y="1447"/>
                </a:lnTo>
                <a:lnTo>
                  <a:pt x="865" y="1447"/>
                </a:lnTo>
                <a:lnTo>
                  <a:pt x="876" y="1447"/>
                </a:lnTo>
                <a:lnTo>
                  <a:pt x="888" y="1459"/>
                </a:lnTo>
                <a:lnTo>
                  <a:pt x="888" y="1471"/>
                </a:lnTo>
                <a:lnTo>
                  <a:pt x="911" y="1483"/>
                </a:lnTo>
                <a:lnTo>
                  <a:pt x="922" y="1494"/>
                </a:lnTo>
                <a:lnTo>
                  <a:pt x="934" y="1494"/>
                </a:lnTo>
                <a:lnTo>
                  <a:pt x="945" y="1494"/>
                </a:lnTo>
                <a:lnTo>
                  <a:pt x="957" y="1518"/>
                </a:lnTo>
                <a:lnTo>
                  <a:pt x="968" y="1541"/>
                </a:lnTo>
                <a:lnTo>
                  <a:pt x="968" y="1553"/>
                </a:lnTo>
                <a:lnTo>
                  <a:pt x="957" y="1553"/>
                </a:lnTo>
                <a:lnTo>
                  <a:pt x="968" y="1553"/>
                </a:lnTo>
                <a:lnTo>
                  <a:pt x="968" y="1564"/>
                </a:lnTo>
                <a:lnTo>
                  <a:pt x="1003" y="1564"/>
                </a:lnTo>
                <a:lnTo>
                  <a:pt x="1014" y="1564"/>
                </a:lnTo>
                <a:lnTo>
                  <a:pt x="1026" y="1564"/>
                </a:lnTo>
                <a:lnTo>
                  <a:pt x="1038" y="1564"/>
                </a:lnTo>
                <a:lnTo>
                  <a:pt x="1049" y="1564"/>
                </a:lnTo>
                <a:lnTo>
                  <a:pt x="1049" y="1553"/>
                </a:lnTo>
                <a:lnTo>
                  <a:pt x="1061" y="1541"/>
                </a:lnTo>
                <a:lnTo>
                  <a:pt x="1072" y="1541"/>
                </a:lnTo>
                <a:lnTo>
                  <a:pt x="1095" y="1553"/>
                </a:lnTo>
                <a:lnTo>
                  <a:pt x="1107" y="1553"/>
                </a:lnTo>
                <a:lnTo>
                  <a:pt x="1118" y="1553"/>
                </a:lnTo>
                <a:lnTo>
                  <a:pt x="1118" y="1564"/>
                </a:lnTo>
                <a:lnTo>
                  <a:pt x="1130" y="1553"/>
                </a:lnTo>
                <a:lnTo>
                  <a:pt x="1141" y="1553"/>
                </a:lnTo>
                <a:lnTo>
                  <a:pt x="1141" y="1564"/>
                </a:lnTo>
                <a:lnTo>
                  <a:pt x="1164" y="1588"/>
                </a:lnTo>
                <a:lnTo>
                  <a:pt x="1164" y="1599"/>
                </a:lnTo>
                <a:lnTo>
                  <a:pt x="1164" y="1588"/>
                </a:lnTo>
                <a:lnTo>
                  <a:pt x="1187" y="1599"/>
                </a:lnTo>
                <a:lnTo>
                  <a:pt x="1199" y="1599"/>
                </a:lnTo>
                <a:lnTo>
                  <a:pt x="1210" y="1588"/>
                </a:lnTo>
                <a:lnTo>
                  <a:pt x="1210" y="1599"/>
                </a:lnTo>
                <a:lnTo>
                  <a:pt x="1210" y="1588"/>
                </a:lnTo>
                <a:lnTo>
                  <a:pt x="1234" y="1588"/>
                </a:lnTo>
                <a:lnTo>
                  <a:pt x="1268" y="1599"/>
                </a:lnTo>
                <a:lnTo>
                  <a:pt x="1280" y="1588"/>
                </a:lnTo>
                <a:lnTo>
                  <a:pt x="1291" y="1599"/>
                </a:lnTo>
                <a:lnTo>
                  <a:pt x="1280" y="1611"/>
                </a:lnTo>
                <a:lnTo>
                  <a:pt x="1291" y="1611"/>
                </a:lnTo>
                <a:lnTo>
                  <a:pt x="1303" y="1611"/>
                </a:lnTo>
                <a:lnTo>
                  <a:pt x="1326" y="1599"/>
                </a:lnTo>
                <a:lnTo>
                  <a:pt x="1337" y="1599"/>
                </a:lnTo>
                <a:lnTo>
                  <a:pt x="1337" y="1588"/>
                </a:lnTo>
                <a:lnTo>
                  <a:pt x="1326" y="1564"/>
                </a:lnTo>
                <a:lnTo>
                  <a:pt x="1326" y="1518"/>
                </a:lnTo>
                <a:lnTo>
                  <a:pt x="1303" y="1518"/>
                </a:lnTo>
                <a:lnTo>
                  <a:pt x="1291" y="1553"/>
                </a:lnTo>
                <a:lnTo>
                  <a:pt x="1257" y="1553"/>
                </a:lnTo>
                <a:lnTo>
                  <a:pt x="1245" y="1553"/>
                </a:lnTo>
                <a:lnTo>
                  <a:pt x="1245" y="1541"/>
                </a:lnTo>
                <a:lnTo>
                  <a:pt x="1222" y="1518"/>
                </a:lnTo>
                <a:lnTo>
                  <a:pt x="1210" y="1506"/>
                </a:lnTo>
                <a:lnTo>
                  <a:pt x="1199" y="1506"/>
                </a:lnTo>
                <a:lnTo>
                  <a:pt x="1199" y="1483"/>
                </a:lnTo>
                <a:lnTo>
                  <a:pt x="1210" y="1471"/>
                </a:lnTo>
                <a:lnTo>
                  <a:pt x="1210" y="1459"/>
                </a:lnTo>
                <a:lnTo>
                  <a:pt x="1222" y="1471"/>
                </a:lnTo>
                <a:lnTo>
                  <a:pt x="1234" y="1471"/>
                </a:lnTo>
                <a:lnTo>
                  <a:pt x="1257" y="1447"/>
                </a:lnTo>
                <a:lnTo>
                  <a:pt x="1257" y="1424"/>
                </a:lnTo>
                <a:lnTo>
                  <a:pt x="1268" y="1424"/>
                </a:lnTo>
                <a:lnTo>
                  <a:pt x="1268" y="1412"/>
                </a:lnTo>
                <a:lnTo>
                  <a:pt x="1268" y="1401"/>
                </a:lnTo>
                <a:lnTo>
                  <a:pt x="1268" y="1389"/>
                </a:lnTo>
                <a:lnTo>
                  <a:pt x="1268" y="1377"/>
                </a:lnTo>
                <a:lnTo>
                  <a:pt x="1268" y="1366"/>
                </a:lnTo>
                <a:lnTo>
                  <a:pt x="1257" y="1377"/>
                </a:lnTo>
                <a:lnTo>
                  <a:pt x="1245" y="1389"/>
                </a:lnTo>
                <a:lnTo>
                  <a:pt x="1234" y="1389"/>
                </a:lnTo>
                <a:lnTo>
                  <a:pt x="1222" y="1389"/>
                </a:lnTo>
                <a:lnTo>
                  <a:pt x="1222" y="1377"/>
                </a:lnTo>
                <a:lnTo>
                  <a:pt x="1210" y="1366"/>
                </a:lnTo>
                <a:lnTo>
                  <a:pt x="1210" y="1354"/>
                </a:lnTo>
                <a:lnTo>
                  <a:pt x="1199" y="1354"/>
                </a:lnTo>
                <a:lnTo>
                  <a:pt x="1187" y="1354"/>
                </a:lnTo>
                <a:lnTo>
                  <a:pt x="1176" y="1354"/>
                </a:lnTo>
                <a:lnTo>
                  <a:pt x="1164" y="1366"/>
                </a:lnTo>
                <a:lnTo>
                  <a:pt x="1153" y="1366"/>
                </a:lnTo>
                <a:lnTo>
                  <a:pt x="1141" y="1366"/>
                </a:lnTo>
                <a:lnTo>
                  <a:pt x="1141" y="1354"/>
                </a:lnTo>
                <a:lnTo>
                  <a:pt x="1118" y="1342"/>
                </a:lnTo>
                <a:lnTo>
                  <a:pt x="1118" y="1354"/>
                </a:lnTo>
                <a:lnTo>
                  <a:pt x="1095" y="1331"/>
                </a:lnTo>
                <a:lnTo>
                  <a:pt x="1084" y="1342"/>
                </a:lnTo>
                <a:lnTo>
                  <a:pt x="1072" y="1331"/>
                </a:lnTo>
                <a:lnTo>
                  <a:pt x="1049" y="1331"/>
                </a:lnTo>
                <a:lnTo>
                  <a:pt x="1049" y="1319"/>
                </a:lnTo>
                <a:lnTo>
                  <a:pt x="1026" y="1319"/>
                </a:lnTo>
                <a:lnTo>
                  <a:pt x="1026" y="1307"/>
                </a:lnTo>
                <a:lnTo>
                  <a:pt x="1003" y="1307"/>
                </a:lnTo>
                <a:lnTo>
                  <a:pt x="991" y="1307"/>
                </a:lnTo>
                <a:lnTo>
                  <a:pt x="968" y="1307"/>
                </a:lnTo>
                <a:lnTo>
                  <a:pt x="957" y="1307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7" name="navarra"/>
          <p:cNvSpPr>
            <a:spLocks noEditPoints="1"/>
          </p:cNvSpPr>
          <p:nvPr/>
        </p:nvSpPr>
        <p:spPr bwMode="auto">
          <a:xfrm>
            <a:off x="5847716" y="1954544"/>
            <a:ext cx="662949" cy="649094"/>
          </a:xfrm>
          <a:custGeom>
            <a:avLst/>
            <a:gdLst>
              <a:gd name="T0" fmla="*/ 1234 w 2525"/>
              <a:gd name="T1" fmla="*/ 23 h 2756"/>
              <a:gd name="T2" fmla="*/ 1326 w 2525"/>
              <a:gd name="T3" fmla="*/ 70 h 2756"/>
              <a:gd name="T4" fmla="*/ 1441 w 2525"/>
              <a:gd name="T5" fmla="*/ 70 h 2756"/>
              <a:gd name="T6" fmla="*/ 1579 w 2525"/>
              <a:gd name="T7" fmla="*/ 175 h 2756"/>
              <a:gd name="T8" fmla="*/ 1545 w 2525"/>
              <a:gd name="T9" fmla="*/ 339 h 2756"/>
              <a:gd name="T10" fmla="*/ 1453 w 2525"/>
              <a:gd name="T11" fmla="*/ 456 h 2756"/>
              <a:gd name="T12" fmla="*/ 1649 w 2525"/>
              <a:gd name="T13" fmla="*/ 397 h 2756"/>
              <a:gd name="T14" fmla="*/ 1741 w 2525"/>
              <a:gd name="T15" fmla="*/ 502 h 2756"/>
              <a:gd name="T16" fmla="*/ 1937 w 2525"/>
              <a:gd name="T17" fmla="*/ 584 h 2756"/>
              <a:gd name="T18" fmla="*/ 2110 w 2525"/>
              <a:gd name="T19" fmla="*/ 619 h 2756"/>
              <a:gd name="T20" fmla="*/ 2248 w 2525"/>
              <a:gd name="T21" fmla="*/ 677 h 2756"/>
              <a:gd name="T22" fmla="*/ 2409 w 2525"/>
              <a:gd name="T23" fmla="*/ 689 h 2756"/>
              <a:gd name="T24" fmla="*/ 2502 w 2525"/>
              <a:gd name="T25" fmla="*/ 747 h 2756"/>
              <a:gd name="T26" fmla="*/ 2386 w 2525"/>
              <a:gd name="T27" fmla="*/ 853 h 2756"/>
              <a:gd name="T28" fmla="*/ 2329 w 2525"/>
              <a:gd name="T29" fmla="*/ 1063 h 2756"/>
              <a:gd name="T30" fmla="*/ 2225 w 2525"/>
              <a:gd name="T31" fmla="*/ 1144 h 2756"/>
              <a:gd name="T32" fmla="*/ 2087 w 2525"/>
              <a:gd name="T33" fmla="*/ 1226 h 2756"/>
              <a:gd name="T34" fmla="*/ 1937 w 2525"/>
              <a:gd name="T35" fmla="*/ 1296 h 2756"/>
              <a:gd name="T36" fmla="*/ 1902 w 2525"/>
              <a:gd name="T37" fmla="*/ 1401 h 2756"/>
              <a:gd name="T38" fmla="*/ 1775 w 2525"/>
              <a:gd name="T39" fmla="*/ 1483 h 2756"/>
              <a:gd name="T40" fmla="*/ 1660 w 2525"/>
              <a:gd name="T41" fmla="*/ 1740 h 2756"/>
              <a:gd name="T42" fmla="*/ 1649 w 2525"/>
              <a:gd name="T43" fmla="*/ 1915 h 2756"/>
              <a:gd name="T44" fmla="*/ 1568 w 2525"/>
              <a:gd name="T45" fmla="*/ 2184 h 2756"/>
              <a:gd name="T46" fmla="*/ 1649 w 2525"/>
              <a:gd name="T47" fmla="*/ 2406 h 2756"/>
              <a:gd name="T48" fmla="*/ 1660 w 2525"/>
              <a:gd name="T49" fmla="*/ 2581 h 2756"/>
              <a:gd name="T50" fmla="*/ 1545 w 2525"/>
              <a:gd name="T51" fmla="*/ 2744 h 2756"/>
              <a:gd name="T52" fmla="*/ 1234 w 2525"/>
              <a:gd name="T53" fmla="*/ 2651 h 2756"/>
              <a:gd name="T54" fmla="*/ 1038 w 2525"/>
              <a:gd name="T55" fmla="*/ 2604 h 2756"/>
              <a:gd name="T56" fmla="*/ 911 w 2525"/>
              <a:gd name="T57" fmla="*/ 2569 h 2756"/>
              <a:gd name="T58" fmla="*/ 876 w 2525"/>
              <a:gd name="T59" fmla="*/ 2429 h 2756"/>
              <a:gd name="T60" fmla="*/ 1038 w 2525"/>
              <a:gd name="T61" fmla="*/ 2324 h 2756"/>
              <a:gd name="T62" fmla="*/ 1153 w 2525"/>
              <a:gd name="T63" fmla="*/ 2254 h 2756"/>
              <a:gd name="T64" fmla="*/ 1061 w 2525"/>
              <a:gd name="T65" fmla="*/ 2149 h 2756"/>
              <a:gd name="T66" fmla="*/ 945 w 2525"/>
              <a:gd name="T67" fmla="*/ 2090 h 2756"/>
              <a:gd name="T68" fmla="*/ 842 w 2525"/>
              <a:gd name="T69" fmla="*/ 1997 h 2756"/>
              <a:gd name="T70" fmla="*/ 761 w 2525"/>
              <a:gd name="T71" fmla="*/ 1892 h 2756"/>
              <a:gd name="T72" fmla="*/ 588 w 2525"/>
              <a:gd name="T73" fmla="*/ 1915 h 2756"/>
              <a:gd name="T74" fmla="*/ 519 w 2525"/>
              <a:gd name="T75" fmla="*/ 1763 h 2756"/>
              <a:gd name="T76" fmla="*/ 415 w 2525"/>
              <a:gd name="T77" fmla="*/ 1763 h 2756"/>
              <a:gd name="T78" fmla="*/ 300 w 2525"/>
              <a:gd name="T79" fmla="*/ 1682 h 2756"/>
              <a:gd name="T80" fmla="*/ 219 w 2525"/>
              <a:gd name="T81" fmla="*/ 1705 h 2756"/>
              <a:gd name="T82" fmla="*/ 127 w 2525"/>
              <a:gd name="T83" fmla="*/ 1588 h 2756"/>
              <a:gd name="T84" fmla="*/ 138 w 2525"/>
              <a:gd name="T85" fmla="*/ 1425 h 2756"/>
              <a:gd name="T86" fmla="*/ 12 w 2525"/>
              <a:gd name="T87" fmla="*/ 1413 h 2756"/>
              <a:gd name="T88" fmla="*/ 138 w 2525"/>
              <a:gd name="T89" fmla="*/ 1308 h 2756"/>
              <a:gd name="T90" fmla="*/ 254 w 2525"/>
              <a:gd name="T91" fmla="*/ 1320 h 2756"/>
              <a:gd name="T92" fmla="*/ 254 w 2525"/>
              <a:gd name="T93" fmla="*/ 1180 h 2756"/>
              <a:gd name="T94" fmla="*/ 323 w 2525"/>
              <a:gd name="T95" fmla="*/ 1109 h 2756"/>
              <a:gd name="T96" fmla="*/ 357 w 2525"/>
              <a:gd name="T97" fmla="*/ 864 h 2756"/>
              <a:gd name="T98" fmla="*/ 415 w 2525"/>
              <a:gd name="T99" fmla="*/ 736 h 2756"/>
              <a:gd name="T100" fmla="*/ 553 w 2525"/>
              <a:gd name="T101" fmla="*/ 736 h 2756"/>
              <a:gd name="T102" fmla="*/ 646 w 2525"/>
              <a:gd name="T103" fmla="*/ 572 h 2756"/>
              <a:gd name="T104" fmla="*/ 738 w 2525"/>
              <a:gd name="T105" fmla="*/ 456 h 2756"/>
              <a:gd name="T106" fmla="*/ 819 w 2525"/>
              <a:gd name="T107" fmla="*/ 374 h 2756"/>
              <a:gd name="T108" fmla="*/ 819 w 2525"/>
              <a:gd name="T109" fmla="*/ 210 h 2756"/>
              <a:gd name="T110" fmla="*/ 865 w 2525"/>
              <a:gd name="T111" fmla="*/ 210 h 2756"/>
              <a:gd name="T112" fmla="*/ 888 w 2525"/>
              <a:gd name="T113" fmla="*/ 199 h 2756"/>
              <a:gd name="T114" fmla="*/ 934 w 2525"/>
              <a:gd name="T115" fmla="*/ 175 h 2756"/>
              <a:gd name="T116" fmla="*/ 1003 w 2525"/>
              <a:gd name="T117" fmla="*/ 70 h 2756"/>
              <a:gd name="T118" fmla="*/ 1914 w 2525"/>
              <a:gd name="T119" fmla="*/ 1717 h 2756"/>
              <a:gd name="T120" fmla="*/ 1891 w 2525"/>
              <a:gd name="T121" fmla="*/ 1740 h 2756"/>
              <a:gd name="T122" fmla="*/ 2017 w 2525"/>
              <a:gd name="T123" fmla="*/ 1705 h 27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25"/>
              <a:gd name="T187" fmla="*/ 0 h 2756"/>
              <a:gd name="T188" fmla="*/ 2525 w 2525"/>
              <a:gd name="T189" fmla="*/ 2756 h 27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25" h="2756">
                <a:moveTo>
                  <a:pt x="1084" y="35"/>
                </a:moveTo>
                <a:lnTo>
                  <a:pt x="1095" y="35"/>
                </a:lnTo>
                <a:lnTo>
                  <a:pt x="1107" y="35"/>
                </a:lnTo>
                <a:lnTo>
                  <a:pt x="1107" y="23"/>
                </a:lnTo>
                <a:lnTo>
                  <a:pt x="1130" y="12"/>
                </a:lnTo>
                <a:lnTo>
                  <a:pt x="1141" y="12"/>
                </a:lnTo>
                <a:lnTo>
                  <a:pt x="1153" y="12"/>
                </a:lnTo>
                <a:lnTo>
                  <a:pt x="1164" y="0"/>
                </a:lnTo>
                <a:lnTo>
                  <a:pt x="1187" y="12"/>
                </a:lnTo>
                <a:lnTo>
                  <a:pt x="1199" y="12"/>
                </a:lnTo>
                <a:lnTo>
                  <a:pt x="1210" y="12"/>
                </a:lnTo>
                <a:lnTo>
                  <a:pt x="1234" y="12"/>
                </a:lnTo>
                <a:lnTo>
                  <a:pt x="1234" y="23"/>
                </a:lnTo>
                <a:lnTo>
                  <a:pt x="1222" y="59"/>
                </a:lnTo>
                <a:lnTo>
                  <a:pt x="1234" y="94"/>
                </a:lnTo>
                <a:lnTo>
                  <a:pt x="1234" y="105"/>
                </a:lnTo>
                <a:lnTo>
                  <a:pt x="1245" y="117"/>
                </a:lnTo>
                <a:lnTo>
                  <a:pt x="1257" y="117"/>
                </a:lnTo>
                <a:lnTo>
                  <a:pt x="1257" y="129"/>
                </a:lnTo>
                <a:lnTo>
                  <a:pt x="1268" y="117"/>
                </a:lnTo>
                <a:lnTo>
                  <a:pt x="1280" y="117"/>
                </a:lnTo>
                <a:lnTo>
                  <a:pt x="1291" y="117"/>
                </a:lnTo>
                <a:lnTo>
                  <a:pt x="1303" y="129"/>
                </a:lnTo>
                <a:lnTo>
                  <a:pt x="1314" y="105"/>
                </a:lnTo>
                <a:lnTo>
                  <a:pt x="1314" y="94"/>
                </a:lnTo>
                <a:lnTo>
                  <a:pt x="1326" y="70"/>
                </a:lnTo>
                <a:lnTo>
                  <a:pt x="1326" y="59"/>
                </a:lnTo>
                <a:lnTo>
                  <a:pt x="1314" y="59"/>
                </a:lnTo>
                <a:lnTo>
                  <a:pt x="1314" y="47"/>
                </a:lnTo>
                <a:lnTo>
                  <a:pt x="1337" y="47"/>
                </a:lnTo>
                <a:lnTo>
                  <a:pt x="1349" y="47"/>
                </a:lnTo>
                <a:lnTo>
                  <a:pt x="1360" y="35"/>
                </a:lnTo>
                <a:lnTo>
                  <a:pt x="1372" y="47"/>
                </a:lnTo>
                <a:lnTo>
                  <a:pt x="1383" y="35"/>
                </a:lnTo>
                <a:lnTo>
                  <a:pt x="1395" y="35"/>
                </a:lnTo>
                <a:lnTo>
                  <a:pt x="1406" y="47"/>
                </a:lnTo>
                <a:lnTo>
                  <a:pt x="1418" y="59"/>
                </a:lnTo>
                <a:lnTo>
                  <a:pt x="1429" y="59"/>
                </a:lnTo>
                <a:lnTo>
                  <a:pt x="1441" y="70"/>
                </a:lnTo>
                <a:lnTo>
                  <a:pt x="1453" y="82"/>
                </a:lnTo>
                <a:lnTo>
                  <a:pt x="1464" y="82"/>
                </a:lnTo>
                <a:lnTo>
                  <a:pt x="1499" y="94"/>
                </a:lnTo>
                <a:lnTo>
                  <a:pt x="1510" y="94"/>
                </a:lnTo>
                <a:lnTo>
                  <a:pt x="1522" y="82"/>
                </a:lnTo>
                <a:lnTo>
                  <a:pt x="1533" y="82"/>
                </a:lnTo>
                <a:lnTo>
                  <a:pt x="1545" y="82"/>
                </a:lnTo>
                <a:lnTo>
                  <a:pt x="1545" y="94"/>
                </a:lnTo>
                <a:lnTo>
                  <a:pt x="1556" y="94"/>
                </a:lnTo>
                <a:lnTo>
                  <a:pt x="1568" y="117"/>
                </a:lnTo>
                <a:lnTo>
                  <a:pt x="1579" y="152"/>
                </a:lnTo>
                <a:lnTo>
                  <a:pt x="1579" y="164"/>
                </a:lnTo>
                <a:lnTo>
                  <a:pt x="1579" y="175"/>
                </a:lnTo>
                <a:lnTo>
                  <a:pt x="1579" y="187"/>
                </a:lnTo>
                <a:lnTo>
                  <a:pt x="1579" y="199"/>
                </a:lnTo>
                <a:lnTo>
                  <a:pt x="1579" y="210"/>
                </a:lnTo>
                <a:lnTo>
                  <a:pt x="1579" y="222"/>
                </a:lnTo>
                <a:lnTo>
                  <a:pt x="1579" y="245"/>
                </a:lnTo>
                <a:lnTo>
                  <a:pt x="1568" y="245"/>
                </a:lnTo>
                <a:lnTo>
                  <a:pt x="1556" y="269"/>
                </a:lnTo>
                <a:lnTo>
                  <a:pt x="1556" y="292"/>
                </a:lnTo>
                <a:lnTo>
                  <a:pt x="1545" y="292"/>
                </a:lnTo>
                <a:lnTo>
                  <a:pt x="1556" y="304"/>
                </a:lnTo>
                <a:lnTo>
                  <a:pt x="1545" y="315"/>
                </a:lnTo>
                <a:lnTo>
                  <a:pt x="1533" y="327"/>
                </a:lnTo>
                <a:lnTo>
                  <a:pt x="1545" y="339"/>
                </a:lnTo>
                <a:lnTo>
                  <a:pt x="1533" y="350"/>
                </a:lnTo>
                <a:lnTo>
                  <a:pt x="1533" y="362"/>
                </a:lnTo>
                <a:lnTo>
                  <a:pt x="1522" y="374"/>
                </a:lnTo>
                <a:lnTo>
                  <a:pt x="1522" y="385"/>
                </a:lnTo>
                <a:lnTo>
                  <a:pt x="1499" y="397"/>
                </a:lnTo>
                <a:lnTo>
                  <a:pt x="1499" y="409"/>
                </a:lnTo>
                <a:lnTo>
                  <a:pt x="1487" y="409"/>
                </a:lnTo>
                <a:lnTo>
                  <a:pt x="1487" y="421"/>
                </a:lnTo>
                <a:lnTo>
                  <a:pt x="1476" y="421"/>
                </a:lnTo>
                <a:lnTo>
                  <a:pt x="1464" y="421"/>
                </a:lnTo>
                <a:lnTo>
                  <a:pt x="1453" y="432"/>
                </a:lnTo>
                <a:lnTo>
                  <a:pt x="1453" y="444"/>
                </a:lnTo>
                <a:lnTo>
                  <a:pt x="1453" y="456"/>
                </a:lnTo>
                <a:lnTo>
                  <a:pt x="1487" y="514"/>
                </a:lnTo>
                <a:lnTo>
                  <a:pt x="1499" y="526"/>
                </a:lnTo>
                <a:lnTo>
                  <a:pt x="1614" y="561"/>
                </a:lnTo>
                <a:lnTo>
                  <a:pt x="1625" y="561"/>
                </a:lnTo>
                <a:lnTo>
                  <a:pt x="1637" y="514"/>
                </a:lnTo>
                <a:lnTo>
                  <a:pt x="1637" y="502"/>
                </a:lnTo>
                <a:lnTo>
                  <a:pt x="1637" y="491"/>
                </a:lnTo>
                <a:lnTo>
                  <a:pt x="1637" y="467"/>
                </a:lnTo>
                <a:lnTo>
                  <a:pt x="1637" y="456"/>
                </a:lnTo>
                <a:lnTo>
                  <a:pt x="1637" y="444"/>
                </a:lnTo>
                <a:lnTo>
                  <a:pt x="1637" y="432"/>
                </a:lnTo>
                <a:lnTo>
                  <a:pt x="1649" y="409"/>
                </a:lnTo>
                <a:lnTo>
                  <a:pt x="1649" y="397"/>
                </a:lnTo>
                <a:lnTo>
                  <a:pt x="1672" y="385"/>
                </a:lnTo>
                <a:lnTo>
                  <a:pt x="1695" y="385"/>
                </a:lnTo>
                <a:lnTo>
                  <a:pt x="1718" y="385"/>
                </a:lnTo>
                <a:lnTo>
                  <a:pt x="1729" y="374"/>
                </a:lnTo>
                <a:lnTo>
                  <a:pt x="1741" y="374"/>
                </a:lnTo>
                <a:lnTo>
                  <a:pt x="1718" y="409"/>
                </a:lnTo>
                <a:lnTo>
                  <a:pt x="1695" y="432"/>
                </a:lnTo>
                <a:lnTo>
                  <a:pt x="1695" y="456"/>
                </a:lnTo>
                <a:lnTo>
                  <a:pt x="1683" y="479"/>
                </a:lnTo>
                <a:lnTo>
                  <a:pt x="1706" y="491"/>
                </a:lnTo>
                <a:lnTo>
                  <a:pt x="1718" y="491"/>
                </a:lnTo>
                <a:lnTo>
                  <a:pt x="1718" y="479"/>
                </a:lnTo>
                <a:lnTo>
                  <a:pt x="1741" y="502"/>
                </a:lnTo>
                <a:lnTo>
                  <a:pt x="1752" y="526"/>
                </a:lnTo>
                <a:lnTo>
                  <a:pt x="1775" y="526"/>
                </a:lnTo>
                <a:lnTo>
                  <a:pt x="1798" y="502"/>
                </a:lnTo>
                <a:lnTo>
                  <a:pt x="1821" y="502"/>
                </a:lnTo>
                <a:lnTo>
                  <a:pt x="1821" y="514"/>
                </a:lnTo>
                <a:lnTo>
                  <a:pt x="1833" y="514"/>
                </a:lnTo>
                <a:lnTo>
                  <a:pt x="1868" y="549"/>
                </a:lnTo>
                <a:lnTo>
                  <a:pt x="1879" y="537"/>
                </a:lnTo>
                <a:lnTo>
                  <a:pt x="1902" y="537"/>
                </a:lnTo>
                <a:lnTo>
                  <a:pt x="1902" y="549"/>
                </a:lnTo>
                <a:lnTo>
                  <a:pt x="1925" y="561"/>
                </a:lnTo>
                <a:lnTo>
                  <a:pt x="1925" y="596"/>
                </a:lnTo>
                <a:lnTo>
                  <a:pt x="1937" y="584"/>
                </a:lnTo>
                <a:lnTo>
                  <a:pt x="1937" y="596"/>
                </a:lnTo>
                <a:lnTo>
                  <a:pt x="1960" y="572"/>
                </a:lnTo>
                <a:lnTo>
                  <a:pt x="1960" y="561"/>
                </a:lnTo>
                <a:lnTo>
                  <a:pt x="1983" y="572"/>
                </a:lnTo>
                <a:lnTo>
                  <a:pt x="2017" y="584"/>
                </a:lnTo>
                <a:lnTo>
                  <a:pt x="2006" y="596"/>
                </a:lnTo>
                <a:lnTo>
                  <a:pt x="2017" y="607"/>
                </a:lnTo>
                <a:lnTo>
                  <a:pt x="2017" y="596"/>
                </a:lnTo>
                <a:lnTo>
                  <a:pt x="2029" y="607"/>
                </a:lnTo>
                <a:lnTo>
                  <a:pt x="2040" y="607"/>
                </a:lnTo>
                <a:lnTo>
                  <a:pt x="2063" y="607"/>
                </a:lnTo>
                <a:lnTo>
                  <a:pt x="2098" y="619"/>
                </a:lnTo>
                <a:lnTo>
                  <a:pt x="2110" y="619"/>
                </a:lnTo>
                <a:lnTo>
                  <a:pt x="2121" y="619"/>
                </a:lnTo>
                <a:lnTo>
                  <a:pt x="2133" y="642"/>
                </a:lnTo>
                <a:lnTo>
                  <a:pt x="2133" y="654"/>
                </a:lnTo>
                <a:lnTo>
                  <a:pt x="2156" y="654"/>
                </a:lnTo>
                <a:lnTo>
                  <a:pt x="2167" y="666"/>
                </a:lnTo>
                <a:lnTo>
                  <a:pt x="2167" y="677"/>
                </a:lnTo>
                <a:lnTo>
                  <a:pt x="2179" y="677"/>
                </a:lnTo>
                <a:lnTo>
                  <a:pt x="2202" y="677"/>
                </a:lnTo>
                <a:lnTo>
                  <a:pt x="2213" y="689"/>
                </a:lnTo>
                <a:lnTo>
                  <a:pt x="2225" y="689"/>
                </a:lnTo>
                <a:lnTo>
                  <a:pt x="2236" y="689"/>
                </a:lnTo>
                <a:lnTo>
                  <a:pt x="2248" y="689"/>
                </a:lnTo>
                <a:lnTo>
                  <a:pt x="2248" y="677"/>
                </a:lnTo>
                <a:lnTo>
                  <a:pt x="2248" y="666"/>
                </a:lnTo>
                <a:lnTo>
                  <a:pt x="2259" y="666"/>
                </a:lnTo>
                <a:lnTo>
                  <a:pt x="2271" y="677"/>
                </a:lnTo>
                <a:lnTo>
                  <a:pt x="2283" y="677"/>
                </a:lnTo>
                <a:lnTo>
                  <a:pt x="2283" y="689"/>
                </a:lnTo>
                <a:lnTo>
                  <a:pt x="2294" y="677"/>
                </a:lnTo>
                <a:lnTo>
                  <a:pt x="2306" y="689"/>
                </a:lnTo>
                <a:lnTo>
                  <a:pt x="2329" y="689"/>
                </a:lnTo>
                <a:lnTo>
                  <a:pt x="2352" y="689"/>
                </a:lnTo>
                <a:lnTo>
                  <a:pt x="2363" y="689"/>
                </a:lnTo>
                <a:lnTo>
                  <a:pt x="2375" y="689"/>
                </a:lnTo>
                <a:lnTo>
                  <a:pt x="2386" y="689"/>
                </a:lnTo>
                <a:lnTo>
                  <a:pt x="2409" y="689"/>
                </a:lnTo>
                <a:lnTo>
                  <a:pt x="2421" y="677"/>
                </a:lnTo>
                <a:lnTo>
                  <a:pt x="2409" y="677"/>
                </a:lnTo>
                <a:lnTo>
                  <a:pt x="2432" y="666"/>
                </a:lnTo>
                <a:lnTo>
                  <a:pt x="2455" y="666"/>
                </a:lnTo>
                <a:lnTo>
                  <a:pt x="2467" y="654"/>
                </a:lnTo>
                <a:lnTo>
                  <a:pt x="2490" y="654"/>
                </a:lnTo>
                <a:lnTo>
                  <a:pt x="2502" y="677"/>
                </a:lnTo>
                <a:lnTo>
                  <a:pt x="2502" y="689"/>
                </a:lnTo>
                <a:lnTo>
                  <a:pt x="2513" y="701"/>
                </a:lnTo>
                <a:lnTo>
                  <a:pt x="2513" y="712"/>
                </a:lnTo>
                <a:lnTo>
                  <a:pt x="2513" y="724"/>
                </a:lnTo>
                <a:lnTo>
                  <a:pt x="2525" y="747"/>
                </a:lnTo>
                <a:lnTo>
                  <a:pt x="2502" y="747"/>
                </a:lnTo>
                <a:lnTo>
                  <a:pt x="2490" y="736"/>
                </a:lnTo>
                <a:lnTo>
                  <a:pt x="2444" y="747"/>
                </a:lnTo>
                <a:lnTo>
                  <a:pt x="2432" y="759"/>
                </a:lnTo>
                <a:lnTo>
                  <a:pt x="2421" y="771"/>
                </a:lnTo>
                <a:lnTo>
                  <a:pt x="2409" y="782"/>
                </a:lnTo>
                <a:lnTo>
                  <a:pt x="2398" y="782"/>
                </a:lnTo>
                <a:lnTo>
                  <a:pt x="2398" y="794"/>
                </a:lnTo>
                <a:lnTo>
                  <a:pt x="2386" y="806"/>
                </a:lnTo>
                <a:lnTo>
                  <a:pt x="2398" y="818"/>
                </a:lnTo>
                <a:lnTo>
                  <a:pt x="2398" y="829"/>
                </a:lnTo>
                <a:lnTo>
                  <a:pt x="2398" y="841"/>
                </a:lnTo>
                <a:lnTo>
                  <a:pt x="2398" y="853"/>
                </a:lnTo>
                <a:lnTo>
                  <a:pt x="2386" y="853"/>
                </a:lnTo>
                <a:lnTo>
                  <a:pt x="2363" y="864"/>
                </a:lnTo>
                <a:lnTo>
                  <a:pt x="2363" y="888"/>
                </a:lnTo>
                <a:lnTo>
                  <a:pt x="2340" y="899"/>
                </a:lnTo>
                <a:lnTo>
                  <a:pt x="2340" y="923"/>
                </a:lnTo>
                <a:lnTo>
                  <a:pt x="2340" y="934"/>
                </a:lnTo>
                <a:lnTo>
                  <a:pt x="2340" y="946"/>
                </a:lnTo>
                <a:lnTo>
                  <a:pt x="2352" y="969"/>
                </a:lnTo>
                <a:lnTo>
                  <a:pt x="2340" y="981"/>
                </a:lnTo>
                <a:lnTo>
                  <a:pt x="2340" y="993"/>
                </a:lnTo>
                <a:lnTo>
                  <a:pt x="2352" y="1004"/>
                </a:lnTo>
                <a:lnTo>
                  <a:pt x="2363" y="1016"/>
                </a:lnTo>
                <a:lnTo>
                  <a:pt x="2340" y="1051"/>
                </a:lnTo>
                <a:lnTo>
                  <a:pt x="2329" y="1063"/>
                </a:lnTo>
                <a:lnTo>
                  <a:pt x="2317" y="1074"/>
                </a:lnTo>
                <a:lnTo>
                  <a:pt x="2294" y="1063"/>
                </a:lnTo>
                <a:lnTo>
                  <a:pt x="2283" y="1063"/>
                </a:lnTo>
                <a:lnTo>
                  <a:pt x="2283" y="1074"/>
                </a:lnTo>
                <a:lnTo>
                  <a:pt x="2283" y="1086"/>
                </a:lnTo>
                <a:lnTo>
                  <a:pt x="2283" y="1098"/>
                </a:lnTo>
                <a:lnTo>
                  <a:pt x="2283" y="1109"/>
                </a:lnTo>
                <a:lnTo>
                  <a:pt x="2248" y="1098"/>
                </a:lnTo>
                <a:lnTo>
                  <a:pt x="2248" y="1109"/>
                </a:lnTo>
                <a:lnTo>
                  <a:pt x="2236" y="1121"/>
                </a:lnTo>
                <a:lnTo>
                  <a:pt x="2236" y="1133"/>
                </a:lnTo>
                <a:lnTo>
                  <a:pt x="2236" y="1144"/>
                </a:lnTo>
                <a:lnTo>
                  <a:pt x="2225" y="1144"/>
                </a:lnTo>
                <a:lnTo>
                  <a:pt x="2225" y="1168"/>
                </a:lnTo>
                <a:lnTo>
                  <a:pt x="2213" y="1168"/>
                </a:lnTo>
                <a:lnTo>
                  <a:pt x="2202" y="1168"/>
                </a:lnTo>
                <a:lnTo>
                  <a:pt x="2190" y="1180"/>
                </a:lnTo>
                <a:lnTo>
                  <a:pt x="2179" y="1180"/>
                </a:lnTo>
                <a:lnTo>
                  <a:pt x="2167" y="1191"/>
                </a:lnTo>
                <a:lnTo>
                  <a:pt x="2156" y="1191"/>
                </a:lnTo>
                <a:lnTo>
                  <a:pt x="2144" y="1191"/>
                </a:lnTo>
                <a:lnTo>
                  <a:pt x="2121" y="1191"/>
                </a:lnTo>
                <a:lnTo>
                  <a:pt x="2098" y="1191"/>
                </a:lnTo>
                <a:lnTo>
                  <a:pt x="2098" y="1203"/>
                </a:lnTo>
                <a:lnTo>
                  <a:pt x="2087" y="1215"/>
                </a:lnTo>
                <a:lnTo>
                  <a:pt x="2087" y="1226"/>
                </a:lnTo>
                <a:lnTo>
                  <a:pt x="2098" y="1238"/>
                </a:lnTo>
                <a:lnTo>
                  <a:pt x="2087" y="1261"/>
                </a:lnTo>
                <a:lnTo>
                  <a:pt x="2087" y="1273"/>
                </a:lnTo>
                <a:lnTo>
                  <a:pt x="2098" y="1285"/>
                </a:lnTo>
                <a:lnTo>
                  <a:pt x="2087" y="1285"/>
                </a:lnTo>
                <a:lnTo>
                  <a:pt x="2087" y="1296"/>
                </a:lnTo>
                <a:lnTo>
                  <a:pt x="2075" y="1308"/>
                </a:lnTo>
                <a:lnTo>
                  <a:pt x="2063" y="1308"/>
                </a:lnTo>
                <a:lnTo>
                  <a:pt x="2052" y="1308"/>
                </a:lnTo>
                <a:lnTo>
                  <a:pt x="2017" y="1296"/>
                </a:lnTo>
                <a:lnTo>
                  <a:pt x="1994" y="1296"/>
                </a:lnTo>
                <a:lnTo>
                  <a:pt x="1971" y="1308"/>
                </a:lnTo>
                <a:lnTo>
                  <a:pt x="1937" y="1296"/>
                </a:lnTo>
                <a:lnTo>
                  <a:pt x="1925" y="1296"/>
                </a:lnTo>
                <a:lnTo>
                  <a:pt x="1925" y="1308"/>
                </a:lnTo>
                <a:lnTo>
                  <a:pt x="1925" y="1331"/>
                </a:lnTo>
                <a:lnTo>
                  <a:pt x="1925" y="1378"/>
                </a:lnTo>
                <a:lnTo>
                  <a:pt x="1914" y="1366"/>
                </a:lnTo>
                <a:lnTo>
                  <a:pt x="1902" y="1355"/>
                </a:lnTo>
                <a:lnTo>
                  <a:pt x="1902" y="1366"/>
                </a:lnTo>
                <a:lnTo>
                  <a:pt x="1891" y="1366"/>
                </a:lnTo>
                <a:lnTo>
                  <a:pt x="1891" y="1378"/>
                </a:lnTo>
                <a:lnTo>
                  <a:pt x="1902" y="1378"/>
                </a:lnTo>
                <a:lnTo>
                  <a:pt x="1925" y="1390"/>
                </a:lnTo>
                <a:lnTo>
                  <a:pt x="1914" y="1401"/>
                </a:lnTo>
                <a:lnTo>
                  <a:pt x="1902" y="1401"/>
                </a:lnTo>
                <a:lnTo>
                  <a:pt x="1879" y="1425"/>
                </a:lnTo>
                <a:lnTo>
                  <a:pt x="1868" y="1436"/>
                </a:lnTo>
                <a:lnTo>
                  <a:pt x="1856" y="1436"/>
                </a:lnTo>
                <a:lnTo>
                  <a:pt x="1856" y="1448"/>
                </a:lnTo>
                <a:lnTo>
                  <a:pt x="1856" y="1471"/>
                </a:lnTo>
                <a:lnTo>
                  <a:pt x="1868" y="1483"/>
                </a:lnTo>
                <a:lnTo>
                  <a:pt x="1856" y="1495"/>
                </a:lnTo>
                <a:lnTo>
                  <a:pt x="1833" y="1495"/>
                </a:lnTo>
                <a:lnTo>
                  <a:pt x="1821" y="1506"/>
                </a:lnTo>
                <a:lnTo>
                  <a:pt x="1810" y="1495"/>
                </a:lnTo>
                <a:lnTo>
                  <a:pt x="1798" y="1495"/>
                </a:lnTo>
                <a:lnTo>
                  <a:pt x="1787" y="1483"/>
                </a:lnTo>
                <a:lnTo>
                  <a:pt x="1775" y="1483"/>
                </a:lnTo>
                <a:lnTo>
                  <a:pt x="1741" y="1553"/>
                </a:lnTo>
                <a:lnTo>
                  <a:pt x="1741" y="1565"/>
                </a:lnTo>
                <a:lnTo>
                  <a:pt x="1729" y="1577"/>
                </a:lnTo>
                <a:lnTo>
                  <a:pt x="1741" y="1577"/>
                </a:lnTo>
                <a:lnTo>
                  <a:pt x="1741" y="1600"/>
                </a:lnTo>
                <a:lnTo>
                  <a:pt x="1752" y="1600"/>
                </a:lnTo>
                <a:lnTo>
                  <a:pt x="1764" y="1600"/>
                </a:lnTo>
                <a:lnTo>
                  <a:pt x="1752" y="1612"/>
                </a:lnTo>
                <a:lnTo>
                  <a:pt x="1764" y="1623"/>
                </a:lnTo>
                <a:lnTo>
                  <a:pt x="1752" y="1658"/>
                </a:lnTo>
                <a:lnTo>
                  <a:pt x="1741" y="1682"/>
                </a:lnTo>
                <a:lnTo>
                  <a:pt x="1706" y="1693"/>
                </a:lnTo>
                <a:lnTo>
                  <a:pt x="1660" y="1740"/>
                </a:lnTo>
                <a:lnTo>
                  <a:pt x="1660" y="1775"/>
                </a:lnTo>
                <a:lnTo>
                  <a:pt x="1660" y="1787"/>
                </a:lnTo>
                <a:lnTo>
                  <a:pt x="1660" y="1810"/>
                </a:lnTo>
                <a:lnTo>
                  <a:pt x="1649" y="1833"/>
                </a:lnTo>
                <a:lnTo>
                  <a:pt x="1637" y="1833"/>
                </a:lnTo>
                <a:lnTo>
                  <a:pt x="1649" y="1845"/>
                </a:lnTo>
                <a:lnTo>
                  <a:pt x="1660" y="1857"/>
                </a:lnTo>
                <a:lnTo>
                  <a:pt x="1672" y="1845"/>
                </a:lnTo>
                <a:lnTo>
                  <a:pt x="1683" y="1857"/>
                </a:lnTo>
                <a:lnTo>
                  <a:pt x="1683" y="1868"/>
                </a:lnTo>
                <a:lnTo>
                  <a:pt x="1683" y="1880"/>
                </a:lnTo>
                <a:lnTo>
                  <a:pt x="1672" y="1903"/>
                </a:lnTo>
                <a:lnTo>
                  <a:pt x="1649" y="1915"/>
                </a:lnTo>
                <a:lnTo>
                  <a:pt x="1649" y="1927"/>
                </a:lnTo>
                <a:lnTo>
                  <a:pt x="1625" y="1962"/>
                </a:lnTo>
                <a:lnTo>
                  <a:pt x="1614" y="1985"/>
                </a:lnTo>
                <a:lnTo>
                  <a:pt x="1591" y="2009"/>
                </a:lnTo>
                <a:lnTo>
                  <a:pt x="1602" y="2032"/>
                </a:lnTo>
                <a:lnTo>
                  <a:pt x="1602" y="2044"/>
                </a:lnTo>
                <a:lnTo>
                  <a:pt x="1591" y="2055"/>
                </a:lnTo>
                <a:lnTo>
                  <a:pt x="1591" y="2067"/>
                </a:lnTo>
                <a:lnTo>
                  <a:pt x="1591" y="2079"/>
                </a:lnTo>
                <a:lnTo>
                  <a:pt x="1591" y="2102"/>
                </a:lnTo>
                <a:lnTo>
                  <a:pt x="1568" y="2149"/>
                </a:lnTo>
                <a:lnTo>
                  <a:pt x="1568" y="2160"/>
                </a:lnTo>
                <a:lnTo>
                  <a:pt x="1568" y="2184"/>
                </a:lnTo>
                <a:lnTo>
                  <a:pt x="1602" y="2207"/>
                </a:lnTo>
                <a:lnTo>
                  <a:pt x="1602" y="2230"/>
                </a:lnTo>
                <a:lnTo>
                  <a:pt x="1602" y="2242"/>
                </a:lnTo>
                <a:lnTo>
                  <a:pt x="1602" y="2254"/>
                </a:lnTo>
                <a:lnTo>
                  <a:pt x="1591" y="2277"/>
                </a:lnTo>
                <a:lnTo>
                  <a:pt x="1602" y="2277"/>
                </a:lnTo>
                <a:lnTo>
                  <a:pt x="1602" y="2289"/>
                </a:lnTo>
                <a:lnTo>
                  <a:pt x="1591" y="2312"/>
                </a:lnTo>
                <a:lnTo>
                  <a:pt x="1591" y="2324"/>
                </a:lnTo>
                <a:lnTo>
                  <a:pt x="1591" y="2336"/>
                </a:lnTo>
                <a:lnTo>
                  <a:pt x="1637" y="2371"/>
                </a:lnTo>
                <a:lnTo>
                  <a:pt x="1649" y="2394"/>
                </a:lnTo>
                <a:lnTo>
                  <a:pt x="1649" y="2406"/>
                </a:lnTo>
                <a:lnTo>
                  <a:pt x="1660" y="2441"/>
                </a:lnTo>
                <a:lnTo>
                  <a:pt x="1672" y="2441"/>
                </a:lnTo>
                <a:lnTo>
                  <a:pt x="1695" y="2429"/>
                </a:lnTo>
                <a:lnTo>
                  <a:pt x="1729" y="2441"/>
                </a:lnTo>
                <a:lnTo>
                  <a:pt x="1718" y="2452"/>
                </a:lnTo>
                <a:lnTo>
                  <a:pt x="1729" y="2452"/>
                </a:lnTo>
                <a:lnTo>
                  <a:pt x="1729" y="2464"/>
                </a:lnTo>
                <a:lnTo>
                  <a:pt x="1729" y="2476"/>
                </a:lnTo>
                <a:lnTo>
                  <a:pt x="1729" y="2487"/>
                </a:lnTo>
                <a:lnTo>
                  <a:pt x="1695" y="2522"/>
                </a:lnTo>
                <a:lnTo>
                  <a:pt x="1683" y="2546"/>
                </a:lnTo>
                <a:lnTo>
                  <a:pt x="1683" y="2557"/>
                </a:lnTo>
                <a:lnTo>
                  <a:pt x="1660" y="2581"/>
                </a:lnTo>
                <a:lnTo>
                  <a:pt x="1649" y="2616"/>
                </a:lnTo>
                <a:lnTo>
                  <a:pt x="1637" y="2651"/>
                </a:lnTo>
                <a:lnTo>
                  <a:pt x="1625" y="2662"/>
                </a:lnTo>
                <a:lnTo>
                  <a:pt x="1614" y="2662"/>
                </a:lnTo>
                <a:lnTo>
                  <a:pt x="1625" y="2674"/>
                </a:lnTo>
                <a:lnTo>
                  <a:pt x="1625" y="2686"/>
                </a:lnTo>
                <a:lnTo>
                  <a:pt x="1602" y="2698"/>
                </a:lnTo>
                <a:lnTo>
                  <a:pt x="1591" y="2709"/>
                </a:lnTo>
                <a:lnTo>
                  <a:pt x="1591" y="2721"/>
                </a:lnTo>
                <a:lnTo>
                  <a:pt x="1591" y="2733"/>
                </a:lnTo>
                <a:lnTo>
                  <a:pt x="1579" y="2744"/>
                </a:lnTo>
                <a:lnTo>
                  <a:pt x="1568" y="2756"/>
                </a:lnTo>
                <a:lnTo>
                  <a:pt x="1545" y="2744"/>
                </a:lnTo>
                <a:lnTo>
                  <a:pt x="1522" y="2744"/>
                </a:lnTo>
                <a:lnTo>
                  <a:pt x="1487" y="2733"/>
                </a:lnTo>
                <a:lnTo>
                  <a:pt x="1453" y="2733"/>
                </a:lnTo>
                <a:lnTo>
                  <a:pt x="1441" y="2744"/>
                </a:lnTo>
                <a:lnTo>
                  <a:pt x="1441" y="2756"/>
                </a:lnTo>
                <a:lnTo>
                  <a:pt x="1418" y="2756"/>
                </a:lnTo>
                <a:lnTo>
                  <a:pt x="1372" y="2756"/>
                </a:lnTo>
                <a:lnTo>
                  <a:pt x="1337" y="2744"/>
                </a:lnTo>
                <a:lnTo>
                  <a:pt x="1314" y="2733"/>
                </a:lnTo>
                <a:lnTo>
                  <a:pt x="1291" y="2698"/>
                </a:lnTo>
                <a:lnTo>
                  <a:pt x="1280" y="2686"/>
                </a:lnTo>
                <a:lnTo>
                  <a:pt x="1245" y="2662"/>
                </a:lnTo>
                <a:lnTo>
                  <a:pt x="1234" y="2651"/>
                </a:lnTo>
                <a:lnTo>
                  <a:pt x="1222" y="2662"/>
                </a:lnTo>
                <a:lnTo>
                  <a:pt x="1210" y="2662"/>
                </a:lnTo>
                <a:lnTo>
                  <a:pt x="1199" y="2651"/>
                </a:lnTo>
                <a:lnTo>
                  <a:pt x="1199" y="2662"/>
                </a:lnTo>
                <a:lnTo>
                  <a:pt x="1187" y="2674"/>
                </a:lnTo>
                <a:lnTo>
                  <a:pt x="1176" y="2674"/>
                </a:lnTo>
                <a:lnTo>
                  <a:pt x="1164" y="2674"/>
                </a:lnTo>
                <a:lnTo>
                  <a:pt x="1153" y="2674"/>
                </a:lnTo>
                <a:lnTo>
                  <a:pt x="1141" y="2674"/>
                </a:lnTo>
                <a:lnTo>
                  <a:pt x="1118" y="2662"/>
                </a:lnTo>
                <a:lnTo>
                  <a:pt x="1107" y="2651"/>
                </a:lnTo>
                <a:lnTo>
                  <a:pt x="1061" y="2592"/>
                </a:lnTo>
                <a:lnTo>
                  <a:pt x="1038" y="2604"/>
                </a:lnTo>
                <a:lnTo>
                  <a:pt x="1026" y="2604"/>
                </a:lnTo>
                <a:lnTo>
                  <a:pt x="1015" y="2604"/>
                </a:lnTo>
                <a:lnTo>
                  <a:pt x="1003" y="2592"/>
                </a:lnTo>
                <a:lnTo>
                  <a:pt x="980" y="2604"/>
                </a:lnTo>
                <a:lnTo>
                  <a:pt x="968" y="2604"/>
                </a:lnTo>
                <a:lnTo>
                  <a:pt x="957" y="2581"/>
                </a:lnTo>
                <a:lnTo>
                  <a:pt x="945" y="2569"/>
                </a:lnTo>
                <a:lnTo>
                  <a:pt x="945" y="2581"/>
                </a:lnTo>
                <a:lnTo>
                  <a:pt x="934" y="2581"/>
                </a:lnTo>
                <a:lnTo>
                  <a:pt x="934" y="2569"/>
                </a:lnTo>
                <a:lnTo>
                  <a:pt x="922" y="2569"/>
                </a:lnTo>
                <a:lnTo>
                  <a:pt x="922" y="2557"/>
                </a:lnTo>
                <a:lnTo>
                  <a:pt x="911" y="2569"/>
                </a:lnTo>
                <a:lnTo>
                  <a:pt x="899" y="2546"/>
                </a:lnTo>
                <a:lnTo>
                  <a:pt x="899" y="2534"/>
                </a:lnTo>
                <a:lnTo>
                  <a:pt x="888" y="2534"/>
                </a:lnTo>
                <a:lnTo>
                  <a:pt x="876" y="2534"/>
                </a:lnTo>
                <a:lnTo>
                  <a:pt x="865" y="2534"/>
                </a:lnTo>
                <a:lnTo>
                  <a:pt x="865" y="2499"/>
                </a:lnTo>
                <a:lnTo>
                  <a:pt x="865" y="2487"/>
                </a:lnTo>
                <a:lnTo>
                  <a:pt x="865" y="2476"/>
                </a:lnTo>
                <a:lnTo>
                  <a:pt x="853" y="2476"/>
                </a:lnTo>
                <a:lnTo>
                  <a:pt x="865" y="2476"/>
                </a:lnTo>
                <a:lnTo>
                  <a:pt x="865" y="2464"/>
                </a:lnTo>
                <a:lnTo>
                  <a:pt x="876" y="2441"/>
                </a:lnTo>
                <a:lnTo>
                  <a:pt x="876" y="2429"/>
                </a:lnTo>
                <a:lnTo>
                  <a:pt x="911" y="2394"/>
                </a:lnTo>
                <a:lnTo>
                  <a:pt x="911" y="2382"/>
                </a:lnTo>
                <a:lnTo>
                  <a:pt x="922" y="2382"/>
                </a:lnTo>
                <a:lnTo>
                  <a:pt x="934" y="2359"/>
                </a:lnTo>
                <a:lnTo>
                  <a:pt x="957" y="2336"/>
                </a:lnTo>
                <a:lnTo>
                  <a:pt x="957" y="2324"/>
                </a:lnTo>
                <a:lnTo>
                  <a:pt x="957" y="2312"/>
                </a:lnTo>
                <a:lnTo>
                  <a:pt x="968" y="2301"/>
                </a:lnTo>
                <a:lnTo>
                  <a:pt x="980" y="2289"/>
                </a:lnTo>
                <a:lnTo>
                  <a:pt x="1003" y="2301"/>
                </a:lnTo>
                <a:lnTo>
                  <a:pt x="1015" y="2301"/>
                </a:lnTo>
                <a:lnTo>
                  <a:pt x="1015" y="2312"/>
                </a:lnTo>
                <a:lnTo>
                  <a:pt x="1038" y="2324"/>
                </a:lnTo>
                <a:lnTo>
                  <a:pt x="1049" y="2324"/>
                </a:lnTo>
                <a:lnTo>
                  <a:pt x="1038" y="2312"/>
                </a:lnTo>
                <a:lnTo>
                  <a:pt x="1061" y="2301"/>
                </a:lnTo>
                <a:lnTo>
                  <a:pt x="1061" y="2289"/>
                </a:lnTo>
                <a:lnTo>
                  <a:pt x="1095" y="2289"/>
                </a:lnTo>
                <a:lnTo>
                  <a:pt x="1118" y="2312"/>
                </a:lnTo>
                <a:lnTo>
                  <a:pt x="1130" y="2324"/>
                </a:lnTo>
                <a:lnTo>
                  <a:pt x="1153" y="2312"/>
                </a:lnTo>
                <a:lnTo>
                  <a:pt x="1176" y="2301"/>
                </a:lnTo>
                <a:lnTo>
                  <a:pt x="1187" y="2289"/>
                </a:lnTo>
                <a:lnTo>
                  <a:pt x="1176" y="2277"/>
                </a:lnTo>
                <a:lnTo>
                  <a:pt x="1164" y="2277"/>
                </a:lnTo>
                <a:lnTo>
                  <a:pt x="1153" y="2254"/>
                </a:lnTo>
                <a:lnTo>
                  <a:pt x="1153" y="2242"/>
                </a:lnTo>
                <a:lnTo>
                  <a:pt x="1164" y="2230"/>
                </a:lnTo>
                <a:lnTo>
                  <a:pt x="1187" y="2219"/>
                </a:lnTo>
                <a:lnTo>
                  <a:pt x="1187" y="2207"/>
                </a:lnTo>
                <a:lnTo>
                  <a:pt x="1176" y="2207"/>
                </a:lnTo>
                <a:lnTo>
                  <a:pt x="1153" y="2207"/>
                </a:lnTo>
                <a:lnTo>
                  <a:pt x="1141" y="2195"/>
                </a:lnTo>
                <a:lnTo>
                  <a:pt x="1153" y="2184"/>
                </a:lnTo>
                <a:lnTo>
                  <a:pt x="1141" y="2172"/>
                </a:lnTo>
                <a:lnTo>
                  <a:pt x="1118" y="2172"/>
                </a:lnTo>
                <a:lnTo>
                  <a:pt x="1107" y="2160"/>
                </a:lnTo>
                <a:lnTo>
                  <a:pt x="1095" y="2172"/>
                </a:lnTo>
                <a:lnTo>
                  <a:pt x="1061" y="2149"/>
                </a:lnTo>
                <a:lnTo>
                  <a:pt x="1061" y="2160"/>
                </a:lnTo>
                <a:lnTo>
                  <a:pt x="1061" y="2172"/>
                </a:lnTo>
                <a:lnTo>
                  <a:pt x="1049" y="2172"/>
                </a:lnTo>
                <a:lnTo>
                  <a:pt x="1038" y="2149"/>
                </a:lnTo>
                <a:lnTo>
                  <a:pt x="1026" y="2149"/>
                </a:lnTo>
                <a:lnTo>
                  <a:pt x="1015" y="2149"/>
                </a:lnTo>
                <a:lnTo>
                  <a:pt x="1003" y="2137"/>
                </a:lnTo>
                <a:lnTo>
                  <a:pt x="991" y="2137"/>
                </a:lnTo>
                <a:lnTo>
                  <a:pt x="980" y="2137"/>
                </a:lnTo>
                <a:lnTo>
                  <a:pt x="980" y="2102"/>
                </a:lnTo>
                <a:lnTo>
                  <a:pt x="968" y="2114"/>
                </a:lnTo>
                <a:lnTo>
                  <a:pt x="957" y="2102"/>
                </a:lnTo>
                <a:lnTo>
                  <a:pt x="945" y="2090"/>
                </a:lnTo>
                <a:lnTo>
                  <a:pt x="945" y="2079"/>
                </a:lnTo>
                <a:lnTo>
                  <a:pt x="934" y="2079"/>
                </a:lnTo>
                <a:lnTo>
                  <a:pt x="934" y="2090"/>
                </a:lnTo>
                <a:lnTo>
                  <a:pt x="934" y="2102"/>
                </a:lnTo>
                <a:lnTo>
                  <a:pt x="911" y="2090"/>
                </a:lnTo>
                <a:lnTo>
                  <a:pt x="899" y="2079"/>
                </a:lnTo>
                <a:lnTo>
                  <a:pt x="911" y="2067"/>
                </a:lnTo>
                <a:lnTo>
                  <a:pt x="911" y="2044"/>
                </a:lnTo>
                <a:lnTo>
                  <a:pt x="911" y="2020"/>
                </a:lnTo>
                <a:lnTo>
                  <a:pt x="899" y="2032"/>
                </a:lnTo>
                <a:lnTo>
                  <a:pt x="888" y="2020"/>
                </a:lnTo>
                <a:lnTo>
                  <a:pt x="876" y="2020"/>
                </a:lnTo>
                <a:lnTo>
                  <a:pt x="842" y="1997"/>
                </a:lnTo>
                <a:lnTo>
                  <a:pt x="853" y="1985"/>
                </a:lnTo>
                <a:lnTo>
                  <a:pt x="842" y="1974"/>
                </a:lnTo>
                <a:lnTo>
                  <a:pt x="842" y="1950"/>
                </a:lnTo>
                <a:lnTo>
                  <a:pt x="830" y="1950"/>
                </a:lnTo>
                <a:lnTo>
                  <a:pt x="819" y="1962"/>
                </a:lnTo>
                <a:lnTo>
                  <a:pt x="807" y="1939"/>
                </a:lnTo>
                <a:lnTo>
                  <a:pt x="784" y="1939"/>
                </a:lnTo>
                <a:lnTo>
                  <a:pt x="772" y="1939"/>
                </a:lnTo>
                <a:lnTo>
                  <a:pt x="761" y="1927"/>
                </a:lnTo>
                <a:lnTo>
                  <a:pt x="772" y="1915"/>
                </a:lnTo>
                <a:lnTo>
                  <a:pt x="761" y="1915"/>
                </a:lnTo>
                <a:lnTo>
                  <a:pt x="761" y="1903"/>
                </a:lnTo>
                <a:lnTo>
                  <a:pt x="761" y="1892"/>
                </a:lnTo>
                <a:lnTo>
                  <a:pt x="749" y="1903"/>
                </a:lnTo>
                <a:lnTo>
                  <a:pt x="749" y="1892"/>
                </a:lnTo>
                <a:lnTo>
                  <a:pt x="738" y="1880"/>
                </a:lnTo>
                <a:lnTo>
                  <a:pt x="726" y="1880"/>
                </a:lnTo>
                <a:lnTo>
                  <a:pt x="715" y="1880"/>
                </a:lnTo>
                <a:lnTo>
                  <a:pt x="703" y="1868"/>
                </a:lnTo>
                <a:lnTo>
                  <a:pt x="692" y="1868"/>
                </a:lnTo>
                <a:lnTo>
                  <a:pt x="680" y="1880"/>
                </a:lnTo>
                <a:lnTo>
                  <a:pt x="657" y="1892"/>
                </a:lnTo>
                <a:lnTo>
                  <a:pt x="646" y="1903"/>
                </a:lnTo>
                <a:lnTo>
                  <a:pt x="634" y="1915"/>
                </a:lnTo>
                <a:lnTo>
                  <a:pt x="623" y="1927"/>
                </a:lnTo>
                <a:lnTo>
                  <a:pt x="588" y="1915"/>
                </a:lnTo>
                <a:lnTo>
                  <a:pt x="588" y="1892"/>
                </a:lnTo>
                <a:lnTo>
                  <a:pt x="600" y="1892"/>
                </a:lnTo>
                <a:lnTo>
                  <a:pt x="611" y="1868"/>
                </a:lnTo>
                <a:lnTo>
                  <a:pt x="588" y="1857"/>
                </a:lnTo>
                <a:lnTo>
                  <a:pt x="600" y="1845"/>
                </a:lnTo>
                <a:lnTo>
                  <a:pt x="565" y="1822"/>
                </a:lnTo>
                <a:lnTo>
                  <a:pt x="553" y="1810"/>
                </a:lnTo>
                <a:lnTo>
                  <a:pt x="565" y="1775"/>
                </a:lnTo>
                <a:lnTo>
                  <a:pt x="553" y="1775"/>
                </a:lnTo>
                <a:lnTo>
                  <a:pt x="542" y="1763"/>
                </a:lnTo>
                <a:lnTo>
                  <a:pt x="530" y="1775"/>
                </a:lnTo>
                <a:lnTo>
                  <a:pt x="530" y="1763"/>
                </a:lnTo>
                <a:lnTo>
                  <a:pt x="519" y="1763"/>
                </a:lnTo>
                <a:lnTo>
                  <a:pt x="507" y="1775"/>
                </a:lnTo>
                <a:lnTo>
                  <a:pt x="496" y="1775"/>
                </a:lnTo>
                <a:lnTo>
                  <a:pt x="496" y="1787"/>
                </a:lnTo>
                <a:lnTo>
                  <a:pt x="484" y="1798"/>
                </a:lnTo>
                <a:lnTo>
                  <a:pt x="461" y="1798"/>
                </a:lnTo>
                <a:lnTo>
                  <a:pt x="461" y="1775"/>
                </a:lnTo>
                <a:lnTo>
                  <a:pt x="450" y="1775"/>
                </a:lnTo>
                <a:lnTo>
                  <a:pt x="438" y="1775"/>
                </a:lnTo>
                <a:lnTo>
                  <a:pt x="427" y="1775"/>
                </a:lnTo>
                <a:lnTo>
                  <a:pt x="415" y="1787"/>
                </a:lnTo>
                <a:lnTo>
                  <a:pt x="404" y="1775"/>
                </a:lnTo>
                <a:lnTo>
                  <a:pt x="415" y="1775"/>
                </a:lnTo>
                <a:lnTo>
                  <a:pt x="415" y="1763"/>
                </a:lnTo>
                <a:lnTo>
                  <a:pt x="404" y="1763"/>
                </a:lnTo>
                <a:lnTo>
                  <a:pt x="381" y="1763"/>
                </a:lnTo>
                <a:lnTo>
                  <a:pt x="381" y="1752"/>
                </a:lnTo>
                <a:lnTo>
                  <a:pt x="369" y="1752"/>
                </a:lnTo>
                <a:lnTo>
                  <a:pt x="381" y="1740"/>
                </a:lnTo>
                <a:lnTo>
                  <a:pt x="381" y="1728"/>
                </a:lnTo>
                <a:lnTo>
                  <a:pt x="346" y="1717"/>
                </a:lnTo>
                <a:lnTo>
                  <a:pt x="334" y="1717"/>
                </a:lnTo>
                <a:lnTo>
                  <a:pt x="334" y="1728"/>
                </a:lnTo>
                <a:lnTo>
                  <a:pt x="323" y="1717"/>
                </a:lnTo>
                <a:lnTo>
                  <a:pt x="323" y="1705"/>
                </a:lnTo>
                <a:lnTo>
                  <a:pt x="300" y="1693"/>
                </a:lnTo>
                <a:lnTo>
                  <a:pt x="300" y="1682"/>
                </a:lnTo>
                <a:lnTo>
                  <a:pt x="288" y="1682"/>
                </a:lnTo>
                <a:lnTo>
                  <a:pt x="300" y="1693"/>
                </a:lnTo>
                <a:lnTo>
                  <a:pt x="288" y="1693"/>
                </a:lnTo>
                <a:lnTo>
                  <a:pt x="277" y="1693"/>
                </a:lnTo>
                <a:lnTo>
                  <a:pt x="265" y="1693"/>
                </a:lnTo>
                <a:lnTo>
                  <a:pt x="254" y="1682"/>
                </a:lnTo>
                <a:lnTo>
                  <a:pt x="242" y="1682"/>
                </a:lnTo>
                <a:lnTo>
                  <a:pt x="231" y="1682"/>
                </a:lnTo>
                <a:lnTo>
                  <a:pt x="242" y="1693"/>
                </a:lnTo>
                <a:lnTo>
                  <a:pt x="242" y="1705"/>
                </a:lnTo>
                <a:lnTo>
                  <a:pt x="231" y="1705"/>
                </a:lnTo>
                <a:lnTo>
                  <a:pt x="219" y="1717"/>
                </a:lnTo>
                <a:lnTo>
                  <a:pt x="219" y="1705"/>
                </a:lnTo>
                <a:lnTo>
                  <a:pt x="208" y="1682"/>
                </a:lnTo>
                <a:lnTo>
                  <a:pt x="196" y="1693"/>
                </a:lnTo>
                <a:lnTo>
                  <a:pt x="185" y="1682"/>
                </a:lnTo>
                <a:lnTo>
                  <a:pt x="185" y="1670"/>
                </a:lnTo>
                <a:lnTo>
                  <a:pt x="173" y="1670"/>
                </a:lnTo>
                <a:lnTo>
                  <a:pt x="161" y="1670"/>
                </a:lnTo>
                <a:lnTo>
                  <a:pt x="150" y="1670"/>
                </a:lnTo>
                <a:lnTo>
                  <a:pt x="138" y="1670"/>
                </a:lnTo>
                <a:lnTo>
                  <a:pt x="115" y="1635"/>
                </a:lnTo>
                <a:lnTo>
                  <a:pt x="104" y="1612"/>
                </a:lnTo>
                <a:lnTo>
                  <a:pt x="104" y="1600"/>
                </a:lnTo>
                <a:lnTo>
                  <a:pt x="115" y="1588"/>
                </a:lnTo>
                <a:lnTo>
                  <a:pt x="127" y="1588"/>
                </a:lnTo>
                <a:lnTo>
                  <a:pt x="150" y="1588"/>
                </a:lnTo>
                <a:lnTo>
                  <a:pt x="150" y="1565"/>
                </a:lnTo>
                <a:lnTo>
                  <a:pt x="150" y="1553"/>
                </a:lnTo>
                <a:lnTo>
                  <a:pt x="138" y="1542"/>
                </a:lnTo>
                <a:lnTo>
                  <a:pt x="138" y="1530"/>
                </a:lnTo>
                <a:lnTo>
                  <a:pt x="150" y="1518"/>
                </a:lnTo>
                <a:lnTo>
                  <a:pt x="161" y="1518"/>
                </a:lnTo>
                <a:lnTo>
                  <a:pt x="150" y="1495"/>
                </a:lnTo>
                <a:lnTo>
                  <a:pt x="150" y="1483"/>
                </a:lnTo>
                <a:lnTo>
                  <a:pt x="138" y="1448"/>
                </a:lnTo>
                <a:lnTo>
                  <a:pt x="138" y="1436"/>
                </a:lnTo>
                <a:lnTo>
                  <a:pt x="150" y="1425"/>
                </a:lnTo>
                <a:lnTo>
                  <a:pt x="138" y="1425"/>
                </a:lnTo>
                <a:lnTo>
                  <a:pt x="127" y="1425"/>
                </a:lnTo>
                <a:lnTo>
                  <a:pt x="115" y="1401"/>
                </a:lnTo>
                <a:lnTo>
                  <a:pt x="104" y="1413"/>
                </a:lnTo>
                <a:lnTo>
                  <a:pt x="104" y="1425"/>
                </a:lnTo>
                <a:lnTo>
                  <a:pt x="92" y="1436"/>
                </a:lnTo>
                <a:lnTo>
                  <a:pt x="81" y="1471"/>
                </a:lnTo>
                <a:lnTo>
                  <a:pt x="69" y="1483"/>
                </a:lnTo>
                <a:lnTo>
                  <a:pt x="58" y="1460"/>
                </a:lnTo>
                <a:lnTo>
                  <a:pt x="58" y="1448"/>
                </a:lnTo>
                <a:lnTo>
                  <a:pt x="35" y="1436"/>
                </a:lnTo>
                <a:lnTo>
                  <a:pt x="23" y="1436"/>
                </a:lnTo>
                <a:lnTo>
                  <a:pt x="12" y="1448"/>
                </a:lnTo>
                <a:lnTo>
                  <a:pt x="12" y="1413"/>
                </a:lnTo>
                <a:lnTo>
                  <a:pt x="0" y="1401"/>
                </a:lnTo>
                <a:lnTo>
                  <a:pt x="0" y="1390"/>
                </a:lnTo>
                <a:lnTo>
                  <a:pt x="23" y="1401"/>
                </a:lnTo>
                <a:lnTo>
                  <a:pt x="23" y="1390"/>
                </a:lnTo>
                <a:lnTo>
                  <a:pt x="35" y="1366"/>
                </a:lnTo>
                <a:lnTo>
                  <a:pt x="46" y="1366"/>
                </a:lnTo>
                <a:lnTo>
                  <a:pt x="58" y="1355"/>
                </a:lnTo>
                <a:lnTo>
                  <a:pt x="58" y="1343"/>
                </a:lnTo>
                <a:lnTo>
                  <a:pt x="69" y="1331"/>
                </a:lnTo>
                <a:lnTo>
                  <a:pt x="92" y="1308"/>
                </a:lnTo>
                <a:lnTo>
                  <a:pt x="104" y="1308"/>
                </a:lnTo>
                <a:lnTo>
                  <a:pt x="115" y="1296"/>
                </a:lnTo>
                <a:lnTo>
                  <a:pt x="138" y="1308"/>
                </a:lnTo>
                <a:lnTo>
                  <a:pt x="150" y="1296"/>
                </a:lnTo>
                <a:lnTo>
                  <a:pt x="173" y="1320"/>
                </a:lnTo>
                <a:lnTo>
                  <a:pt x="161" y="1331"/>
                </a:lnTo>
                <a:lnTo>
                  <a:pt x="185" y="1331"/>
                </a:lnTo>
                <a:lnTo>
                  <a:pt x="173" y="1343"/>
                </a:lnTo>
                <a:lnTo>
                  <a:pt x="161" y="1343"/>
                </a:lnTo>
                <a:lnTo>
                  <a:pt x="161" y="1355"/>
                </a:lnTo>
                <a:lnTo>
                  <a:pt x="185" y="1355"/>
                </a:lnTo>
                <a:lnTo>
                  <a:pt x="185" y="1343"/>
                </a:lnTo>
                <a:lnTo>
                  <a:pt x="219" y="1355"/>
                </a:lnTo>
                <a:lnTo>
                  <a:pt x="231" y="1343"/>
                </a:lnTo>
                <a:lnTo>
                  <a:pt x="242" y="1331"/>
                </a:lnTo>
                <a:lnTo>
                  <a:pt x="254" y="1320"/>
                </a:lnTo>
                <a:lnTo>
                  <a:pt x="265" y="1320"/>
                </a:lnTo>
                <a:lnTo>
                  <a:pt x="288" y="1320"/>
                </a:lnTo>
                <a:lnTo>
                  <a:pt x="300" y="1308"/>
                </a:lnTo>
                <a:lnTo>
                  <a:pt x="300" y="1285"/>
                </a:lnTo>
                <a:lnTo>
                  <a:pt x="288" y="1261"/>
                </a:lnTo>
                <a:lnTo>
                  <a:pt x="277" y="1285"/>
                </a:lnTo>
                <a:lnTo>
                  <a:pt x="265" y="1273"/>
                </a:lnTo>
                <a:lnTo>
                  <a:pt x="265" y="1261"/>
                </a:lnTo>
                <a:lnTo>
                  <a:pt x="254" y="1261"/>
                </a:lnTo>
                <a:lnTo>
                  <a:pt x="265" y="1250"/>
                </a:lnTo>
                <a:lnTo>
                  <a:pt x="265" y="1215"/>
                </a:lnTo>
                <a:lnTo>
                  <a:pt x="265" y="1203"/>
                </a:lnTo>
                <a:lnTo>
                  <a:pt x="254" y="1180"/>
                </a:lnTo>
                <a:lnTo>
                  <a:pt x="254" y="1191"/>
                </a:lnTo>
                <a:lnTo>
                  <a:pt x="254" y="1180"/>
                </a:lnTo>
                <a:lnTo>
                  <a:pt x="254" y="1168"/>
                </a:lnTo>
                <a:lnTo>
                  <a:pt x="254" y="1144"/>
                </a:lnTo>
                <a:lnTo>
                  <a:pt x="265" y="1156"/>
                </a:lnTo>
                <a:lnTo>
                  <a:pt x="277" y="1156"/>
                </a:lnTo>
                <a:lnTo>
                  <a:pt x="300" y="1144"/>
                </a:lnTo>
                <a:lnTo>
                  <a:pt x="300" y="1133"/>
                </a:lnTo>
                <a:lnTo>
                  <a:pt x="311" y="1133"/>
                </a:lnTo>
                <a:lnTo>
                  <a:pt x="323" y="1144"/>
                </a:lnTo>
                <a:lnTo>
                  <a:pt x="323" y="1133"/>
                </a:lnTo>
                <a:lnTo>
                  <a:pt x="334" y="1121"/>
                </a:lnTo>
                <a:lnTo>
                  <a:pt x="323" y="1109"/>
                </a:lnTo>
                <a:lnTo>
                  <a:pt x="323" y="1098"/>
                </a:lnTo>
                <a:lnTo>
                  <a:pt x="323" y="1086"/>
                </a:lnTo>
                <a:lnTo>
                  <a:pt x="311" y="1063"/>
                </a:lnTo>
                <a:lnTo>
                  <a:pt x="311" y="1051"/>
                </a:lnTo>
                <a:lnTo>
                  <a:pt x="323" y="1039"/>
                </a:lnTo>
                <a:lnTo>
                  <a:pt x="323" y="1004"/>
                </a:lnTo>
                <a:lnTo>
                  <a:pt x="323" y="993"/>
                </a:lnTo>
                <a:lnTo>
                  <a:pt x="346" y="981"/>
                </a:lnTo>
                <a:lnTo>
                  <a:pt x="369" y="958"/>
                </a:lnTo>
                <a:lnTo>
                  <a:pt x="381" y="934"/>
                </a:lnTo>
                <a:lnTo>
                  <a:pt x="369" y="923"/>
                </a:lnTo>
                <a:lnTo>
                  <a:pt x="369" y="899"/>
                </a:lnTo>
                <a:lnTo>
                  <a:pt x="357" y="864"/>
                </a:lnTo>
                <a:lnTo>
                  <a:pt x="369" y="853"/>
                </a:lnTo>
                <a:lnTo>
                  <a:pt x="346" y="841"/>
                </a:lnTo>
                <a:lnTo>
                  <a:pt x="357" y="829"/>
                </a:lnTo>
                <a:lnTo>
                  <a:pt x="369" y="841"/>
                </a:lnTo>
                <a:lnTo>
                  <a:pt x="369" y="782"/>
                </a:lnTo>
                <a:lnTo>
                  <a:pt x="369" y="771"/>
                </a:lnTo>
                <a:lnTo>
                  <a:pt x="381" y="771"/>
                </a:lnTo>
                <a:lnTo>
                  <a:pt x="392" y="759"/>
                </a:lnTo>
                <a:lnTo>
                  <a:pt x="404" y="759"/>
                </a:lnTo>
                <a:lnTo>
                  <a:pt x="404" y="747"/>
                </a:lnTo>
                <a:lnTo>
                  <a:pt x="404" y="736"/>
                </a:lnTo>
                <a:lnTo>
                  <a:pt x="404" y="724"/>
                </a:lnTo>
                <a:lnTo>
                  <a:pt x="415" y="736"/>
                </a:lnTo>
                <a:lnTo>
                  <a:pt x="427" y="724"/>
                </a:lnTo>
                <a:lnTo>
                  <a:pt x="438" y="736"/>
                </a:lnTo>
                <a:lnTo>
                  <a:pt x="450" y="747"/>
                </a:lnTo>
                <a:lnTo>
                  <a:pt x="450" y="759"/>
                </a:lnTo>
                <a:lnTo>
                  <a:pt x="461" y="759"/>
                </a:lnTo>
                <a:lnTo>
                  <a:pt x="473" y="759"/>
                </a:lnTo>
                <a:lnTo>
                  <a:pt x="484" y="747"/>
                </a:lnTo>
                <a:lnTo>
                  <a:pt x="496" y="747"/>
                </a:lnTo>
                <a:lnTo>
                  <a:pt x="507" y="747"/>
                </a:lnTo>
                <a:lnTo>
                  <a:pt x="519" y="747"/>
                </a:lnTo>
                <a:lnTo>
                  <a:pt x="530" y="747"/>
                </a:lnTo>
                <a:lnTo>
                  <a:pt x="542" y="747"/>
                </a:lnTo>
                <a:lnTo>
                  <a:pt x="553" y="736"/>
                </a:lnTo>
                <a:lnTo>
                  <a:pt x="553" y="724"/>
                </a:lnTo>
                <a:lnTo>
                  <a:pt x="565" y="712"/>
                </a:lnTo>
                <a:lnTo>
                  <a:pt x="565" y="677"/>
                </a:lnTo>
                <a:lnTo>
                  <a:pt x="588" y="677"/>
                </a:lnTo>
                <a:lnTo>
                  <a:pt x="634" y="677"/>
                </a:lnTo>
                <a:lnTo>
                  <a:pt x="634" y="666"/>
                </a:lnTo>
                <a:lnTo>
                  <a:pt x="646" y="666"/>
                </a:lnTo>
                <a:lnTo>
                  <a:pt x="657" y="654"/>
                </a:lnTo>
                <a:lnTo>
                  <a:pt x="669" y="631"/>
                </a:lnTo>
                <a:lnTo>
                  <a:pt x="657" y="631"/>
                </a:lnTo>
                <a:lnTo>
                  <a:pt x="657" y="619"/>
                </a:lnTo>
                <a:lnTo>
                  <a:pt x="646" y="596"/>
                </a:lnTo>
                <a:lnTo>
                  <a:pt x="646" y="572"/>
                </a:lnTo>
                <a:lnTo>
                  <a:pt x="657" y="561"/>
                </a:lnTo>
                <a:lnTo>
                  <a:pt x="657" y="549"/>
                </a:lnTo>
                <a:lnTo>
                  <a:pt x="680" y="537"/>
                </a:lnTo>
                <a:lnTo>
                  <a:pt x="680" y="526"/>
                </a:lnTo>
                <a:lnTo>
                  <a:pt x="669" y="502"/>
                </a:lnTo>
                <a:lnTo>
                  <a:pt x="680" y="502"/>
                </a:lnTo>
                <a:lnTo>
                  <a:pt x="680" y="491"/>
                </a:lnTo>
                <a:lnTo>
                  <a:pt x="692" y="479"/>
                </a:lnTo>
                <a:lnTo>
                  <a:pt x="715" y="467"/>
                </a:lnTo>
                <a:lnTo>
                  <a:pt x="715" y="479"/>
                </a:lnTo>
                <a:lnTo>
                  <a:pt x="726" y="467"/>
                </a:lnTo>
                <a:lnTo>
                  <a:pt x="738" y="467"/>
                </a:lnTo>
                <a:lnTo>
                  <a:pt x="738" y="456"/>
                </a:lnTo>
                <a:lnTo>
                  <a:pt x="749" y="456"/>
                </a:lnTo>
                <a:lnTo>
                  <a:pt x="738" y="444"/>
                </a:lnTo>
                <a:lnTo>
                  <a:pt x="749" y="444"/>
                </a:lnTo>
                <a:lnTo>
                  <a:pt x="772" y="432"/>
                </a:lnTo>
                <a:lnTo>
                  <a:pt x="784" y="421"/>
                </a:lnTo>
                <a:lnTo>
                  <a:pt x="795" y="421"/>
                </a:lnTo>
                <a:lnTo>
                  <a:pt x="784" y="409"/>
                </a:lnTo>
                <a:lnTo>
                  <a:pt x="795" y="409"/>
                </a:lnTo>
                <a:lnTo>
                  <a:pt x="795" y="397"/>
                </a:lnTo>
                <a:lnTo>
                  <a:pt x="807" y="397"/>
                </a:lnTo>
                <a:lnTo>
                  <a:pt x="819" y="397"/>
                </a:lnTo>
                <a:lnTo>
                  <a:pt x="819" y="385"/>
                </a:lnTo>
                <a:lnTo>
                  <a:pt x="819" y="374"/>
                </a:lnTo>
                <a:lnTo>
                  <a:pt x="842" y="362"/>
                </a:lnTo>
                <a:lnTo>
                  <a:pt x="842" y="350"/>
                </a:lnTo>
                <a:lnTo>
                  <a:pt x="842" y="339"/>
                </a:lnTo>
                <a:lnTo>
                  <a:pt x="830" y="339"/>
                </a:lnTo>
                <a:lnTo>
                  <a:pt x="819" y="327"/>
                </a:lnTo>
                <a:lnTo>
                  <a:pt x="819" y="315"/>
                </a:lnTo>
                <a:lnTo>
                  <a:pt x="819" y="304"/>
                </a:lnTo>
                <a:lnTo>
                  <a:pt x="819" y="292"/>
                </a:lnTo>
                <a:lnTo>
                  <a:pt x="807" y="269"/>
                </a:lnTo>
                <a:lnTo>
                  <a:pt x="807" y="257"/>
                </a:lnTo>
                <a:lnTo>
                  <a:pt x="819" y="245"/>
                </a:lnTo>
                <a:lnTo>
                  <a:pt x="830" y="222"/>
                </a:lnTo>
                <a:lnTo>
                  <a:pt x="819" y="210"/>
                </a:lnTo>
                <a:lnTo>
                  <a:pt x="819" y="187"/>
                </a:lnTo>
                <a:lnTo>
                  <a:pt x="830" y="175"/>
                </a:lnTo>
                <a:lnTo>
                  <a:pt x="830" y="187"/>
                </a:lnTo>
                <a:lnTo>
                  <a:pt x="842" y="199"/>
                </a:lnTo>
                <a:lnTo>
                  <a:pt x="830" y="199"/>
                </a:lnTo>
                <a:lnTo>
                  <a:pt x="842" y="210"/>
                </a:lnTo>
                <a:lnTo>
                  <a:pt x="853" y="210"/>
                </a:lnTo>
                <a:lnTo>
                  <a:pt x="853" y="222"/>
                </a:lnTo>
                <a:lnTo>
                  <a:pt x="865" y="210"/>
                </a:lnTo>
                <a:lnTo>
                  <a:pt x="853" y="210"/>
                </a:lnTo>
                <a:lnTo>
                  <a:pt x="865" y="199"/>
                </a:lnTo>
                <a:lnTo>
                  <a:pt x="865" y="222"/>
                </a:lnTo>
                <a:lnTo>
                  <a:pt x="865" y="210"/>
                </a:lnTo>
                <a:lnTo>
                  <a:pt x="876" y="210"/>
                </a:lnTo>
                <a:lnTo>
                  <a:pt x="876" y="199"/>
                </a:lnTo>
                <a:lnTo>
                  <a:pt x="865" y="199"/>
                </a:lnTo>
                <a:lnTo>
                  <a:pt x="876" y="199"/>
                </a:lnTo>
                <a:lnTo>
                  <a:pt x="876" y="187"/>
                </a:lnTo>
                <a:lnTo>
                  <a:pt x="865" y="187"/>
                </a:lnTo>
                <a:lnTo>
                  <a:pt x="876" y="187"/>
                </a:lnTo>
                <a:lnTo>
                  <a:pt x="876" y="175"/>
                </a:lnTo>
                <a:lnTo>
                  <a:pt x="865" y="175"/>
                </a:lnTo>
                <a:lnTo>
                  <a:pt x="876" y="175"/>
                </a:lnTo>
                <a:lnTo>
                  <a:pt x="888" y="175"/>
                </a:lnTo>
                <a:lnTo>
                  <a:pt x="888" y="187"/>
                </a:lnTo>
                <a:lnTo>
                  <a:pt x="888" y="199"/>
                </a:lnTo>
                <a:lnTo>
                  <a:pt x="899" y="199"/>
                </a:lnTo>
                <a:lnTo>
                  <a:pt x="899" y="210"/>
                </a:lnTo>
                <a:lnTo>
                  <a:pt x="899" y="199"/>
                </a:lnTo>
                <a:lnTo>
                  <a:pt x="911" y="199"/>
                </a:lnTo>
                <a:lnTo>
                  <a:pt x="899" y="199"/>
                </a:lnTo>
                <a:lnTo>
                  <a:pt x="911" y="199"/>
                </a:lnTo>
                <a:lnTo>
                  <a:pt x="911" y="187"/>
                </a:lnTo>
                <a:lnTo>
                  <a:pt x="911" y="175"/>
                </a:lnTo>
                <a:lnTo>
                  <a:pt x="911" y="187"/>
                </a:lnTo>
                <a:lnTo>
                  <a:pt x="922" y="187"/>
                </a:lnTo>
                <a:lnTo>
                  <a:pt x="934" y="175"/>
                </a:lnTo>
                <a:lnTo>
                  <a:pt x="934" y="187"/>
                </a:lnTo>
                <a:lnTo>
                  <a:pt x="934" y="175"/>
                </a:lnTo>
                <a:lnTo>
                  <a:pt x="945" y="175"/>
                </a:lnTo>
                <a:lnTo>
                  <a:pt x="957" y="164"/>
                </a:lnTo>
                <a:lnTo>
                  <a:pt x="957" y="152"/>
                </a:lnTo>
                <a:lnTo>
                  <a:pt x="968" y="152"/>
                </a:lnTo>
                <a:lnTo>
                  <a:pt x="980" y="152"/>
                </a:lnTo>
                <a:lnTo>
                  <a:pt x="980" y="140"/>
                </a:lnTo>
                <a:lnTo>
                  <a:pt x="991" y="140"/>
                </a:lnTo>
                <a:lnTo>
                  <a:pt x="991" y="129"/>
                </a:lnTo>
                <a:lnTo>
                  <a:pt x="991" y="117"/>
                </a:lnTo>
                <a:lnTo>
                  <a:pt x="991" y="105"/>
                </a:lnTo>
                <a:lnTo>
                  <a:pt x="991" y="94"/>
                </a:lnTo>
                <a:lnTo>
                  <a:pt x="991" y="82"/>
                </a:lnTo>
                <a:lnTo>
                  <a:pt x="1003" y="70"/>
                </a:lnTo>
                <a:lnTo>
                  <a:pt x="1003" y="59"/>
                </a:lnTo>
                <a:lnTo>
                  <a:pt x="1026" y="59"/>
                </a:lnTo>
                <a:lnTo>
                  <a:pt x="1038" y="59"/>
                </a:lnTo>
                <a:lnTo>
                  <a:pt x="1049" y="47"/>
                </a:lnTo>
                <a:lnTo>
                  <a:pt x="1049" y="59"/>
                </a:lnTo>
                <a:lnTo>
                  <a:pt x="1049" y="47"/>
                </a:lnTo>
                <a:lnTo>
                  <a:pt x="1061" y="47"/>
                </a:lnTo>
                <a:lnTo>
                  <a:pt x="1072" y="47"/>
                </a:lnTo>
                <a:lnTo>
                  <a:pt x="1084" y="47"/>
                </a:lnTo>
                <a:lnTo>
                  <a:pt x="1084" y="35"/>
                </a:lnTo>
                <a:close/>
                <a:moveTo>
                  <a:pt x="1891" y="1740"/>
                </a:moveTo>
                <a:lnTo>
                  <a:pt x="1914" y="1717"/>
                </a:lnTo>
                <a:lnTo>
                  <a:pt x="1925" y="1728"/>
                </a:lnTo>
                <a:lnTo>
                  <a:pt x="1937" y="1705"/>
                </a:lnTo>
                <a:lnTo>
                  <a:pt x="1948" y="1705"/>
                </a:lnTo>
                <a:lnTo>
                  <a:pt x="1948" y="1717"/>
                </a:lnTo>
                <a:lnTo>
                  <a:pt x="1937" y="1728"/>
                </a:lnTo>
                <a:lnTo>
                  <a:pt x="1937" y="1763"/>
                </a:lnTo>
                <a:lnTo>
                  <a:pt x="1925" y="1763"/>
                </a:lnTo>
                <a:lnTo>
                  <a:pt x="1914" y="1775"/>
                </a:lnTo>
                <a:lnTo>
                  <a:pt x="1902" y="1775"/>
                </a:lnTo>
                <a:lnTo>
                  <a:pt x="1891" y="1787"/>
                </a:lnTo>
                <a:lnTo>
                  <a:pt x="1891" y="1775"/>
                </a:lnTo>
                <a:lnTo>
                  <a:pt x="1902" y="1752"/>
                </a:lnTo>
                <a:lnTo>
                  <a:pt x="1891" y="1740"/>
                </a:lnTo>
                <a:close/>
                <a:moveTo>
                  <a:pt x="2029" y="1623"/>
                </a:moveTo>
                <a:lnTo>
                  <a:pt x="2029" y="1635"/>
                </a:lnTo>
                <a:lnTo>
                  <a:pt x="2052" y="1658"/>
                </a:lnTo>
                <a:lnTo>
                  <a:pt x="2063" y="1682"/>
                </a:lnTo>
                <a:lnTo>
                  <a:pt x="2075" y="1693"/>
                </a:lnTo>
                <a:lnTo>
                  <a:pt x="2075" y="1682"/>
                </a:lnTo>
                <a:lnTo>
                  <a:pt x="2087" y="1705"/>
                </a:lnTo>
                <a:lnTo>
                  <a:pt x="2075" y="1717"/>
                </a:lnTo>
                <a:lnTo>
                  <a:pt x="2063" y="1717"/>
                </a:lnTo>
                <a:lnTo>
                  <a:pt x="2040" y="1705"/>
                </a:lnTo>
                <a:lnTo>
                  <a:pt x="2040" y="1717"/>
                </a:lnTo>
                <a:lnTo>
                  <a:pt x="2017" y="1705"/>
                </a:lnTo>
                <a:lnTo>
                  <a:pt x="2006" y="1705"/>
                </a:lnTo>
                <a:lnTo>
                  <a:pt x="1994" y="1693"/>
                </a:lnTo>
                <a:lnTo>
                  <a:pt x="1971" y="1693"/>
                </a:lnTo>
                <a:lnTo>
                  <a:pt x="1983" y="1670"/>
                </a:lnTo>
                <a:lnTo>
                  <a:pt x="2006" y="1623"/>
                </a:lnTo>
                <a:lnTo>
                  <a:pt x="2017" y="1612"/>
                </a:lnTo>
                <a:lnTo>
                  <a:pt x="2029" y="1623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8" name="rioja"/>
          <p:cNvSpPr>
            <a:spLocks noEditPoints="1"/>
          </p:cNvSpPr>
          <p:nvPr/>
        </p:nvSpPr>
        <p:spPr bwMode="auto">
          <a:xfrm>
            <a:off x="5628817" y="2261389"/>
            <a:ext cx="531611" cy="348150"/>
          </a:xfrm>
          <a:custGeom>
            <a:avLst/>
            <a:gdLst>
              <a:gd name="T0" fmla="*/ 1130 w 2098"/>
              <a:gd name="T1" fmla="*/ 374 h 1425"/>
              <a:gd name="T2" fmla="*/ 1199 w 2098"/>
              <a:gd name="T3" fmla="*/ 362 h 1425"/>
              <a:gd name="T4" fmla="*/ 1291 w 2098"/>
              <a:gd name="T5" fmla="*/ 397 h 1425"/>
              <a:gd name="T6" fmla="*/ 1337 w 2098"/>
              <a:gd name="T7" fmla="*/ 444 h 1425"/>
              <a:gd name="T8" fmla="*/ 1441 w 2098"/>
              <a:gd name="T9" fmla="*/ 432 h 1425"/>
              <a:gd name="T10" fmla="*/ 1510 w 2098"/>
              <a:gd name="T11" fmla="*/ 561 h 1425"/>
              <a:gd name="T12" fmla="*/ 1625 w 2098"/>
              <a:gd name="T13" fmla="*/ 549 h 1425"/>
              <a:gd name="T14" fmla="*/ 1683 w 2098"/>
              <a:gd name="T15" fmla="*/ 608 h 1425"/>
              <a:gd name="T16" fmla="*/ 1798 w 2098"/>
              <a:gd name="T17" fmla="*/ 689 h 1425"/>
              <a:gd name="T18" fmla="*/ 1856 w 2098"/>
              <a:gd name="T19" fmla="*/ 748 h 1425"/>
              <a:gd name="T20" fmla="*/ 1948 w 2098"/>
              <a:gd name="T21" fmla="*/ 818 h 1425"/>
              <a:gd name="T22" fmla="*/ 2052 w 2098"/>
              <a:gd name="T23" fmla="*/ 864 h 1425"/>
              <a:gd name="T24" fmla="*/ 2098 w 2098"/>
              <a:gd name="T25" fmla="*/ 958 h 1425"/>
              <a:gd name="T26" fmla="*/ 1948 w 2098"/>
              <a:gd name="T27" fmla="*/ 993 h 1425"/>
              <a:gd name="T28" fmla="*/ 1833 w 2098"/>
              <a:gd name="T29" fmla="*/ 1051 h 1425"/>
              <a:gd name="T30" fmla="*/ 1775 w 2098"/>
              <a:gd name="T31" fmla="*/ 1168 h 1425"/>
              <a:gd name="T32" fmla="*/ 1844 w 2098"/>
              <a:gd name="T33" fmla="*/ 1250 h 1425"/>
              <a:gd name="T34" fmla="*/ 1775 w 2098"/>
              <a:gd name="T35" fmla="*/ 1367 h 1425"/>
              <a:gd name="T36" fmla="*/ 1672 w 2098"/>
              <a:gd name="T37" fmla="*/ 1425 h 1425"/>
              <a:gd name="T38" fmla="*/ 1545 w 2098"/>
              <a:gd name="T39" fmla="*/ 1355 h 1425"/>
              <a:gd name="T40" fmla="*/ 1464 w 2098"/>
              <a:gd name="T41" fmla="*/ 1273 h 1425"/>
              <a:gd name="T42" fmla="*/ 1406 w 2098"/>
              <a:gd name="T43" fmla="*/ 1145 h 1425"/>
              <a:gd name="T44" fmla="*/ 1383 w 2098"/>
              <a:gd name="T45" fmla="*/ 1063 h 1425"/>
              <a:gd name="T46" fmla="*/ 1234 w 2098"/>
              <a:gd name="T47" fmla="*/ 1040 h 1425"/>
              <a:gd name="T48" fmla="*/ 1095 w 2098"/>
              <a:gd name="T49" fmla="*/ 981 h 1425"/>
              <a:gd name="T50" fmla="*/ 980 w 2098"/>
              <a:gd name="T51" fmla="*/ 1028 h 1425"/>
              <a:gd name="T52" fmla="*/ 888 w 2098"/>
              <a:gd name="T53" fmla="*/ 1051 h 1425"/>
              <a:gd name="T54" fmla="*/ 865 w 2098"/>
              <a:gd name="T55" fmla="*/ 1168 h 1425"/>
              <a:gd name="T56" fmla="*/ 761 w 2098"/>
              <a:gd name="T57" fmla="*/ 1261 h 1425"/>
              <a:gd name="T58" fmla="*/ 600 w 2098"/>
              <a:gd name="T59" fmla="*/ 1238 h 1425"/>
              <a:gd name="T60" fmla="*/ 588 w 2098"/>
              <a:gd name="T61" fmla="*/ 1145 h 1425"/>
              <a:gd name="T62" fmla="*/ 553 w 2098"/>
              <a:gd name="T63" fmla="*/ 1040 h 1425"/>
              <a:gd name="T64" fmla="*/ 484 w 2098"/>
              <a:gd name="T65" fmla="*/ 1133 h 1425"/>
              <a:gd name="T66" fmla="*/ 404 w 2098"/>
              <a:gd name="T67" fmla="*/ 1215 h 1425"/>
              <a:gd name="T68" fmla="*/ 300 w 2098"/>
              <a:gd name="T69" fmla="*/ 1156 h 1425"/>
              <a:gd name="T70" fmla="*/ 185 w 2098"/>
              <a:gd name="T71" fmla="*/ 1110 h 1425"/>
              <a:gd name="T72" fmla="*/ 58 w 2098"/>
              <a:gd name="T73" fmla="*/ 958 h 1425"/>
              <a:gd name="T74" fmla="*/ 23 w 2098"/>
              <a:gd name="T75" fmla="*/ 864 h 1425"/>
              <a:gd name="T76" fmla="*/ 58 w 2098"/>
              <a:gd name="T77" fmla="*/ 701 h 1425"/>
              <a:gd name="T78" fmla="*/ 104 w 2098"/>
              <a:gd name="T79" fmla="*/ 572 h 1425"/>
              <a:gd name="T80" fmla="*/ 46 w 2098"/>
              <a:gd name="T81" fmla="*/ 456 h 1425"/>
              <a:gd name="T82" fmla="*/ 104 w 2098"/>
              <a:gd name="T83" fmla="*/ 549 h 1425"/>
              <a:gd name="T84" fmla="*/ 104 w 2098"/>
              <a:gd name="T85" fmla="*/ 362 h 1425"/>
              <a:gd name="T86" fmla="*/ 81 w 2098"/>
              <a:gd name="T87" fmla="*/ 257 h 1425"/>
              <a:gd name="T88" fmla="*/ 12 w 2098"/>
              <a:gd name="T89" fmla="*/ 222 h 1425"/>
              <a:gd name="T90" fmla="*/ 92 w 2098"/>
              <a:gd name="T91" fmla="*/ 117 h 1425"/>
              <a:gd name="T92" fmla="*/ 69 w 2098"/>
              <a:gd name="T93" fmla="*/ 24 h 1425"/>
              <a:gd name="T94" fmla="*/ 208 w 2098"/>
              <a:gd name="T95" fmla="*/ 12 h 1425"/>
              <a:gd name="T96" fmla="*/ 346 w 2098"/>
              <a:gd name="T97" fmla="*/ 35 h 1425"/>
              <a:gd name="T98" fmla="*/ 427 w 2098"/>
              <a:gd name="T99" fmla="*/ 70 h 1425"/>
              <a:gd name="T100" fmla="*/ 450 w 2098"/>
              <a:gd name="T101" fmla="*/ 175 h 1425"/>
              <a:gd name="T102" fmla="*/ 530 w 2098"/>
              <a:gd name="T103" fmla="*/ 47 h 1425"/>
              <a:gd name="T104" fmla="*/ 634 w 2098"/>
              <a:gd name="T105" fmla="*/ 199 h 1425"/>
              <a:gd name="T106" fmla="*/ 692 w 2098"/>
              <a:gd name="T107" fmla="*/ 316 h 1425"/>
              <a:gd name="T108" fmla="*/ 761 w 2098"/>
              <a:gd name="T109" fmla="*/ 339 h 1425"/>
              <a:gd name="T110" fmla="*/ 853 w 2098"/>
              <a:gd name="T111" fmla="*/ 316 h 1425"/>
              <a:gd name="T112" fmla="*/ 888 w 2098"/>
              <a:gd name="T113" fmla="*/ 304 h 1425"/>
              <a:gd name="T114" fmla="*/ 265 w 2098"/>
              <a:gd name="T115" fmla="*/ 82 h 1425"/>
              <a:gd name="T116" fmla="*/ 196 w 2098"/>
              <a:gd name="T117" fmla="*/ 70 h 14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98"/>
              <a:gd name="T178" fmla="*/ 0 h 1425"/>
              <a:gd name="T179" fmla="*/ 2098 w 2098"/>
              <a:gd name="T180" fmla="*/ 1425 h 14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98" h="1425">
                <a:moveTo>
                  <a:pt x="1026" y="304"/>
                </a:moveTo>
                <a:lnTo>
                  <a:pt x="1049" y="339"/>
                </a:lnTo>
                <a:lnTo>
                  <a:pt x="1061" y="339"/>
                </a:lnTo>
                <a:lnTo>
                  <a:pt x="1072" y="339"/>
                </a:lnTo>
                <a:lnTo>
                  <a:pt x="1084" y="339"/>
                </a:lnTo>
                <a:lnTo>
                  <a:pt x="1095" y="339"/>
                </a:lnTo>
                <a:lnTo>
                  <a:pt x="1095" y="351"/>
                </a:lnTo>
                <a:lnTo>
                  <a:pt x="1107" y="362"/>
                </a:lnTo>
                <a:lnTo>
                  <a:pt x="1118" y="351"/>
                </a:lnTo>
                <a:lnTo>
                  <a:pt x="1130" y="374"/>
                </a:lnTo>
                <a:lnTo>
                  <a:pt x="1130" y="386"/>
                </a:lnTo>
                <a:lnTo>
                  <a:pt x="1141" y="374"/>
                </a:lnTo>
                <a:lnTo>
                  <a:pt x="1153" y="374"/>
                </a:lnTo>
                <a:lnTo>
                  <a:pt x="1153" y="362"/>
                </a:lnTo>
                <a:lnTo>
                  <a:pt x="1141" y="351"/>
                </a:lnTo>
                <a:lnTo>
                  <a:pt x="1153" y="351"/>
                </a:lnTo>
                <a:lnTo>
                  <a:pt x="1164" y="351"/>
                </a:lnTo>
                <a:lnTo>
                  <a:pt x="1176" y="362"/>
                </a:lnTo>
                <a:lnTo>
                  <a:pt x="1187" y="362"/>
                </a:lnTo>
                <a:lnTo>
                  <a:pt x="1199" y="362"/>
                </a:lnTo>
                <a:lnTo>
                  <a:pt x="1210" y="362"/>
                </a:lnTo>
                <a:lnTo>
                  <a:pt x="1199" y="351"/>
                </a:lnTo>
                <a:lnTo>
                  <a:pt x="1210" y="351"/>
                </a:lnTo>
                <a:lnTo>
                  <a:pt x="1210" y="362"/>
                </a:lnTo>
                <a:lnTo>
                  <a:pt x="1234" y="374"/>
                </a:lnTo>
                <a:lnTo>
                  <a:pt x="1234" y="386"/>
                </a:lnTo>
                <a:lnTo>
                  <a:pt x="1245" y="397"/>
                </a:lnTo>
                <a:lnTo>
                  <a:pt x="1245" y="386"/>
                </a:lnTo>
                <a:lnTo>
                  <a:pt x="1257" y="386"/>
                </a:lnTo>
                <a:lnTo>
                  <a:pt x="1291" y="397"/>
                </a:lnTo>
                <a:lnTo>
                  <a:pt x="1291" y="409"/>
                </a:lnTo>
                <a:lnTo>
                  <a:pt x="1280" y="421"/>
                </a:lnTo>
                <a:lnTo>
                  <a:pt x="1291" y="421"/>
                </a:lnTo>
                <a:lnTo>
                  <a:pt x="1291" y="432"/>
                </a:lnTo>
                <a:lnTo>
                  <a:pt x="1314" y="432"/>
                </a:lnTo>
                <a:lnTo>
                  <a:pt x="1326" y="432"/>
                </a:lnTo>
                <a:lnTo>
                  <a:pt x="1326" y="444"/>
                </a:lnTo>
                <a:lnTo>
                  <a:pt x="1314" y="444"/>
                </a:lnTo>
                <a:lnTo>
                  <a:pt x="1326" y="456"/>
                </a:lnTo>
                <a:lnTo>
                  <a:pt x="1337" y="444"/>
                </a:lnTo>
                <a:lnTo>
                  <a:pt x="1349" y="444"/>
                </a:lnTo>
                <a:lnTo>
                  <a:pt x="1360" y="444"/>
                </a:lnTo>
                <a:lnTo>
                  <a:pt x="1372" y="444"/>
                </a:lnTo>
                <a:lnTo>
                  <a:pt x="1372" y="467"/>
                </a:lnTo>
                <a:lnTo>
                  <a:pt x="1395" y="467"/>
                </a:lnTo>
                <a:lnTo>
                  <a:pt x="1406" y="456"/>
                </a:lnTo>
                <a:lnTo>
                  <a:pt x="1406" y="444"/>
                </a:lnTo>
                <a:lnTo>
                  <a:pt x="1418" y="444"/>
                </a:lnTo>
                <a:lnTo>
                  <a:pt x="1429" y="432"/>
                </a:lnTo>
                <a:lnTo>
                  <a:pt x="1441" y="432"/>
                </a:lnTo>
                <a:lnTo>
                  <a:pt x="1441" y="444"/>
                </a:lnTo>
                <a:lnTo>
                  <a:pt x="1453" y="432"/>
                </a:lnTo>
                <a:lnTo>
                  <a:pt x="1464" y="444"/>
                </a:lnTo>
                <a:lnTo>
                  <a:pt x="1476" y="444"/>
                </a:lnTo>
                <a:lnTo>
                  <a:pt x="1464" y="479"/>
                </a:lnTo>
                <a:lnTo>
                  <a:pt x="1476" y="491"/>
                </a:lnTo>
                <a:lnTo>
                  <a:pt x="1510" y="514"/>
                </a:lnTo>
                <a:lnTo>
                  <a:pt x="1499" y="526"/>
                </a:lnTo>
                <a:lnTo>
                  <a:pt x="1522" y="537"/>
                </a:lnTo>
                <a:lnTo>
                  <a:pt x="1510" y="561"/>
                </a:lnTo>
                <a:lnTo>
                  <a:pt x="1499" y="561"/>
                </a:lnTo>
                <a:lnTo>
                  <a:pt x="1499" y="584"/>
                </a:lnTo>
                <a:lnTo>
                  <a:pt x="1533" y="596"/>
                </a:lnTo>
                <a:lnTo>
                  <a:pt x="1545" y="584"/>
                </a:lnTo>
                <a:lnTo>
                  <a:pt x="1556" y="572"/>
                </a:lnTo>
                <a:lnTo>
                  <a:pt x="1568" y="561"/>
                </a:lnTo>
                <a:lnTo>
                  <a:pt x="1591" y="549"/>
                </a:lnTo>
                <a:lnTo>
                  <a:pt x="1602" y="537"/>
                </a:lnTo>
                <a:lnTo>
                  <a:pt x="1614" y="537"/>
                </a:lnTo>
                <a:lnTo>
                  <a:pt x="1625" y="549"/>
                </a:lnTo>
                <a:lnTo>
                  <a:pt x="1637" y="549"/>
                </a:lnTo>
                <a:lnTo>
                  <a:pt x="1649" y="549"/>
                </a:lnTo>
                <a:lnTo>
                  <a:pt x="1660" y="561"/>
                </a:lnTo>
                <a:lnTo>
                  <a:pt x="1660" y="572"/>
                </a:lnTo>
                <a:lnTo>
                  <a:pt x="1672" y="561"/>
                </a:lnTo>
                <a:lnTo>
                  <a:pt x="1672" y="572"/>
                </a:lnTo>
                <a:lnTo>
                  <a:pt x="1672" y="584"/>
                </a:lnTo>
                <a:lnTo>
                  <a:pt x="1683" y="584"/>
                </a:lnTo>
                <a:lnTo>
                  <a:pt x="1672" y="596"/>
                </a:lnTo>
                <a:lnTo>
                  <a:pt x="1683" y="608"/>
                </a:lnTo>
                <a:lnTo>
                  <a:pt x="1695" y="608"/>
                </a:lnTo>
                <a:lnTo>
                  <a:pt x="1718" y="608"/>
                </a:lnTo>
                <a:lnTo>
                  <a:pt x="1729" y="631"/>
                </a:lnTo>
                <a:lnTo>
                  <a:pt x="1741" y="619"/>
                </a:lnTo>
                <a:lnTo>
                  <a:pt x="1752" y="619"/>
                </a:lnTo>
                <a:lnTo>
                  <a:pt x="1752" y="643"/>
                </a:lnTo>
                <a:lnTo>
                  <a:pt x="1764" y="654"/>
                </a:lnTo>
                <a:lnTo>
                  <a:pt x="1752" y="666"/>
                </a:lnTo>
                <a:lnTo>
                  <a:pt x="1787" y="689"/>
                </a:lnTo>
                <a:lnTo>
                  <a:pt x="1798" y="689"/>
                </a:lnTo>
                <a:lnTo>
                  <a:pt x="1810" y="701"/>
                </a:lnTo>
                <a:lnTo>
                  <a:pt x="1821" y="689"/>
                </a:lnTo>
                <a:lnTo>
                  <a:pt x="1821" y="713"/>
                </a:lnTo>
                <a:lnTo>
                  <a:pt x="1821" y="736"/>
                </a:lnTo>
                <a:lnTo>
                  <a:pt x="1810" y="748"/>
                </a:lnTo>
                <a:lnTo>
                  <a:pt x="1821" y="759"/>
                </a:lnTo>
                <a:lnTo>
                  <a:pt x="1844" y="771"/>
                </a:lnTo>
                <a:lnTo>
                  <a:pt x="1844" y="759"/>
                </a:lnTo>
                <a:lnTo>
                  <a:pt x="1844" y="748"/>
                </a:lnTo>
                <a:lnTo>
                  <a:pt x="1856" y="748"/>
                </a:lnTo>
                <a:lnTo>
                  <a:pt x="1856" y="759"/>
                </a:lnTo>
                <a:lnTo>
                  <a:pt x="1868" y="771"/>
                </a:lnTo>
                <a:lnTo>
                  <a:pt x="1879" y="783"/>
                </a:lnTo>
                <a:lnTo>
                  <a:pt x="1891" y="771"/>
                </a:lnTo>
                <a:lnTo>
                  <a:pt x="1891" y="806"/>
                </a:lnTo>
                <a:lnTo>
                  <a:pt x="1902" y="806"/>
                </a:lnTo>
                <a:lnTo>
                  <a:pt x="1914" y="806"/>
                </a:lnTo>
                <a:lnTo>
                  <a:pt x="1925" y="818"/>
                </a:lnTo>
                <a:lnTo>
                  <a:pt x="1937" y="818"/>
                </a:lnTo>
                <a:lnTo>
                  <a:pt x="1948" y="818"/>
                </a:lnTo>
                <a:lnTo>
                  <a:pt x="1960" y="841"/>
                </a:lnTo>
                <a:lnTo>
                  <a:pt x="1971" y="841"/>
                </a:lnTo>
                <a:lnTo>
                  <a:pt x="1971" y="829"/>
                </a:lnTo>
                <a:lnTo>
                  <a:pt x="1971" y="818"/>
                </a:lnTo>
                <a:lnTo>
                  <a:pt x="2006" y="841"/>
                </a:lnTo>
                <a:lnTo>
                  <a:pt x="2017" y="829"/>
                </a:lnTo>
                <a:lnTo>
                  <a:pt x="2029" y="841"/>
                </a:lnTo>
                <a:lnTo>
                  <a:pt x="2052" y="841"/>
                </a:lnTo>
                <a:lnTo>
                  <a:pt x="2063" y="853"/>
                </a:lnTo>
                <a:lnTo>
                  <a:pt x="2052" y="864"/>
                </a:lnTo>
                <a:lnTo>
                  <a:pt x="2063" y="876"/>
                </a:lnTo>
                <a:lnTo>
                  <a:pt x="2087" y="876"/>
                </a:lnTo>
                <a:lnTo>
                  <a:pt x="2098" y="876"/>
                </a:lnTo>
                <a:lnTo>
                  <a:pt x="2098" y="888"/>
                </a:lnTo>
                <a:lnTo>
                  <a:pt x="2075" y="899"/>
                </a:lnTo>
                <a:lnTo>
                  <a:pt x="2063" y="911"/>
                </a:lnTo>
                <a:lnTo>
                  <a:pt x="2063" y="923"/>
                </a:lnTo>
                <a:lnTo>
                  <a:pt x="2075" y="946"/>
                </a:lnTo>
                <a:lnTo>
                  <a:pt x="2087" y="946"/>
                </a:lnTo>
                <a:lnTo>
                  <a:pt x="2098" y="958"/>
                </a:lnTo>
                <a:lnTo>
                  <a:pt x="2087" y="970"/>
                </a:lnTo>
                <a:lnTo>
                  <a:pt x="2063" y="981"/>
                </a:lnTo>
                <a:lnTo>
                  <a:pt x="2040" y="993"/>
                </a:lnTo>
                <a:lnTo>
                  <a:pt x="2029" y="981"/>
                </a:lnTo>
                <a:lnTo>
                  <a:pt x="2006" y="958"/>
                </a:lnTo>
                <a:lnTo>
                  <a:pt x="1971" y="958"/>
                </a:lnTo>
                <a:lnTo>
                  <a:pt x="1971" y="970"/>
                </a:lnTo>
                <a:lnTo>
                  <a:pt x="1948" y="981"/>
                </a:lnTo>
                <a:lnTo>
                  <a:pt x="1960" y="993"/>
                </a:lnTo>
                <a:lnTo>
                  <a:pt x="1948" y="993"/>
                </a:lnTo>
                <a:lnTo>
                  <a:pt x="1925" y="981"/>
                </a:lnTo>
                <a:lnTo>
                  <a:pt x="1925" y="970"/>
                </a:lnTo>
                <a:lnTo>
                  <a:pt x="1914" y="970"/>
                </a:lnTo>
                <a:lnTo>
                  <a:pt x="1891" y="958"/>
                </a:lnTo>
                <a:lnTo>
                  <a:pt x="1879" y="970"/>
                </a:lnTo>
                <a:lnTo>
                  <a:pt x="1868" y="981"/>
                </a:lnTo>
                <a:lnTo>
                  <a:pt x="1868" y="993"/>
                </a:lnTo>
                <a:lnTo>
                  <a:pt x="1868" y="1005"/>
                </a:lnTo>
                <a:lnTo>
                  <a:pt x="1844" y="1028"/>
                </a:lnTo>
                <a:lnTo>
                  <a:pt x="1833" y="1051"/>
                </a:lnTo>
                <a:lnTo>
                  <a:pt x="1821" y="1051"/>
                </a:lnTo>
                <a:lnTo>
                  <a:pt x="1821" y="1063"/>
                </a:lnTo>
                <a:lnTo>
                  <a:pt x="1787" y="1098"/>
                </a:lnTo>
                <a:lnTo>
                  <a:pt x="1787" y="1110"/>
                </a:lnTo>
                <a:lnTo>
                  <a:pt x="1775" y="1133"/>
                </a:lnTo>
                <a:lnTo>
                  <a:pt x="1775" y="1145"/>
                </a:lnTo>
                <a:lnTo>
                  <a:pt x="1764" y="1145"/>
                </a:lnTo>
                <a:lnTo>
                  <a:pt x="1775" y="1145"/>
                </a:lnTo>
                <a:lnTo>
                  <a:pt x="1775" y="1156"/>
                </a:lnTo>
                <a:lnTo>
                  <a:pt x="1775" y="1168"/>
                </a:lnTo>
                <a:lnTo>
                  <a:pt x="1775" y="1203"/>
                </a:lnTo>
                <a:lnTo>
                  <a:pt x="1787" y="1203"/>
                </a:lnTo>
                <a:lnTo>
                  <a:pt x="1798" y="1203"/>
                </a:lnTo>
                <a:lnTo>
                  <a:pt x="1810" y="1203"/>
                </a:lnTo>
                <a:lnTo>
                  <a:pt x="1810" y="1215"/>
                </a:lnTo>
                <a:lnTo>
                  <a:pt x="1821" y="1238"/>
                </a:lnTo>
                <a:lnTo>
                  <a:pt x="1833" y="1226"/>
                </a:lnTo>
                <a:lnTo>
                  <a:pt x="1833" y="1238"/>
                </a:lnTo>
                <a:lnTo>
                  <a:pt x="1844" y="1238"/>
                </a:lnTo>
                <a:lnTo>
                  <a:pt x="1844" y="1250"/>
                </a:lnTo>
                <a:lnTo>
                  <a:pt x="1856" y="1250"/>
                </a:lnTo>
                <a:lnTo>
                  <a:pt x="1856" y="1238"/>
                </a:lnTo>
                <a:lnTo>
                  <a:pt x="1856" y="1250"/>
                </a:lnTo>
                <a:lnTo>
                  <a:pt x="1856" y="1261"/>
                </a:lnTo>
                <a:lnTo>
                  <a:pt x="1868" y="1285"/>
                </a:lnTo>
                <a:lnTo>
                  <a:pt x="1833" y="1308"/>
                </a:lnTo>
                <a:lnTo>
                  <a:pt x="1844" y="1320"/>
                </a:lnTo>
                <a:lnTo>
                  <a:pt x="1821" y="1355"/>
                </a:lnTo>
                <a:lnTo>
                  <a:pt x="1798" y="1367"/>
                </a:lnTo>
                <a:lnTo>
                  <a:pt x="1775" y="1367"/>
                </a:lnTo>
                <a:lnTo>
                  <a:pt x="1775" y="1378"/>
                </a:lnTo>
                <a:lnTo>
                  <a:pt x="1764" y="1378"/>
                </a:lnTo>
                <a:lnTo>
                  <a:pt x="1764" y="1390"/>
                </a:lnTo>
                <a:lnTo>
                  <a:pt x="1752" y="1390"/>
                </a:lnTo>
                <a:lnTo>
                  <a:pt x="1741" y="1402"/>
                </a:lnTo>
                <a:lnTo>
                  <a:pt x="1729" y="1402"/>
                </a:lnTo>
                <a:lnTo>
                  <a:pt x="1729" y="1413"/>
                </a:lnTo>
                <a:lnTo>
                  <a:pt x="1706" y="1402"/>
                </a:lnTo>
                <a:lnTo>
                  <a:pt x="1695" y="1413"/>
                </a:lnTo>
                <a:lnTo>
                  <a:pt x="1672" y="1425"/>
                </a:lnTo>
                <a:lnTo>
                  <a:pt x="1649" y="1402"/>
                </a:lnTo>
                <a:lnTo>
                  <a:pt x="1637" y="1378"/>
                </a:lnTo>
                <a:lnTo>
                  <a:pt x="1625" y="1378"/>
                </a:lnTo>
                <a:lnTo>
                  <a:pt x="1614" y="1367"/>
                </a:lnTo>
                <a:lnTo>
                  <a:pt x="1602" y="1355"/>
                </a:lnTo>
                <a:lnTo>
                  <a:pt x="1591" y="1367"/>
                </a:lnTo>
                <a:lnTo>
                  <a:pt x="1591" y="1378"/>
                </a:lnTo>
                <a:lnTo>
                  <a:pt x="1579" y="1367"/>
                </a:lnTo>
                <a:lnTo>
                  <a:pt x="1568" y="1355"/>
                </a:lnTo>
                <a:lnTo>
                  <a:pt x="1545" y="1355"/>
                </a:lnTo>
                <a:lnTo>
                  <a:pt x="1533" y="1355"/>
                </a:lnTo>
                <a:lnTo>
                  <a:pt x="1522" y="1355"/>
                </a:lnTo>
                <a:lnTo>
                  <a:pt x="1510" y="1355"/>
                </a:lnTo>
                <a:lnTo>
                  <a:pt x="1499" y="1355"/>
                </a:lnTo>
                <a:lnTo>
                  <a:pt x="1476" y="1343"/>
                </a:lnTo>
                <a:lnTo>
                  <a:pt x="1476" y="1331"/>
                </a:lnTo>
                <a:lnTo>
                  <a:pt x="1476" y="1308"/>
                </a:lnTo>
                <a:lnTo>
                  <a:pt x="1464" y="1308"/>
                </a:lnTo>
                <a:lnTo>
                  <a:pt x="1464" y="1296"/>
                </a:lnTo>
                <a:lnTo>
                  <a:pt x="1464" y="1273"/>
                </a:lnTo>
                <a:lnTo>
                  <a:pt x="1476" y="1273"/>
                </a:lnTo>
                <a:lnTo>
                  <a:pt x="1487" y="1261"/>
                </a:lnTo>
                <a:lnTo>
                  <a:pt x="1476" y="1238"/>
                </a:lnTo>
                <a:lnTo>
                  <a:pt x="1464" y="1226"/>
                </a:lnTo>
                <a:lnTo>
                  <a:pt x="1453" y="1215"/>
                </a:lnTo>
                <a:lnTo>
                  <a:pt x="1429" y="1180"/>
                </a:lnTo>
                <a:lnTo>
                  <a:pt x="1418" y="1180"/>
                </a:lnTo>
                <a:lnTo>
                  <a:pt x="1418" y="1168"/>
                </a:lnTo>
                <a:lnTo>
                  <a:pt x="1406" y="1156"/>
                </a:lnTo>
                <a:lnTo>
                  <a:pt x="1406" y="1145"/>
                </a:lnTo>
                <a:lnTo>
                  <a:pt x="1406" y="1133"/>
                </a:lnTo>
                <a:lnTo>
                  <a:pt x="1418" y="1133"/>
                </a:lnTo>
                <a:lnTo>
                  <a:pt x="1429" y="1121"/>
                </a:lnTo>
                <a:lnTo>
                  <a:pt x="1441" y="1121"/>
                </a:lnTo>
                <a:lnTo>
                  <a:pt x="1453" y="1110"/>
                </a:lnTo>
                <a:lnTo>
                  <a:pt x="1453" y="1086"/>
                </a:lnTo>
                <a:lnTo>
                  <a:pt x="1453" y="1075"/>
                </a:lnTo>
                <a:lnTo>
                  <a:pt x="1441" y="1063"/>
                </a:lnTo>
                <a:lnTo>
                  <a:pt x="1418" y="1063"/>
                </a:lnTo>
                <a:lnTo>
                  <a:pt x="1383" y="1063"/>
                </a:lnTo>
                <a:lnTo>
                  <a:pt x="1349" y="1063"/>
                </a:lnTo>
                <a:lnTo>
                  <a:pt x="1337" y="1063"/>
                </a:lnTo>
                <a:lnTo>
                  <a:pt x="1326" y="1075"/>
                </a:lnTo>
                <a:lnTo>
                  <a:pt x="1314" y="1075"/>
                </a:lnTo>
                <a:lnTo>
                  <a:pt x="1303" y="1063"/>
                </a:lnTo>
                <a:lnTo>
                  <a:pt x="1291" y="1063"/>
                </a:lnTo>
                <a:lnTo>
                  <a:pt x="1268" y="1098"/>
                </a:lnTo>
                <a:lnTo>
                  <a:pt x="1245" y="1098"/>
                </a:lnTo>
                <a:lnTo>
                  <a:pt x="1234" y="1051"/>
                </a:lnTo>
                <a:lnTo>
                  <a:pt x="1234" y="1040"/>
                </a:lnTo>
                <a:lnTo>
                  <a:pt x="1234" y="1028"/>
                </a:lnTo>
                <a:lnTo>
                  <a:pt x="1234" y="1005"/>
                </a:lnTo>
                <a:lnTo>
                  <a:pt x="1222" y="1005"/>
                </a:lnTo>
                <a:lnTo>
                  <a:pt x="1187" y="993"/>
                </a:lnTo>
                <a:lnTo>
                  <a:pt x="1176" y="981"/>
                </a:lnTo>
                <a:lnTo>
                  <a:pt x="1164" y="981"/>
                </a:lnTo>
                <a:lnTo>
                  <a:pt x="1153" y="981"/>
                </a:lnTo>
                <a:lnTo>
                  <a:pt x="1141" y="981"/>
                </a:lnTo>
                <a:lnTo>
                  <a:pt x="1130" y="981"/>
                </a:lnTo>
                <a:lnTo>
                  <a:pt x="1095" y="981"/>
                </a:lnTo>
                <a:lnTo>
                  <a:pt x="1095" y="993"/>
                </a:lnTo>
                <a:lnTo>
                  <a:pt x="1072" y="993"/>
                </a:lnTo>
                <a:lnTo>
                  <a:pt x="1061" y="993"/>
                </a:lnTo>
                <a:lnTo>
                  <a:pt x="1038" y="993"/>
                </a:lnTo>
                <a:lnTo>
                  <a:pt x="1015" y="1005"/>
                </a:lnTo>
                <a:lnTo>
                  <a:pt x="1003" y="993"/>
                </a:lnTo>
                <a:lnTo>
                  <a:pt x="1003" y="1005"/>
                </a:lnTo>
                <a:lnTo>
                  <a:pt x="991" y="1005"/>
                </a:lnTo>
                <a:lnTo>
                  <a:pt x="991" y="1028"/>
                </a:lnTo>
                <a:lnTo>
                  <a:pt x="980" y="1028"/>
                </a:lnTo>
                <a:lnTo>
                  <a:pt x="968" y="1040"/>
                </a:lnTo>
                <a:lnTo>
                  <a:pt x="957" y="1040"/>
                </a:lnTo>
                <a:lnTo>
                  <a:pt x="957" y="1051"/>
                </a:lnTo>
                <a:lnTo>
                  <a:pt x="934" y="1063"/>
                </a:lnTo>
                <a:lnTo>
                  <a:pt x="934" y="1051"/>
                </a:lnTo>
                <a:lnTo>
                  <a:pt x="922" y="1051"/>
                </a:lnTo>
                <a:lnTo>
                  <a:pt x="911" y="1051"/>
                </a:lnTo>
                <a:lnTo>
                  <a:pt x="899" y="1040"/>
                </a:lnTo>
                <a:lnTo>
                  <a:pt x="888" y="1040"/>
                </a:lnTo>
                <a:lnTo>
                  <a:pt x="888" y="1051"/>
                </a:lnTo>
                <a:lnTo>
                  <a:pt x="888" y="1063"/>
                </a:lnTo>
                <a:lnTo>
                  <a:pt x="888" y="1075"/>
                </a:lnTo>
                <a:lnTo>
                  <a:pt x="888" y="1086"/>
                </a:lnTo>
                <a:lnTo>
                  <a:pt x="888" y="1098"/>
                </a:lnTo>
                <a:lnTo>
                  <a:pt x="876" y="1110"/>
                </a:lnTo>
                <a:lnTo>
                  <a:pt x="888" y="1110"/>
                </a:lnTo>
                <a:lnTo>
                  <a:pt x="888" y="1121"/>
                </a:lnTo>
                <a:lnTo>
                  <a:pt x="888" y="1133"/>
                </a:lnTo>
                <a:lnTo>
                  <a:pt x="865" y="1156"/>
                </a:lnTo>
                <a:lnTo>
                  <a:pt x="865" y="1168"/>
                </a:lnTo>
                <a:lnTo>
                  <a:pt x="853" y="1156"/>
                </a:lnTo>
                <a:lnTo>
                  <a:pt x="842" y="1168"/>
                </a:lnTo>
                <a:lnTo>
                  <a:pt x="842" y="1180"/>
                </a:lnTo>
                <a:lnTo>
                  <a:pt x="842" y="1191"/>
                </a:lnTo>
                <a:lnTo>
                  <a:pt x="830" y="1203"/>
                </a:lnTo>
                <a:lnTo>
                  <a:pt x="819" y="1238"/>
                </a:lnTo>
                <a:lnTo>
                  <a:pt x="807" y="1261"/>
                </a:lnTo>
                <a:lnTo>
                  <a:pt x="795" y="1273"/>
                </a:lnTo>
                <a:lnTo>
                  <a:pt x="772" y="1261"/>
                </a:lnTo>
                <a:lnTo>
                  <a:pt x="761" y="1261"/>
                </a:lnTo>
                <a:lnTo>
                  <a:pt x="749" y="1261"/>
                </a:lnTo>
                <a:lnTo>
                  <a:pt x="738" y="1261"/>
                </a:lnTo>
                <a:lnTo>
                  <a:pt x="703" y="1261"/>
                </a:lnTo>
                <a:lnTo>
                  <a:pt x="680" y="1261"/>
                </a:lnTo>
                <a:lnTo>
                  <a:pt x="669" y="1273"/>
                </a:lnTo>
                <a:lnTo>
                  <a:pt x="646" y="1261"/>
                </a:lnTo>
                <a:lnTo>
                  <a:pt x="634" y="1250"/>
                </a:lnTo>
                <a:lnTo>
                  <a:pt x="623" y="1238"/>
                </a:lnTo>
                <a:lnTo>
                  <a:pt x="611" y="1238"/>
                </a:lnTo>
                <a:lnTo>
                  <a:pt x="600" y="1238"/>
                </a:lnTo>
                <a:lnTo>
                  <a:pt x="588" y="1238"/>
                </a:lnTo>
                <a:lnTo>
                  <a:pt x="565" y="1250"/>
                </a:lnTo>
                <a:lnTo>
                  <a:pt x="553" y="1250"/>
                </a:lnTo>
                <a:lnTo>
                  <a:pt x="553" y="1238"/>
                </a:lnTo>
                <a:lnTo>
                  <a:pt x="542" y="1226"/>
                </a:lnTo>
                <a:lnTo>
                  <a:pt x="542" y="1215"/>
                </a:lnTo>
                <a:lnTo>
                  <a:pt x="542" y="1203"/>
                </a:lnTo>
                <a:lnTo>
                  <a:pt x="565" y="1168"/>
                </a:lnTo>
                <a:lnTo>
                  <a:pt x="576" y="1156"/>
                </a:lnTo>
                <a:lnTo>
                  <a:pt x="588" y="1145"/>
                </a:lnTo>
                <a:lnTo>
                  <a:pt x="588" y="1133"/>
                </a:lnTo>
                <a:lnTo>
                  <a:pt x="611" y="1098"/>
                </a:lnTo>
                <a:lnTo>
                  <a:pt x="611" y="1086"/>
                </a:lnTo>
                <a:lnTo>
                  <a:pt x="611" y="1075"/>
                </a:lnTo>
                <a:lnTo>
                  <a:pt x="611" y="1063"/>
                </a:lnTo>
                <a:lnTo>
                  <a:pt x="588" y="1040"/>
                </a:lnTo>
                <a:lnTo>
                  <a:pt x="588" y="1028"/>
                </a:lnTo>
                <a:lnTo>
                  <a:pt x="565" y="1028"/>
                </a:lnTo>
                <a:lnTo>
                  <a:pt x="553" y="1028"/>
                </a:lnTo>
                <a:lnTo>
                  <a:pt x="553" y="1040"/>
                </a:lnTo>
                <a:lnTo>
                  <a:pt x="530" y="1028"/>
                </a:lnTo>
                <a:lnTo>
                  <a:pt x="519" y="1028"/>
                </a:lnTo>
                <a:lnTo>
                  <a:pt x="507" y="1051"/>
                </a:lnTo>
                <a:lnTo>
                  <a:pt x="496" y="1051"/>
                </a:lnTo>
                <a:lnTo>
                  <a:pt x="496" y="1075"/>
                </a:lnTo>
                <a:lnTo>
                  <a:pt x="496" y="1086"/>
                </a:lnTo>
                <a:lnTo>
                  <a:pt x="473" y="1110"/>
                </a:lnTo>
                <a:lnTo>
                  <a:pt x="473" y="1121"/>
                </a:lnTo>
                <a:lnTo>
                  <a:pt x="484" y="1121"/>
                </a:lnTo>
                <a:lnTo>
                  <a:pt x="484" y="1133"/>
                </a:lnTo>
                <a:lnTo>
                  <a:pt x="484" y="1145"/>
                </a:lnTo>
                <a:lnTo>
                  <a:pt x="484" y="1156"/>
                </a:lnTo>
                <a:lnTo>
                  <a:pt x="484" y="1180"/>
                </a:lnTo>
                <a:lnTo>
                  <a:pt x="473" y="1180"/>
                </a:lnTo>
                <a:lnTo>
                  <a:pt x="461" y="1203"/>
                </a:lnTo>
                <a:lnTo>
                  <a:pt x="450" y="1191"/>
                </a:lnTo>
                <a:lnTo>
                  <a:pt x="438" y="1191"/>
                </a:lnTo>
                <a:lnTo>
                  <a:pt x="427" y="1203"/>
                </a:lnTo>
                <a:lnTo>
                  <a:pt x="415" y="1203"/>
                </a:lnTo>
                <a:lnTo>
                  <a:pt x="404" y="1215"/>
                </a:lnTo>
                <a:lnTo>
                  <a:pt x="392" y="1226"/>
                </a:lnTo>
                <a:lnTo>
                  <a:pt x="392" y="1238"/>
                </a:lnTo>
                <a:lnTo>
                  <a:pt x="381" y="1238"/>
                </a:lnTo>
                <a:lnTo>
                  <a:pt x="369" y="1250"/>
                </a:lnTo>
                <a:lnTo>
                  <a:pt x="357" y="1250"/>
                </a:lnTo>
                <a:lnTo>
                  <a:pt x="346" y="1238"/>
                </a:lnTo>
                <a:lnTo>
                  <a:pt x="311" y="1226"/>
                </a:lnTo>
                <a:lnTo>
                  <a:pt x="311" y="1191"/>
                </a:lnTo>
                <a:lnTo>
                  <a:pt x="311" y="1180"/>
                </a:lnTo>
                <a:lnTo>
                  <a:pt x="300" y="1156"/>
                </a:lnTo>
                <a:lnTo>
                  <a:pt x="300" y="1145"/>
                </a:lnTo>
                <a:lnTo>
                  <a:pt x="300" y="1121"/>
                </a:lnTo>
                <a:lnTo>
                  <a:pt x="288" y="1110"/>
                </a:lnTo>
                <a:lnTo>
                  <a:pt x="288" y="1098"/>
                </a:lnTo>
                <a:lnTo>
                  <a:pt x="277" y="1098"/>
                </a:lnTo>
                <a:lnTo>
                  <a:pt x="254" y="1098"/>
                </a:lnTo>
                <a:lnTo>
                  <a:pt x="254" y="1110"/>
                </a:lnTo>
                <a:lnTo>
                  <a:pt x="219" y="1110"/>
                </a:lnTo>
                <a:lnTo>
                  <a:pt x="196" y="1098"/>
                </a:lnTo>
                <a:lnTo>
                  <a:pt x="185" y="1110"/>
                </a:lnTo>
                <a:lnTo>
                  <a:pt x="173" y="1098"/>
                </a:lnTo>
                <a:lnTo>
                  <a:pt x="161" y="1098"/>
                </a:lnTo>
                <a:lnTo>
                  <a:pt x="138" y="1098"/>
                </a:lnTo>
                <a:lnTo>
                  <a:pt x="127" y="1051"/>
                </a:lnTo>
                <a:lnTo>
                  <a:pt x="104" y="1016"/>
                </a:lnTo>
                <a:lnTo>
                  <a:pt x="92" y="1005"/>
                </a:lnTo>
                <a:lnTo>
                  <a:pt x="81" y="1005"/>
                </a:lnTo>
                <a:lnTo>
                  <a:pt x="69" y="1005"/>
                </a:lnTo>
                <a:lnTo>
                  <a:pt x="58" y="981"/>
                </a:lnTo>
                <a:lnTo>
                  <a:pt x="58" y="958"/>
                </a:lnTo>
                <a:lnTo>
                  <a:pt x="46" y="946"/>
                </a:lnTo>
                <a:lnTo>
                  <a:pt x="58" y="934"/>
                </a:lnTo>
                <a:lnTo>
                  <a:pt x="46" y="934"/>
                </a:lnTo>
                <a:lnTo>
                  <a:pt x="35" y="923"/>
                </a:lnTo>
                <a:lnTo>
                  <a:pt x="23" y="923"/>
                </a:lnTo>
                <a:lnTo>
                  <a:pt x="23" y="899"/>
                </a:lnTo>
                <a:lnTo>
                  <a:pt x="12" y="888"/>
                </a:lnTo>
                <a:lnTo>
                  <a:pt x="0" y="876"/>
                </a:lnTo>
                <a:lnTo>
                  <a:pt x="12" y="876"/>
                </a:lnTo>
                <a:lnTo>
                  <a:pt x="23" y="864"/>
                </a:lnTo>
                <a:lnTo>
                  <a:pt x="35" y="853"/>
                </a:lnTo>
                <a:lnTo>
                  <a:pt x="46" y="841"/>
                </a:lnTo>
                <a:lnTo>
                  <a:pt x="46" y="829"/>
                </a:lnTo>
                <a:lnTo>
                  <a:pt x="46" y="818"/>
                </a:lnTo>
                <a:lnTo>
                  <a:pt x="58" y="794"/>
                </a:lnTo>
                <a:lnTo>
                  <a:pt x="69" y="783"/>
                </a:lnTo>
                <a:lnTo>
                  <a:pt x="46" y="759"/>
                </a:lnTo>
                <a:lnTo>
                  <a:pt x="58" y="736"/>
                </a:lnTo>
                <a:lnTo>
                  <a:pt x="58" y="724"/>
                </a:lnTo>
                <a:lnTo>
                  <a:pt x="58" y="701"/>
                </a:lnTo>
                <a:lnTo>
                  <a:pt x="46" y="666"/>
                </a:lnTo>
                <a:lnTo>
                  <a:pt x="35" y="654"/>
                </a:lnTo>
                <a:lnTo>
                  <a:pt x="46" y="643"/>
                </a:lnTo>
                <a:lnTo>
                  <a:pt x="58" y="631"/>
                </a:lnTo>
                <a:lnTo>
                  <a:pt x="46" y="631"/>
                </a:lnTo>
                <a:lnTo>
                  <a:pt x="35" y="608"/>
                </a:lnTo>
                <a:lnTo>
                  <a:pt x="35" y="596"/>
                </a:lnTo>
                <a:lnTo>
                  <a:pt x="35" y="584"/>
                </a:lnTo>
                <a:lnTo>
                  <a:pt x="69" y="584"/>
                </a:lnTo>
                <a:lnTo>
                  <a:pt x="104" y="572"/>
                </a:lnTo>
                <a:lnTo>
                  <a:pt x="104" y="561"/>
                </a:lnTo>
                <a:lnTo>
                  <a:pt x="92" y="549"/>
                </a:lnTo>
                <a:lnTo>
                  <a:pt x="69" y="514"/>
                </a:lnTo>
                <a:lnTo>
                  <a:pt x="58" y="514"/>
                </a:lnTo>
                <a:lnTo>
                  <a:pt x="46" y="514"/>
                </a:lnTo>
                <a:lnTo>
                  <a:pt x="46" y="502"/>
                </a:lnTo>
                <a:lnTo>
                  <a:pt x="58" y="491"/>
                </a:lnTo>
                <a:lnTo>
                  <a:pt x="58" y="479"/>
                </a:lnTo>
                <a:lnTo>
                  <a:pt x="46" y="467"/>
                </a:lnTo>
                <a:lnTo>
                  <a:pt x="46" y="456"/>
                </a:lnTo>
                <a:lnTo>
                  <a:pt x="58" y="456"/>
                </a:lnTo>
                <a:lnTo>
                  <a:pt x="58" y="444"/>
                </a:lnTo>
                <a:lnTo>
                  <a:pt x="81" y="456"/>
                </a:lnTo>
                <a:lnTo>
                  <a:pt x="81" y="467"/>
                </a:lnTo>
                <a:lnTo>
                  <a:pt x="69" y="491"/>
                </a:lnTo>
                <a:lnTo>
                  <a:pt x="81" y="502"/>
                </a:lnTo>
                <a:lnTo>
                  <a:pt x="81" y="514"/>
                </a:lnTo>
                <a:lnTo>
                  <a:pt x="92" y="526"/>
                </a:lnTo>
                <a:lnTo>
                  <a:pt x="104" y="537"/>
                </a:lnTo>
                <a:lnTo>
                  <a:pt x="104" y="549"/>
                </a:lnTo>
                <a:lnTo>
                  <a:pt x="115" y="537"/>
                </a:lnTo>
                <a:lnTo>
                  <a:pt x="115" y="514"/>
                </a:lnTo>
                <a:lnTo>
                  <a:pt x="104" y="479"/>
                </a:lnTo>
                <a:lnTo>
                  <a:pt x="104" y="467"/>
                </a:lnTo>
                <a:lnTo>
                  <a:pt x="104" y="456"/>
                </a:lnTo>
                <a:lnTo>
                  <a:pt x="104" y="432"/>
                </a:lnTo>
                <a:lnTo>
                  <a:pt x="104" y="421"/>
                </a:lnTo>
                <a:lnTo>
                  <a:pt x="127" y="397"/>
                </a:lnTo>
                <a:lnTo>
                  <a:pt x="115" y="374"/>
                </a:lnTo>
                <a:lnTo>
                  <a:pt x="104" y="362"/>
                </a:lnTo>
                <a:lnTo>
                  <a:pt x="104" y="351"/>
                </a:lnTo>
                <a:lnTo>
                  <a:pt x="92" y="339"/>
                </a:lnTo>
                <a:lnTo>
                  <a:pt x="69" y="339"/>
                </a:lnTo>
                <a:lnTo>
                  <a:pt x="69" y="327"/>
                </a:lnTo>
                <a:lnTo>
                  <a:pt x="58" y="327"/>
                </a:lnTo>
                <a:lnTo>
                  <a:pt x="58" y="316"/>
                </a:lnTo>
                <a:lnTo>
                  <a:pt x="58" y="304"/>
                </a:lnTo>
                <a:lnTo>
                  <a:pt x="81" y="292"/>
                </a:lnTo>
                <a:lnTo>
                  <a:pt x="81" y="281"/>
                </a:lnTo>
                <a:lnTo>
                  <a:pt x="81" y="257"/>
                </a:lnTo>
                <a:lnTo>
                  <a:pt x="81" y="246"/>
                </a:lnTo>
                <a:lnTo>
                  <a:pt x="92" y="234"/>
                </a:lnTo>
                <a:lnTo>
                  <a:pt x="81" y="222"/>
                </a:lnTo>
                <a:lnTo>
                  <a:pt x="69" y="222"/>
                </a:lnTo>
                <a:lnTo>
                  <a:pt x="69" y="210"/>
                </a:lnTo>
                <a:lnTo>
                  <a:pt x="58" y="222"/>
                </a:lnTo>
                <a:lnTo>
                  <a:pt x="46" y="222"/>
                </a:lnTo>
                <a:lnTo>
                  <a:pt x="35" y="234"/>
                </a:lnTo>
                <a:lnTo>
                  <a:pt x="23" y="222"/>
                </a:lnTo>
                <a:lnTo>
                  <a:pt x="12" y="222"/>
                </a:lnTo>
                <a:lnTo>
                  <a:pt x="0" y="210"/>
                </a:lnTo>
                <a:lnTo>
                  <a:pt x="12" y="199"/>
                </a:lnTo>
                <a:lnTo>
                  <a:pt x="23" y="187"/>
                </a:lnTo>
                <a:lnTo>
                  <a:pt x="46" y="187"/>
                </a:lnTo>
                <a:lnTo>
                  <a:pt x="46" y="175"/>
                </a:lnTo>
                <a:lnTo>
                  <a:pt x="69" y="152"/>
                </a:lnTo>
                <a:lnTo>
                  <a:pt x="69" y="140"/>
                </a:lnTo>
                <a:lnTo>
                  <a:pt x="69" y="129"/>
                </a:lnTo>
                <a:lnTo>
                  <a:pt x="81" y="129"/>
                </a:lnTo>
                <a:lnTo>
                  <a:pt x="92" y="117"/>
                </a:lnTo>
                <a:lnTo>
                  <a:pt x="104" y="117"/>
                </a:lnTo>
                <a:lnTo>
                  <a:pt x="104" y="105"/>
                </a:lnTo>
                <a:lnTo>
                  <a:pt x="104" y="94"/>
                </a:lnTo>
                <a:lnTo>
                  <a:pt x="104" y="82"/>
                </a:lnTo>
                <a:lnTo>
                  <a:pt x="92" y="47"/>
                </a:lnTo>
                <a:lnTo>
                  <a:pt x="81" y="47"/>
                </a:lnTo>
                <a:lnTo>
                  <a:pt x="81" y="35"/>
                </a:lnTo>
                <a:lnTo>
                  <a:pt x="69" y="35"/>
                </a:lnTo>
                <a:lnTo>
                  <a:pt x="81" y="35"/>
                </a:lnTo>
                <a:lnTo>
                  <a:pt x="69" y="24"/>
                </a:lnTo>
                <a:lnTo>
                  <a:pt x="69" y="12"/>
                </a:lnTo>
                <a:lnTo>
                  <a:pt x="92" y="12"/>
                </a:lnTo>
                <a:lnTo>
                  <a:pt x="138" y="12"/>
                </a:lnTo>
                <a:lnTo>
                  <a:pt x="150" y="12"/>
                </a:lnTo>
                <a:lnTo>
                  <a:pt x="161" y="24"/>
                </a:lnTo>
                <a:lnTo>
                  <a:pt x="173" y="12"/>
                </a:lnTo>
                <a:lnTo>
                  <a:pt x="185" y="12"/>
                </a:lnTo>
                <a:lnTo>
                  <a:pt x="185" y="0"/>
                </a:lnTo>
                <a:lnTo>
                  <a:pt x="196" y="12"/>
                </a:lnTo>
                <a:lnTo>
                  <a:pt x="208" y="12"/>
                </a:lnTo>
                <a:lnTo>
                  <a:pt x="208" y="24"/>
                </a:lnTo>
                <a:lnTo>
                  <a:pt x="219" y="24"/>
                </a:lnTo>
                <a:lnTo>
                  <a:pt x="231" y="12"/>
                </a:lnTo>
                <a:lnTo>
                  <a:pt x="265" y="12"/>
                </a:lnTo>
                <a:lnTo>
                  <a:pt x="288" y="24"/>
                </a:lnTo>
                <a:lnTo>
                  <a:pt x="300" y="47"/>
                </a:lnTo>
                <a:lnTo>
                  <a:pt x="311" y="59"/>
                </a:lnTo>
                <a:lnTo>
                  <a:pt x="334" y="47"/>
                </a:lnTo>
                <a:lnTo>
                  <a:pt x="334" y="35"/>
                </a:lnTo>
                <a:lnTo>
                  <a:pt x="346" y="35"/>
                </a:lnTo>
                <a:lnTo>
                  <a:pt x="346" y="47"/>
                </a:lnTo>
                <a:lnTo>
                  <a:pt x="357" y="47"/>
                </a:lnTo>
                <a:lnTo>
                  <a:pt x="369" y="35"/>
                </a:lnTo>
                <a:lnTo>
                  <a:pt x="392" y="24"/>
                </a:lnTo>
                <a:lnTo>
                  <a:pt x="392" y="12"/>
                </a:lnTo>
                <a:lnTo>
                  <a:pt x="415" y="35"/>
                </a:lnTo>
                <a:lnTo>
                  <a:pt x="415" y="47"/>
                </a:lnTo>
                <a:lnTo>
                  <a:pt x="415" y="59"/>
                </a:lnTo>
                <a:lnTo>
                  <a:pt x="415" y="70"/>
                </a:lnTo>
                <a:lnTo>
                  <a:pt x="427" y="70"/>
                </a:lnTo>
                <a:lnTo>
                  <a:pt x="450" y="59"/>
                </a:lnTo>
                <a:lnTo>
                  <a:pt x="450" y="70"/>
                </a:lnTo>
                <a:lnTo>
                  <a:pt x="450" y="94"/>
                </a:lnTo>
                <a:lnTo>
                  <a:pt x="450" y="105"/>
                </a:lnTo>
                <a:lnTo>
                  <a:pt x="450" y="117"/>
                </a:lnTo>
                <a:lnTo>
                  <a:pt x="415" y="129"/>
                </a:lnTo>
                <a:lnTo>
                  <a:pt x="427" y="152"/>
                </a:lnTo>
                <a:lnTo>
                  <a:pt x="438" y="164"/>
                </a:lnTo>
                <a:lnTo>
                  <a:pt x="438" y="175"/>
                </a:lnTo>
                <a:lnTo>
                  <a:pt x="450" y="175"/>
                </a:lnTo>
                <a:lnTo>
                  <a:pt x="461" y="152"/>
                </a:lnTo>
                <a:lnTo>
                  <a:pt x="473" y="164"/>
                </a:lnTo>
                <a:lnTo>
                  <a:pt x="473" y="152"/>
                </a:lnTo>
                <a:lnTo>
                  <a:pt x="484" y="140"/>
                </a:lnTo>
                <a:lnTo>
                  <a:pt x="496" y="129"/>
                </a:lnTo>
                <a:lnTo>
                  <a:pt x="507" y="129"/>
                </a:lnTo>
                <a:lnTo>
                  <a:pt x="507" y="117"/>
                </a:lnTo>
                <a:lnTo>
                  <a:pt x="519" y="94"/>
                </a:lnTo>
                <a:lnTo>
                  <a:pt x="519" y="82"/>
                </a:lnTo>
                <a:lnTo>
                  <a:pt x="530" y="47"/>
                </a:lnTo>
                <a:lnTo>
                  <a:pt x="542" y="59"/>
                </a:lnTo>
                <a:lnTo>
                  <a:pt x="553" y="47"/>
                </a:lnTo>
                <a:lnTo>
                  <a:pt x="565" y="47"/>
                </a:lnTo>
                <a:lnTo>
                  <a:pt x="576" y="59"/>
                </a:lnTo>
                <a:lnTo>
                  <a:pt x="600" y="82"/>
                </a:lnTo>
                <a:lnTo>
                  <a:pt x="611" y="94"/>
                </a:lnTo>
                <a:lnTo>
                  <a:pt x="646" y="105"/>
                </a:lnTo>
                <a:lnTo>
                  <a:pt x="646" y="129"/>
                </a:lnTo>
                <a:lnTo>
                  <a:pt x="646" y="175"/>
                </a:lnTo>
                <a:lnTo>
                  <a:pt x="634" y="199"/>
                </a:lnTo>
                <a:lnTo>
                  <a:pt x="623" y="234"/>
                </a:lnTo>
                <a:lnTo>
                  <a:pt x="611" y="257"/>
                </a:lnTo>
                <a:lnTo>
                  <a:pt x="634" y="246"/>
                </a:lnTo>
                <a:lnTo>
                  <a:pt x="646" y="246"/>
                </a:lnTo>
                <a:lnTo>
                  <a:pt x="657" y="234"/>
                </a:lnTo>
                <a:lnTo>
                  <a:pt x="657" y="269"/>
                </a:lnTo>
                <a:lnTo>
                  <a:pt x="669" y="269"/>
                </a:lnTo>
                <a:lnTo>
                  <a:pt x="680" y="281"/>
                </a:lnTo>
                <a:lnTo>
                  <a:pt x="692" y="292"/>
                </a:lnTo>
                <a:lnTo>
                  <a:pt x="692" y="316"/>
                </a:lnTo>
                <a:lnTo>
                  <a:pt x="703" y="316"/>
                </a:lnTo>
                <a:lnTo>
                  <a:pt x="715" y="316"/>
                </a:lnTo>
                <a:lnTo>
                  <a:pt x="726" y="304"/>
                </a:lnTo>
                <a:lnTo>
                  <a:pt x="726" y="292"/>
                </a:lnTo>
                <a:lnTo>
                  <a:pt x="749" y="292"/>
                </a:lnTo>
                <a:lnTo>
                  <a:pt x="761" y="281"/>
                </a:lnTo>
                <a:lnTo>
                  <a:pt x="772" y="304"/>
                </a:lnTo>
                <a:lnTo>
                  <a:pt x="761" y="316"/>
                </a:lnTo>
                <a:lnTo>
                  <a:pt x="761" y="327"/>
                </a:lnTo>
                <a:lnTo>
                  <a:pt x="761" y="339"/>
                </a:lnTo>
                <a:lnTo>
                  <a:pt x="772" y="339"/>
                </a:lnTo>
                <a:lnTo>
                  <a:pt x="784" y="339"/>
                </a:lnTo>
                <a:lnTo>
                  <a:pt x="772" y="327"/>
                </a:lnTo>
                <a:lnTo>
                  <a:pt x="784" y="316"/>
                </a:lnTo>
                <a:lnTo>
                  <a:pt x="795" y="316"/>
                </a:lnTo>
                <a:lnTo>
                  <a:pt x="807" y="304"/>
                </a:lnTo>
                <a:lnTo>
                  <a:pt x="819" y="304"/>
                </a:lnTo>
                <a:lnTo>
                  <a:pt x="830" y="316"/>
                </a:lnTo>
                <a:lnTo>
                  <a:pt x="842" y="316"/>
                </a:lnTo>
                <a:lnTo>
                  <a:pt x="853" y="316"/>
                </a:lnTo>
                <a:lnTo>
                  <a:pt x="865" y="316"/>
                </a:lnTo>
                <a:lnTo>
                  <a:pt x="853" y="304"/>
                </a:lnTo>
                <a:lnTo>
                  <a:pt x="853" y="292"/>
                </a:lnTo>
                <a:lnTo>
                  <a:pt x="876" y="269"/>
                </a:lnTo>
                <a:lnTo>
                  <a:pt x="888" y="246"/>
                </a:lnTo>
                <a:lnTo>
                  <a:pt x="899" y="246"/>
                </a:lnTo>
                <a:lnTo>
                  <a:pt x="899" y="257"/>
                </a:lnTo>
                <a:lnTo>
                  <a:pt x="899" y="281"/>
                </a:lnTo>
                <a:lnTo>
                  <a:pt x="888" y="292"/>
                </a:lnTo>
                <a:lnTo>
                  <a:pt x="888" y="304"/>
                </a:lnTo>
                <a:lnTo>
                  <a:pt x="945" y="316"/>
                </a:lnTo>
                <a:lnTo>
                  <a:pt x="945" y="304"/>
                </a:lnTo>
                <a:lnTo>
                  <a:pt x="980" y="292"/>
                </a:lnTo>
                <a:lnTo>
                  <a:pt x="1003" y="304"/>
                </a:lnTo>
                <a:lnTo>
                  <a:pt x="1026" y="304"/>
                </a:lnTo>
                <a:close/>
                <a:moveTo>
                  <a:pt x="288" y="70"/>
                </a:moveTo>
                <a:lnTo>
                  <a:pt x="288" y="59"/>
                </a:lnTo>
                <a:lnTo>
                  <a:pt x="277" y="82"/>
                </a:lnTo>
                <a:lnTo>
                  <a:pt x="265" y="82"/>
                </a:lnTo>
                <a:lnTo>
                  <a:pt x="277" y="94"/>
                </a:lnTo>
                <a:lnTo>
                  <a:pt x="277" y="105"/>
                </a:lnTo>
                <a:lnTo>
                  <a:pt x="288" y="105"/>
                </a:lnTo>
                <a:lnTo>
                  <a:pt x="300" y="94"/>
                </a:lnTo>
                <a:lnTo>
                  <a:pt x="288" y="82"/>
                </a:lnTo>
                <a:lnTo>
                  <a:pt x="288" y="70"/>
                </a:lnTo>
                <a:close/>
                <a:moveTo>
                  <a:pt x="208" y="59"/>
                </a:moveTo>
                <a:lnTo>
                  <a:pt x="196" y="59"/>
                </a:lnTo>
                <a:lnTo>
                  <a:pt x="196" y="70"/>
                </a:lnTo>
                <a:lnTo>
                  <a:pt x="196" y="94"/>
                </a:lnTo>
                <a:lnTo>
                  <a:pt x="208" y="82"/>
                </a:lnTo>
                <a:lnTo>
                  <a:pt x="208" y="70"/>
                </a:lnTo>
                <a:lnTo>
                  <a:pt x="219" y="70"/>
                </a:lnTo>
                <a:lnTo>
                  <a:pt x="208" y="59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9" name="catalunia"/>
          <p:cNvSpPr>
            <a:spLocks noEditPoints="1"/>
          </p:cNvSpPr>
          <p:nvPr/>
        </p:nvSpPr>
        <p:spPr bwMode="auto">
          <a:xfrm>
            <a:off x="6835886" y="2137471"/>
            <a:ext cx="1113254" cy="1085756"/>
          </a:xfrm>
          <a:custGeom>
            <a:avLst/>
            <a:gdLst>
              <a:gd name="T0" fmla="*/ 565 w 4450"/>
              <a:gd name="T1" fmla="*/ 164 h 4601"/>
              <a:gd name="T2" fmla="*/ 738 w 4450"/>
              <a:gd name="T3" fmla="*/ 47 h 4601"/>
              <a:gd name="T4" fmla="*/ 1038 w 4450"/>
              <a:gd name="T5" fmla="*/ 129 h 4601"/>
              <a:gd name="T6" fmla="*/ 1303 w 4450"/>
              <a:gd name="T7" fmla="*/ 269 h 4601"/>
              <a:gd name="T8" fmla="*/ 1568 w 4450"/>
              <a:gd name="T9" fmla="*/ 257 h 4601"/>
              <a:gd name="T10" fmla="*/ 1695 w 4450"/>
              <a:gd name="T11" fmla="*/ 502 h 4601"/>
              <a:gd name="T12" fmla="*/ 1729 w 4450"/>
              <a:gd name="T13" fmla="*/ 759 h 4601"/>
              <a:gd name="T14" fmla="*/ 2017 w 4450"/>
              <a:gd name="T15" fmla="*/ 701 h 4601"/>
              <a:gd name="T16" fmla="*/ 2306 w 4450"/>
              <a:gd name="T17" fmla="*/ 689 h 4601"/>
              <a:gd name="T18" fmla="*/ 2536 w 4450"/>
              <a:gd name="T19" fmla="*/ 888 h 4601"/>
              <a:gd name="T20" fmla="*/ 2824 w 4450"/>
              <a:gd name="T21" fmla="*/ 759 h 4601"/>
              <a:gd name="T22" fmla="*/ 3055 w 4450"/>
              <a:gd name="T23" fmla="*/ 771 h 4601"/>
              <a:gd name="T24" fmla="*/ 3320 w 4450"/>
              <a:gd name="T25" fmla="*/ 876 h 4601"/>
              <a:gd name="T26" fmla="*/ 3470 w 4450"/>
              <a:gd name="T27" fmla="*/ 783 h 4601"/>
              <a:gd name="T28" fmla="*/ 3723 w 4450"/>
              <a:gd name="T29" fmla="*/ 619 h 4601"/>
              <a:gd name="T30" fmla="*/ 4023 w 4450"/>
              <a:gd name="T31" fmla="*/ 584 h 4601"/>
              <a:gd name="T32" fmla="*/ 4208 w 4450"/>
              <a:gd name="T33" fmla="*/ 677 h 4601"/>
              <a:gd name="T34" fmla="*/ 4265 w 4450"/>
              <a:gd name="T35" fmla="*/ 818 h 4601"/>
              <a:gd name="T36" fmla="*/ 4392 w 4450"/>
              <a:gd name="T37" fmla="*/ 829 h 4601"/>
              <a:gd name="T38" fmla="*/ 4392 w 4450"/>
              <a:gd name="T39" fmla="*/ 911 h 4601"/>
              <a:gd name="T40" fmla="*/ 4323 w 4450"/>
              <a:gd name="T41" fmla="*/ 981 h 4601"/>
              <a:gd name="T42" fmla="*/ 4185 w 4450"/>
              <a:gd name="T43" fmla="*/ 993 h 4601"/>
              <a:gd name="T44" fmla="*/ 4265 w 4450"/>
              <a:gd name="T45" fmla="*/ 1273 h 4601"/>
              <a:gd name="T46" fmla="*/ 4334 w 4450"/>
              <a:gd name="T47" fmla="*/ 1530 h 4601"/>
              <a:gd name="T48" fmla="*/ 4346 w 4450"/>
              <a:gd name="T49" fmla="*/ 1635 h 4601"/>
              <a:gd name="T50" fmla="*/ 4254 w 4450"/>
              <a:gd name="T51" fmla="*/ 1775 h 4601"/>
              <a:gd name="T52" fmla="*/ 4104 w 4450"/>
              <a:gd name="T53" fmla="*/ 1939 h 4601"/>
              <a:gd name="T54" fmla="*/ 3942 w 4450"/>
              <a:gd name="T55" fmla="*/ 2067 h 4601"/>
              <a:gd name="T56" fmla="*/ 3666 w 4450"/>
              <a:gd name="T57" fmla="*/ 2254 h 4601"/>
              <a:gd name="T58" fmla="*/ 3297 w 4450"/>
              <a:gd name="T59" fmla="*/ 2464 h 4601"/>
              <a:gd name="T60" fmla="*/ 2940 w 4450"/>
              <a:gd name="T61" fmla="*/ 2768 h 4601"/>
              <a:gd name="T62" fmla="*/ 2893 w 4450"/>
              <a:gd name="T63" fmla="*/ 2838 h 4601"/>
              <a:gd name="T64" fmla="*/ 2467 w 4450"/>
              <a:gd name="T65" fmla="*/ 3106 h 4601"/>
              <a:gd name="T66" fmla="*/ 2271 w 4450"/>
              <a:gd name="T67" fmla="*/ 3165 h 4601"/>
              <a:gd name="T68" fmla="*/ 1706 w 4450"/>
              <a:gd name="T69" fmla="*/ 3363 h 4601"/>
              <a:gd name="T70" fmla="*/ 1545 w 4450"/>
              <a:gd name="T71" fmla="*/ 3410 h 4601"/>
              <a:gd name="T72" fmla="*/ 1326 w 4450"/>
              <a:gd name="T73" fmla="*/ 3503 h 4601"/>
              <a:gd name="T74" fmla="*/ 1015 w 4450"/>
              <a:gd name="T75" fmla="*/ 3772 h 4601"/>
              <a:gd name="T76" fmla="*/ 853 w 4450"/>
              <a:gd name="T77" fmla="*/ 3970 h 4601"/>
              <a:gd name="T78" fmla="*/ 842 w 4450"/>
              <a:gd name="T79" fmla="*/ 4064 h 4601"/>
              <a:gd name="T80" fmla="*/ 945 w 4450"/>
              <a:gd name="T81" fmla="*/ 4321 h 4601"/>
              <a:gd name="T82" fmla="*/ 749 w 4450"/>
              <a:gd name="T83" fmla="*/ 4472 h 4601"/>
              <a:gd name="T84" fmla="*/ 795 w 4450"/>
              <a:gd name="T85" fmla="*/ 4367 h 4601"/>
              <a:gd name="T86" fmla="*/ 600 w 4450"/>
              <a:gd name="T87" fmla="*/ 4507 h 4601"/>
              <a:gd name="T88" fmla="*/ 369 w 4450"/>
              <a:gd name="T89" fmla="*/ 4472 h 4601"/>
              <a:gd name="T90" fmla="*/ 173 w 4450"/>
              <a:gd name="T91" fmla="*/ 4286 h 4601"/>
              <a:gd name="T92" fmla="*/ 46 w 4450"/>
              <a:gd name="T93" fmla="*/ 4181 h 4601"/>
              <a:gd name="T94" fmla="*/ 127 w 4450"/>
              <a:gd name="T95" fmla="*/ 3935 h 4601"/>
              <a:gd name="T96" fmla="*/ 161 w 4450"/>
              <a:gd name="T97" fmla="*/ 3713 h 4601"/>
              <a:gd name="T98" fmla="*/ 69 w 4450"/>
              <a:gd name="T99" fmla="*/ 3585 h 4601"/>
              <a:gd name="T100" fmla="*/ 138 w 4450"/>
              <a:gd name="T101" fmla="*/ 3386 h 4601"/>
              <a:gd name="T102" fmla="*/ 265 w 4450"/>
              <a:gd name="T103" fmla="*/ 3083 h 4601"/>
              <a:gd name="T104" fmla="*/ 288 w 4450"/>
              <a:gd name="T105" fmla="*/ 2709 h 4601"/>
              <a:gd name="T106" fmla="*/ 173 w 4450"/>
              <a:gd name="T107" fmla="*/ 2347 h 4601"/>
              <a:gd name="T108" fmla="*/ 438 w 4450"/>
              <a:gd name="T109" fmla="*/ 2055 h 4601"/>
              <a:gd name="T110" fmla="*/ 519 w 4450"/>
              <a:gd name="T111" fmla="*/ 1833 h 4601"/>
              <a:gd name="T112" fmla="*/ 634 w 4450"/>
              <a:gd name="T113" fmla="*/ 1635 h 4601"/>
              <a:gd name="T114" fmla="*/ 703 w 4450"/>
              <a:gd name="T115" fmla="*/ 1261 h 4601"/>
              <a:gd name="T116" fmla="*/ 749 w 4450"/>
              <a:gd name="T117" fmla="*/ 981 h 4601"/>
              <a:gd name="T118" fmla="*/ 646 w 4450"/>
              <a:gd name="T119" fmla="*/ 759 h 4601"/>
              <a:gd name="T120" fmla="*/ 738 w 4450"/>
              <a:gd name="T121" fmla="*/ 479 h 4601"/>
              <a:gd name="T122" fmla="*/ 2478 w 4450"/>
              <a:gd name="T123" fmla="*/ 654 h 46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450"/>
              <a:gd name="T187" fmla="*/ 0 h 4601"/>
              <a:gd name="T188" fmla="*/ 4450 w 4450"/>
              <a:gd name="T189" fmla="*/ 4601 h 46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450" h="4601">
                <a:moveTo>
                  <a:pt x="576" y="339"/>
                </a:moveTo>
                <a:lnTo>
                  <a:pt x="588" y="339"/>
                </a:lnTo>
                <a:lnTo>
                  <a:pt x="600" y="339"/>
                </a:lnTo>
                <a:lnTo>
                  <a:pt x="600" y="315"/>
                </a:lnTo>
                <a:lnTo>
                  <a:pt x="600" y="304"/>
                </a:lnTo>
                <a:lnTo>
                  <a:pt x="611" y="304"/>
                </a:lnTo>
                <a:lnTo>
                  <a:pt x="611" y="292"/>
                </a:lnTo>
                <a:lnTo>
                  <a:pt x="600" y="292"/>
                </a:lnTo>
                <a:lnTo>
                  <a:pt x="600" y="280"/>
                </a:lnTo>
                <a:lnTo>
                  <a:pt x="600" y="269"/>
                </a:lnTo>
                <a:lnTo>
                  <a:pt x="588" y="257"/>
                </a:lnTo>
                <a:lnTo>
                  <a:pt x="588" y="245"/>
                </a:lnTo>
                <a:lnTo>
                  <a:pt x="588" y="234"/>
                </a:lnTo>
                <a:lnTo>
                  <a:pt x="576" y="234"/>
                </a:lnTo>
                <a:lnTo>
                  <a:pt x="576" y="222"/>
                </a:lnTo>
                <a:lnTo>
                  <a:pt x="576" y="210"/>
                </a:lnTo>
                <a:lnTo>
                  <a:pt x="553" y="222"/>
                </a:lnTo>
                <a:lnTo>
                  <a:pt x="542" y="210"/>
                </a:lnTo>
                <a:lnTo>
                  <a:pt x="565" y="199"/>
                </a:lnTo>
                <a:lnTo>
                  <a:pt x="553" y="199"/>
                </a:lnTo>
                <a:lnTo>
                  <a:pt x="565" y="187"/>
                </a:lnTo>
                <a:lnTo>
                  <a:pt x="576" y="175"/>
                </a:lnTo>
                <a:lnTo>
                  <a:pt x="588" y="164"/>
                </a:lnTo>
                <a:lnTo>
                  <a:pt x="565" y="164"/>
                </a:lnTo>
                <a:lnTo>
                  <a:pt x="553" y="152"/>
                </a:lnTo>
                <a:lnTo>
                  <a:pt x="565" y="129"/>
                </a:lnTo>
                <a:lnTo>
                  <a:pt x="576" y="117"/>
                </a:lnTo>
                <a:lnTo>
                  <a:pt x="588" y="117"/>
                </a:lnTo>
                <a:lnTo>
                  <a:pt x="588" y="105"/>
                </a:lnTo>
                <a:lnTo>
                  <a:pt x="576" y="94"/>
                </a:lnTo>
                <a:lnTo>
                  <a:pt x="576" y="82"/>
                </a:lnTo>
                <a:lnTo>
                  <a:pt x="588" y="82"/>
                </a:lnTo>
                <a:lnTo>
                  <a:pt x="576" y="70"/>
                </a:lnTo>
                <a:lnTo>
                  <a:pt x="565" y="59"/>
                </a:lnTo>
                <a:lnTo>
                  <a:pt x="565" y="47"/>
                </a:lnTo>
                <a:lnTo>
                  <a:pt x="565" y="35"/>
                </a:lnTo>
                <a:lnTo>
                  <a:pt x="588" y="24"/>
                </a:lnTo>
                <a:lnTo>
                  <a:pt x="588" y="12"/>
                </a:lnTo>
                <a:lnTo>
                  <a:pt x="611" y="12"/>
                </a:lnTo>
                <a:lnTo>
                  <a:pt x="623" y="0"/>
                </a:lnTo>
                <a:lnTo>
                  <a:pt x="634" y="0"/>
                </a:lnTo>
                <a:lnTo>
                  <a:pt x="646" y="0"/>
                </a:lnTo>
                <a:lnTo>
                  <a:pt x="657" y="0"/>
                </a:lnTo>
                <a:lnTo>
                  <a:pt x="669" y="12"/>
                </a:lnTo>
                <a:lnTo>
                  <a:pt x="669" y="24"/>
                </a:lnTo>
                <a:lnTo>
                  <a:pt x="692" y="24"/>
                </a:lnTo>
                <a:lnTo>
                  <a:pt x="715" y="35"/>
                </a:lnTo>
                <a:lnTo>
                  <a:pt x="738" y="47"/>
                </a:lnTo>
                <a:lnTo>
                  <a:pt x="749" y="47"/>
                </a:lnTo>
                <a:lnTo>
                  <a:pt x="761" y="35"/>
                </a:lnTo>
                <a:lnTo>
                  <a:pt x="772" y="35"/>
                </a:lnTo>
                <a:lnTo>
                  <a:pt x="784" y="35"/>
                </a:lnTo>
                <a:lnTo>
                  <a:pt x="819" y="59"/>
                </a:lnTo>
                <a:lnTo>
                  <a:pt x="830" y="47"/>
                </a:lnTo>
                <a:lnTo>
                  <a:pt x="853" y="59"/>
                </a:lnTo>
                <a:lnTo>
                  <a:pt x="853" y="70"/>
                </a:lnTo>
                <a:lnTo>
                  <a:pt x="865" y="70"/>
                </a:lnTo>
                <a:lnTo>
                  <a:pt x="876" y="70"/>
                </a:lnTo>
                <a:lnTo>
                  <a:pt x="876" y="82"/>
                </a:lnTo>
                <a:lnTo>
                  <a:pt x="888" y="82"/>
                </a:lnTo>
                <a:lnTo>
                  <a:pt x="922" y="105"/>
                </a:lnTo>
                <a:lnTo>
                  <a:pt x="934" y="105"/>
                </a:lnTo>
                <a:lnTo>
                  <a:pt x="945" y="129"/>
                </a:lnTo>
                <a:lnTo>
                  <a:pt x="968" y="129"/>
                </a:lnTo>
                <a:lnTo>
                  <a:pt x="957" y="117"/>
                </a:lnTo>
                <a:lnTo>
                  <a:pt x="968" y="105"/>
                </a:lnTo>
                <a:lnTo>
                  <a:pt x="980" y="94"/>
                </a:lnTo>
                <a:lnTo>
                  <a:pt x="1003" y="94"/>
                </a:lnTo>
                <a:lnTo>
                  <a:pt x="1015" y="94"/>
                </a:lnTo>
                <a:lnTo>
                  <a:pt x="1026" y="105"/>
                </a:lnTo>
                <a:lnTo>
                  <a:pt x="1026" y="117"/>
                </a:lnTo>
                <a:lnTo>
                  <a:pt x="1038" y="129"/>
                </a:lnTo>
                <a:lnTo>
                  <a:pt x="1049" y="129"/>
                </a:lnTo>
                <a:lnTo>
                  <a:pt x="1061" y="117"/>
                </a:lnTo>
                <a:lnTo>
                  <a:pt x="1084" y="117"/>
                </a:lnTo>
                <a:lnTo>
                  <a:pt x="1107" y="129"/>
                </a:lnTo>
                <a:lnTo>
                  <a:pt x="1107" y="117"/>
                </a:lnTo>
                <a:lnTo>
                  <a:pt x="1107" y="129"/>
                </a:lnTo>
                <a:lnTo>
                  <a:pt x="1107" y="117"/>
                </a:lnTo>
                <a:lnTo>
                  <a:pt x="1118" y="117"/>
                </a:lnTo>
                <a:lnTo>
                  <a:pt x="1118" y="129"/>
                </a:lnTo>
                <a:lnTo>
                  <a:pt x="1130" y="129"/>
                </a:lnTo>
                <a:lnTo>
                  <a:pt x="1141" y="129"/>
                </a:lnTo>
                <a:lnTo>
                  <a:pt x="1164" y="129"/>
                </a:lnTo>
                <a:lnTo>
                  <a:pt x="1164" y="117"/>
                </a:lnTo>
                <a:lnTo>
                  <a:pt x="1187" y="140"/>
                </a:lnTo>
                <a:lnTo>
                  <a:pt x="1199" y="140"/>
                </a:lnTo>
                <a:lnTo>
                  <a:pt x="1210" y="152"/>
                </a:lnTo>
                <a:lnTo>
                  <a:pt x="1234" y="164"/>
                </a:lnTo>
                <a:lnTo>
                  <a:pt x="1245" y="187"/>
                </a:lnTo>
                <a:lnTo>
                  <a:pt x="1245" y="210"/>
                </a:lnTo>
                <a:lnTo>
                  <a:pt x="1257" y="210"/>
                </a:lnTo>
                <a:lnTo>
                  <a:pt x="1257" y="234"/>
                </a:lnTo>
                <a:lnTo>
                  <a:pt x="1268" y="234"/>
                </a:lnTo>
                <a:lnTo>
                  <a:pt x="1280" y="245"/>
                </a:lnTo>
                <a:lnTo>
                  <a:pt x="1303" y="269"/>
                </a:lnTo>
                <a:lnTo>
                  <a:pt x="1314" y="269"/>
                </a:lnTo>
                <a:lnTo>
                  <a:pt x="1314" y="257"/>
                </a:lnTo>
                <a:lnTo>
                  <a:pt x="1326" y="245"/>
                </a:lnTo>
                <a:lnTo>
                  <a:pt x="1349" y="245"/>
                </a:lnTo>
                <a:lnTo>
                  <a:pt x="1360" y="234"/>
                </a:lnTo>
                <a:lnTo>
                  <a:pt x="1372" y="234"/>
                </a:lnTo>
                <a:lnTo>
                  <a:pt x="1395" y="222"/>
                </a:lnTo>
                <a:lnTo>
                  <a:pt x="1406" y="222"/>
                </a:lnTo>
                <a:lnTo>
                  <a:pt x="1418" y="234"/>
                </a:lnTo>
                <a:lnTo>
                  <a:pt x="1418" y="245"/>
                </a:lnTo>
                <a:lnTo>
                  <a:pt x="1441" y="245"/>
                </a:lnTo>
                <a:lnTo>
                  <a:pt x="1441" y="234"/>
                </a:lnTo>
                <a:lnTo>
                  <a:pt x="1453" y="234"/>
                </a:lnTo>
                <a:lnTo>
                  <a:pt x="1464" y="245"/>
                </a:lnTo>
                <a:lnTo>
                  <a:pt x="1487" y="234"/>
                </a:lnTo>
                <a:lnTo>
                  <a:pt x="1499" y="234"/>
                </a:lnTo>
                <a:lnTo>
                  <a:pt x="1510" y="234"/>
                </a:lnTo>
                <a:lnTo>
                  <a:pt x="1522" y="234"/>
                </a:lnTo>
                <a:lnTo>
                  <a:pt x="1533" y="222"/>
                </a:lnTo>
                <a:lnTo>
                  <a:pt x="1545" y="222"/>
                </a:lnTo>
                <a:lnTo>
                  <a:pt x="1545" y="234"/>
                </a:lnTo>
                <a:lnTo>
                  <a:pt x="1579" y="234"/>
                </a:lnTo>
                <a:lnTo>
                  <a:pt x="1568" y="245"/>
                </a:lnTo>
                <a:lnTo>
                  <a:pt x="1568" y="257"/>
                </a:lnTo>
                <a:lnTo>
                  <a:pt x="1568" y="269"/>
                </a:lnTo>
                <a:lnTo>
                  <a:pt x="1579" y="269"/>
                </a:lnTo>
                <a:lnTo>
                  <a:pt x="1591" y="280"/>
                </a:lnTo>
                <a:lnTo>
                  <a:pt x="1602" y="280"/>
                </a:lnTo>
                <a:lnTo>
                  <a:pt x="1625" y="292"/>
                </a:lnTo>
                <a:lnTo>
                  <a:pt x="1614" y="315"/>
                </a:lnTo>
                <a:lnTo>
                  <a:pt x="1625" y="315"/>
                </a:lnTo>
                <a:lnTo>
                  <a:pt x="1625" y="327"/>
                </a:lnTo>
                <a:lnTo>
                  <a:pt x="1637" y="339"/>
                </a:lnTo>
                <a:lnTo>
                  <a:pt x="1649" y="350"/>
                </a:lnTo>
                <a:lnTo>
                  <a:pt x="1660" y="350"/>
                </a:lnTo>
                <a:lnTo>
                  <a:pt x="1660" y="362"/>
                </a:lnTo>
                <a:lnTo>
                  <a:pt x="1672" y="374"/>
                </a:lnTo>
                <a:lnTo>
                  <a:pt x="1672" y="386"/>
                </a:lnTo>
                <a:lnTo>
                  <a:pt x="1672" y="397"/>
                </a:lnTo>
                <a:lnTo>
                  <a:pt x="1672" y="409"/>
                </a:lnTo>
                <a:lnTo>
                  <a:pt x="1683" y="421"/>
                </a:lnTo>
                <a:lnTo>
                  <a:pt x="1695" y="421"/>
                </a:lnTo>
                <a:lnTo>
                  <a:pt x="1683" y="432"/>
                </a:lnTo>
                <a:lnTo>
                  <a:pt x="1706" y="456"/>
                </a:lnTo>
                <a:lnTo>
                  <a:pt x="1706" y="479"/>
                </a:lnTo>
                <a:lnTo>
                  <a:pt x="1695" y="479"/>
                </a:lnTo>
                <a:lnTo>
                  <a:pt x="1683" y="491"/>
                </a:lnTo>
                <a:lnTo>
                  <a:pt x="1695" y="502"/>
                </a:lnTo>
                <a:lnTo>
                  <a:pt x="1718" y="514"/>
                </a:lnTo>
                <a:lnTo>
                  <a:pt x="1718" y="526"/>
                </a:lnTo>
                <a:lnTo>
                  <a:pt x="1683" y="537"/>
                </a:lnTo>
                <a:lnTo>
                  <a:pt x="1683" y="561"/>
                </a:lnTo>
                <a:lnTo>
                  <a:pt x="1683" y="572"/>
                </a:lnTo>
                <a:lnTo>
                  <a:pt x="1672" y="584"/>
                </a:lnTo>
                <a:lnTo>
                  <a:pt x="1695" y="572"/>
                </a:lnTo>
                <a:lnTo>
                  <a:pt x="1706" y="572"/>
                </a:lnTo>
                <a:lnTo>
                  <a:pt x="1718" y="572"/>
                </a:lnTo>
                <a:lnTo>
                  <a:pt x="1729" y="584"/>
                </a:lnTo>
                <a:lnTo>
                  <a:pt x="1729" y="607"/>
                </a:lnTo>
                <a:lnTo>
                  <a:pt x="1741" y="607"/>
                </a:lnTo>
                <a:lnTo>
                  <a:pt x="1752" y="631"/>
                </a:lnTo>
                <a:lnTo>
                  <a:pt x="1718" y="666"/>
                </a:lnTo>
                <a:lnTo>
                  <a:pt x="1695" y="666"/>
                </a:lnTo>
                <a:lnTo>
                  <a:pt x="1683" y="689"/>
                </a:lnTo>
                <a:lnTo>
                  <a:pt x="1706" y="689"/>
                </a:lnTo>
                <a:lnTo>
                  <a:pt x="1718" y="701"/>
                </a:lnTo>
                <a:lnTo>
                  <a:pt x="1718" y="724"/>
                </a:lnTo>
                <a:lnTo>
                  <a:pt x="1729" y="736"/>
                </a:lnTo>
                <a:lnTo>
                  <a:pt x="1718" y="748"/>
                </a:lnTo>
                <a:lnTo>
                  <a:pt x="1729" y="759"/>
                </a:lnTo>
                <a:lnTo>
                  <a:pt x="1729" y="771"/>
                </a:lnTo>
                <a:lnTo>
                  <a:pt x="1729" y="759"/>
                </a:lnTo>
                <a:lnTo>
                  <a:pt x="1729" y="771"/>
                </a:lnTo>
                <a:lnTo>
                  <a:pt x="1741" y="783"/>
                </a:lnTo>
                <a:lnTo>
                  <a:pt x="1775" y="783"/>
                </a:lnTo>
                <a:lnTo>
                  <a:pt x="1787" y="783"/>
                </a:lnTo>
                <a:lnTo>
                  <a:pt x="1798" y="783"/>
                </a:lnTo>
                <a:lnTo>
                  <a:pt x="1833" y="794"/>
                </a:lnTo>
                <a:lnTo>
                  <a:pt x="1833" y="783"/>
                </a:lnTo>
                <a:lnTo>
                  <a:pt x="1844" y="783"/>
                </a:lnTo>
                <a:lnTo>
                  <a:pt x="1879" y="783"/>
                </a:lnTo>
                <a:lnTo>
                  <a:pt x="1879" y="759"/>
                </a:lnTo>
                <a:lnTo>
                  <a:pt x="1891" y="748"/>
                </a:lnTo>
                <a:lnTo>
                  <a:pt x="1891" y="736"/>
                </a:lnTo>
                <a:lnTo>
                  <a:pt x="1891" y="724"/>
                </a:lnTo>
                <a:lnTo>
                  <a:pt x="1902" y="724"/>
                </a:lnTo>
                <a:lnTo>
                  <a:pt x="1914" y="736"/>
                </a:lnTo>
                <a:lnTo>
                  <a:pt x="1925" y="748"/>
                </a:lnTo>
                <a:lnTo>
                  <a:pt x="1925" y="724"/>
                </a:lnTo>
                <a:lnTo>
                  <a:pt x="1948" y="712"/>
                </a:lnTo>
                <a:lnTo>
                  <a:pt x="1960" y="712"/>
                </a:lnTo>
                <a:lnTo>
                  <a:pt x="1983" y="712"/>
                </a:lnTo>
                <a:lnTo>
                  <a:pt x="1994" y="712"/>
                </a:lnTo>
                <a:lnTo>
                  <a:pt x="1994" y="701"/>
                </a:lnTo>
                <a:lnTo>
                  <a:pt x="2006" y="701"/>
                </a:lnTo>
                <a:lnTo>
                  <a:pt x="2017" y="701"/>
                </a:lnTo>
                <a:lnTo>
                  <a:pt x="2029" y="701"/>
                </a:lnTo>
                <a:lnTo>
                  <a:pt x="2040" y="689"/>
                </a:lnTo>
                <a:lnTo>
                  <a:pt x="2029" y="677"/>
                </a:lnTo>
                <a:lnTo>
                  <a:pt x="2040" y="677"/>
                </a:lnTo>
                <a:lnTo>
                  <a:pt x="2040" y="654"/>
                </a:lnTo>
                <a:lnTo>
                  <a:pt x="2040" y="631"/>
                </a:lnTo>
                <a:lnTo>
                  <a:pt x="2063" y="642"/>
                </a:lnTo>
                <a:lnTo>
                  <a:pt x="2075" y="642"/>
                </a:lnTo>
                <a:lnTo>
                  <a:pt x="2098" y="654"/>
                </a:lnTo>
                <a:lnTo>
                  <a:pt x="2110" y="654"/>
                </a:lnTo>
                <a:lnTo>
                  <a:pt x="2121" y="619"/>
                </a:lnTo>
                <a:lnTo>
                  <a:pt x="2133" y="642"/>
                </a:lnTo>
                <a:lnTo>
                  <a:pt x="2156" y="642"/>
                </a:lnTo>
                <a:lnTo>
                  <a:pt x="2179" y="654"/>
                </a:lnTo>
                <a:lnTo>
                  <a:pt x="2190" y="654"/>
                </a:lnTo>
                <a:lnTo>
                  <a:pt x="2225" y="654"/>
                </a:lnTo>
                <a:lnTo>
                  <a:pt x="2236" y="642"/>
                </a:lnTo>
                <a:lnTo>
                  <a:pt x="2259" y="654"/>
                </a:lnTo>
                <a:lnTo>
                  <a:pt x="2271" y="654"/>
                </a:lnTo>
                <a:lnTo>
                  <a:pt x="2294" y="666"/>
                </a:lnTo>
                <a:lnTo>
                  <a:pt x="2306" y="677"/>
                </a:lnTo>
                <a:lnTo>
                  <a:pt x="2294" y="677"/>
                </a:lnTo>
                <a:lnTo>
                  <a:pt x="2306" y="677"/>
                </a:lnTo>
                <a:lnTo>
                  <a:pt x="2306" y="689"/>
                </a:lnTo>
                <a:lnTo>
                  <a:pt x="2317" y="701"/>
                </a:lnTo>
                <a:lnTo>
                  <a:pt x="2329" y="689"/>
                </a:lnTo>
                <a:lnTo>
                  <a:pt x="2352" y="701"/>
                </a:lnTo>
                <a:lnTo>
                  <a:pt x="2363" y="724"/>
                </a:lnTo>
                <a:lnTo>
                  <a:pt x="2363" y="712"/>
                </a:lnTo>
                <a:lnTo>
                  <a:pt x="2363" y="724"/>
                </a:lnTo>
                <a:lnTo>
                  <a:pt x="2375" y="724"/>
                </a:lnTo>
                <a:lnTo>
                  <a:pt x="2375" y="712"/>
                </a:lnTo>
                <a:lnTo>
                  <a:pt x="2398" y="724"/>
                </a:lnTo>
                <a:lnTo>
                  <a:pt x="2409" y="724"/>
                </a:lnTo>
                <a:lnTo>
                  <a:pt x="2432" y="701"/>
                </a:lnTo>
                <a:lnTo>
                  <a:pt x="2444" y="724"/>
                </a:lnTo>
                <a:lnTo>
                  <a:pt x="2444" y="748"/>
                </a:lnTo>
                <a:lnTo>
                  <a:pt x="2467" y="759"/>
                </a:lnTo>
                <a:lnTo>
                  <a:pt x="2467" y="783"/>
                </a:lnTo>
                <a:lnTo>
                  <a:pt x="2478" y="806"/>
                </a:lnTo>
                <a:lnTo>
                  <a:pt x="2478" y="818"/>
                </a:lnTo>
                <a:lnTo>
                  <a:pt x="2478" y="829"/>
                </a:lnTo>
                <a:lnTo>
                  <a:pt x="2478" y="841"/>
                </a:lnTo>
                <a:lnTo>
                  <a:pt x="2490" y="864"/>
                </a:lnTo>
                <a:lnTo>
                  <a:pt x="2502" y="864"/>
                </a:lnTo>
                <a:lnTo>
                  <a:pt x="2513" y="888"/>
                </a:lnTo>
                <a:lnTo>
                  <a:pt x="2525" y="888"/>
                </a:lnTo>
                <a:lnTo>
                  <a:pt x="2536" y="888"/>
                </a:lnTo>
                <a:lnTo>
                  <a:pt x="2548" y="899"/>
                </a:lnTo>
                <a:lnTo>
                  <a:pt x="2559" y="911"/>
                </a:lnTo>
                <a:lnTo>
                  <a:pt x="2571" y="888"/>
                </a:lnTo>
                <a:lnTo>
                  <a:pt x="2582" y="888"/>
                </a:lnTo>
                <a:lnTo>
                  <a:pt x="2605" y="888"/>
                </a:lnTo>
                <a:lnTo>
                  <a:pt x="2617" y="888"/>
                </a:lnTo>
                <a:lnTo>
                  <a:pt x="2628" y="876"/>
                </a:lnTo>
                <a:lnTo>
                  <a:pt x="2640" y="864"/>
                </a:lnTo>
                <a:lnTo>
                  <a:pt x="2651" y="876"/>
                </a:lnTo>
                <a:lnTo>
                  <a:pt x="2663" y="864"/>
                </a:lnTo>
                <a:lnTo>
                  <a:pt x="2663" y="853"/>
                </a:lnTo>
                <a:lnTo>
                  <a:pt x="2697" y="829"/>
                </a:lnTo>
                <a:lnTo>
                  <a:pt x="2697" y="806"/>
                </a:lnTo>
                <a:lnTo>
                  <a:pt x="2709" y="806"/>
                </a:lnTo>
                <a:lnTo>
                  <a:pt x="2709" y="783"/>
                </a:lnTo>
                <a:lnTo>
                  <a:pt x="2709" y="771"/>
                </a:lnTo>
                <a:lnTo>
                  <a:pt x="2732" y="759"/>
                </a:lnTo>
                <a:lnTo>
                  <a:pt x="2755" y="748"/>
                </a:lnTo>
                <a:lnTo>
                  <a:pt x="2767" y="748"/>
                </a:lnTo>
                <a:lnTo>
                  <a:pt x="2790" y="759"/>
                </a:lnTo>
                <a:lnTo>
                  <a:pt x="2790" y="748"/>
                </a:lnTo>
                <a:lnTo>
                  <a:pt x="2801" y="759"/>
                </a:lnTo>
                <a:lnTo>
                  <a:pt x="2801" y="748"/>
                </a:lnTo>
                <a:lnTo>
                  <a:pt x="2824" y="759"/>
                </a:lnTo>
                <a:lnTo>
                  <a:pt x="2824" y="748"/>
                </a:lnTo>
                <a:lnTo>
                  <a:pt x="2836" y="748"/>
                </a:lnTo>
                <a:lnTo>
                  <a:pt x="2836" y="736"/>
                </a:lnTo>
                <a:lnTo>
                  <a:pt x="2847" y="748"/>
                </a:lnTo>
                <a:lnTo>
                  <a:pt x="2847" y="736"/>
                </a:lnTo>
                <a:lnTo>
                  <a:pt x="2859" y="736"/>
                </a:lnTo>
                <a:lnTo>
                  <a:pt x="2870" y="724"/>
                </a:lnTo>
                <a:lnTo>
                  <a:pt x="2882" y="724"/>
                </a:lnTo>
                <a:lnTo>
                  <a:pt x="2893" y="712"/>
                </a:lnTo>
                <a:lnTo>
                  <a:pt x="2905" y="712"/>
                </a:lnTo>
                <a:lnTo>
                  <a:pt x="2917" y="712"/>
                </a:lnTo>
                <a:lnTo>
                  <a:pt x="2928" y="724"/>
                </a:lnTo>
                <a:lnTo>
                  <a:pt x="2940" y="724"/>
                </a:lnTo>
                <a:lnTo>
                  <a:pt x="2951" y="736"/>
                </a:lnTo>
                <a:lnTo>
                  <a:pt x="2963" y="736"/>
                </a:lnTo>
                <a:lnTo>
                  <a:pt x="2963" y="724"/>
                </a:lnTo>
                <a:lnTo>
                  <a:pt x="2974" y="724"/>
                </a:lnTo>
                <a:lnTo>
                  <a:pt x="2986" y="724"/>
                </a:lnTo>
                <a:lnTo>
                  <a:pt x="2986" y="736"/>
                </a:lnTo>
                <a:lnTo>
                  <a:pt x="2997" y="748"/>
                </a:lnTo>
                <a:lnTo>
                  <a:pt x="3009" y="748"/>
                </a:lnTo>
                <a:lnTo>
                  <a:pt x="3020" y="748"/>
                </a:lnTo>
                <a:lnTo>
                  <a:pt x="3032" y="759"/>
                </a:lnTo>
                <a:lnTo>
                  <a:pt x="3055" y="771"/>
                </a:lnTo>
                <a:lnTo>
                  <a:pt x="3066" y="771"/>
                </a:lnTo>
                <a:lnTo>
                  <a:pt x="3078" y="771"/>
                </a:lnTo>
                <a:lnTo>
                  <a:pt x="3089" y="771"/>
                </a:lnTo>
                <a:lnTo>
                  <a:pt x="3101" y="783"/>
                </a:lnTo>
                <a:lnTo>
                  <a:pt x="3112" y="783"/>
                </a:lnTo>
                <a:lnTo>
                  <a:pt x="3124" y="783"/>
                </a:lnTo>
                <a:lnTo>
                  <a:pt x="3147" y="783"/>
                </a:lnTo>
                <a:lnTo>
                  <a:pt x="3159" y="783"/>
                </a:lnTo>
                <a:lnTo>
                  <a:pt x="3159" y="794"/>
                </a:lnTo>
                <a:lnTo>
                  <a:pt x="3159" y="806"/>
                </a:lnTo>
                <a:lnTo>
                  <a:pt x="3159" y="818"/>
                </a:lnTo>
                <a:lnTo>
                  <a:pt x="3170" y="829"/>
                </a:lnTo>
                <a:lnTo>
                  <a:pt x="3182" y="829"/>
                </a:lnTo>
                <a:lnTo>
                  <a:pt x="3193" y="829"/>
                </a:lnTo>
                <a:lnTo>
                  <a:pt x="3193" y="841"/>
                </a:lnTo>
                <a:lnTo>
                  <a:pt x="3205" y="841"/>
                </a:lnTo>
                <a:lnTo>
                  <a:pt x="3216" y="864"/>
                </a:lnTo>
                <a:lnTo>
                  <a:pt x="3228" y="876"/>
                </a:lnTo>
                <a:lnTo>
                  <a:pt x="3262" y="876"/>
                </a:lnTo>
                <a:lnTo>
                  <a:pt x="3274" y="876"/>
                </a:lnTo>
                <a:lnTo>
                  <a:pt x="3274" y="888"/>
                </a:lnTo>
                <a:lnTo>
                  <a:pt x="3297" y="888"/>
                </a:lnTo>
                <a:lnTo>
                  <a:pt x="3320" y="888"/>
                </a:lnTo>
                <a:lnTo>
                  <a:pt x="3320" y="876"/>
                </a:lnTo>
                <a:lnTo>
                  <a:pt x="3332" y="876"/>
                </a:lnTo>
                <a:lnTo>
                  <a:pt x="3332" y="864"/>
                </a:lnTo>
                <a:lnTo>
                  <a:pt x="3332" y="853"/>
                </a:lnTo>
                <a:lnTo>
                  <a:pt x="3332" y="841"/>
                </a:lnTo>
                <a:lnTo>
                  <a:pt x="3332" y="853"/>
                </a:lnTo>
                <a:lnTo>
                  <a:pt x="3355" y="841"/>
                </a:lnTo>
                <a:lnTo>
                  <a:pt x="3366" y="841"/>
                </a:lnTo>
                <a:lnTo>
                  <a:pt x="3401" y="841"/>
                </a:lnTo>
                <a:lnTo>
                  <a:pt x="3401" y="853"/>
                </a:lnTo>
                <a:lnTo>
                  <a:pt x="3412" y="853"/>
                </a:lnTo>
                <a:lnTo>
                  <a:pt x="3447" y="853"/>
                </a:lnTo>
                <a:lnTo>
                  <a:pt x="3458" y="864"/>
                </a:lnTo>
                <a:lnTo>
                  <a:pt x="3470" y="853"/>
                </a:lnTo>
                <a:lnTo>
                  <a:pt x="3493" y="864"/>
                </a:lnTo>
                <a:lnTo>
                  <a:pt x="3504" y="864"/>
                </a:lnTo>
                <a:lnTo>
                  <a:pt x="3504" y="853"/>
                </a:lnTo>
                <a:lnTo>
                  <a:pt x="3504" y="829"/>
                </a:lnTo>
                <a:lnTo>
                  <a:pt x="3504" y="818"/>
                </a:lnTo>
                <a:lnTo>
                  <a:pt x="3493" y="818"/>
                </a:lnTo>
                <a:lnTo>
                  <a:pt x="3481" y="806"/>
                </a:lnTo>
                <a:lnTo>
                  <a:pt x="3493" y="806"/>
                </a:lnTo>
                <a:lnTo>
                  <a:pt x="3481" y="794"/>
                </a:lnTo>
                <a:lnTo>
                  <a:pt x="3481" y="783"/>
                </a:lnTo>
                <a:lnTo>
                  <a:pt x="3470" y="783"/>
                </a:lnTo>
                <a:lnTo>
                  <a:pt x="3470" y="771"/>
                </a:lnTo>
                <a:lnTo>
                  <a:pt x="3493" y="771"/>
                </a:lnTo>
                <a:lnTo>
                  <a:pt x="3504" y="748"/>
                </a:lnTo>
                <a:lnTo>
                  <a:pt x="3493" y="736"/>
                </a:lnTo>
                <a:lnTo>
                  <a:pt x="3504" y="736"/>
                </a:lnTo>
                <a:lnTo>
                  <a:pt x="3527" y="736"/>
                </a:lnTo>
                <a:lnTo>
                  <a:pt x="3527" y="724"/>
                </a:lnTo>
                <a:lnTo>
                  <a:pt x="3539" y="724"/>
                </a:lnTo>
                <a:lnTo>
                  <a:pt x="3562" y="701"/>
                </a:lnTo>
                <a:lnTo>
                  <a:pt x="3574" y="701"/>
                </a:lnTo>
                <a:lnTo>
                  <a:pt x="3585" y="689"/>
                </a:lnTo>
                <a:lnTo>
                  <a:pt x="3608" y="689"/>
                </a:lnTo>
                <a:lnTo>
                  <a:pt x="3620" y="689"/>
                </a:lnTo>
                <a:lnTo>
                  <a:pt x="3620" y="701"/>
                </a:lnTo>
                <a:lnTo>
                  <a:pt x="3643" y="712"/>
                </a:lnTo>
                <a:lnTo>
                  <a:pt x="3654" y="701"/>
                </a:lnTo>
                <a:lnTo>
                  <a:pt x="3666" y="701"/>
                </a:lnTo>
                <a:lnTo>
                  <a:pt x="3677" y="701"/>
                </a:lnTo>
                <a:lnTo>
                  <a:pt x="3677" y="677"/>
                </a:lnTo>
                <a:lnTo>
                  <a:pt x="3689" y="666"/>
                </a:lnTo>
                <a:lnTo>
                  <a:pt x="3700" y="654"/>
                </a:lnTo>
                <a:lnTo>
                  <a:pt x="3712" y="654"/>
                </a:lnTo>
                <a:lnTo>
                  <a:pt x="3723" y="631"/>
                </a:lnTo>
                <a:lnTo>
                  <a:pt x="3723" y="619"/>
                </a:lnTo>
                <a:lnTo>
                  <a:pt x="3735" y="607"/>
                </a:lnTo>
                <a:lnTo>
                  <a:pt x="3746" y="619"/>
                </a:lnTo>
                <a:lnTo>
                  <a:pt x="3758" y="619"/>
                </a:lnTo>
                <a:lnTo>
                  <a:pt x="3770" y="607"/>
                </a:lnTo>
                <a:lnTo>
                  <a:pt x="3770" y="596"/>
                </a:lnTo>
                <a:lnTo>
                  <a:pt x="3781" y="596"/>
                </a:lnTo>
                <a:lnTo>
                  <a:pt x="3793" y="607"/>
                </a:lnTo>
                <a:lnTo>
                  <a:pt x="3804" y="607"/>
                </a:lnTo>
                <a:lnTo>
                  <a:pt x="3827" y="607"/>
                </a:lnTo>
                <a:lnTo>
                  <a:pt x="3839" y="607"/>
                </a:lnTo>
                <a:lnTo>
                  <a:pt x="3850" y="607"/>
                </a:lnTo>
                <a:lnTo>
                  <a:pt x="3850" y="596"/>
                </a:lnTo>
                <a:lnTo>
                  <a:pt x="3862" y="572"/>
                </a:lnTo>
                <a:lnTo>
                  <a:pt x="3885" y="561"/>
                </a:lnTo>
                <a:lnTo>
                  <a:pt x="3908" y="572"/>
                </a:lnTo>
                <a:lnTo>
                  <a:pt x="3908" y="584"/>
                </a:lnTo>
                <a:lnTo>
                  <a:pt x="3931" y="584"/>
                </a:lnTo>
                <a:lnTo>
                  <a:pt x="3942" y="572"/>
                </a:lnTo>
                <a:lnTo>
                  <a:pt x="3966" y="572"/>
                </a:lnTo>
                <a:lnTo>
                  <a:pt x="3977" y="584"/>
                </a:lnTo>
                <a:lnTo>
                  <a:pt x="3989" y="572"/>
                </a:lnTo>
                <a:lnTo>
                  <a:pt x="4012" y="561"/>
                </a:lnTo>
                <a:lnTo>
                  <a:pt x="4023" y="561"/>
                </a:lnTo>
                <a:lnTo>
                  <a:pt x="4023" y="584"/>
                </a:lnTo>
                <a:lnTo>
                  <a:pt x="4035" y="596"/>
                </a:lnTo>
                <a:lnTo>
                  <a:pt x="4046" y="619"/>
                </a:lnTo>
                <a:lnTo>
                  <a:pt x="4058" y="619"/>
                </a:lnTo>
                <a:lnTo>
                  <a:pt x="4069" y="631"/>
                </a:lnTo>
                <a:lnTo>
                  <a:pt x="4081" y="642"/>
                </a:lnTo>
                <a:lnTo>
                  <a:pt x="4092" y="654"/>
                </a:lnTo>
                <a:lnTo>
                  <a:pt x="4104" y="654"/>
                </a:lnTo>
                <a:lnTo>
                  <a:pt x="4115" y="654"/>
                </a:lnTo>
                <a:lnTo>
                  <a:pt x="4115" y="631"/>
                </a:lnTo>
                <a:lnTo>
                  <a:pt x="4138" y="619"/>
                </a:lnTo>
                <a:lnTo>
                  <a:pt x="4138" y="631"/>
                </a:lnTo>
                <a:lnTo>
                  <a:pt x="4161" y="631"/>
                </a:lnTo>
                <a:lnTo>
                  <a:pt x="4173" y="631"/>
                </a:lnTo>
                <a:lnTo>
                  <a:pt x="4185" y="631"/>
                </a:lnTo>
                <a:lnTo>
                  <a:pt x="4196" y="619"/>
                </a:lnTo>
                <a:lnTo>
                  <a:pt x="4219" y="619"/>
                </a:lnTo>
                <a:lnTo>
                  <a:pt x="4219" y="631"/>
                </a:lnTo>
                <a:lnTo>
                  <a:pt x="4208" y="631"/>
                </a:lnTo>
                <a:lnTo>
                  <a:pt x="4196" y="631"/>
                </a:lnTo>
                <a:lnTo>
                  <a:pt x="4196" y="642"/>
                </a:lnTo>
                <a:lnTo>
                  <a:pt x="4208" y="642"/>
                </a:lnTo>
                <a:lnTo>
                  <a:pt x="4208" y="654"/>
                </a:lnTo>
                <a:lnTo>
                  <a:pt x="4208" y="666"/>
                </a:lnTo>
                <a:lnTo>
                  <a:pt x="4208" y="677"/>
                </a:lnTo>
                <a:lnTo>
                  <a:pt x="4196" y="677"/>
                </a:lnTo>
                <a:lnTo>
                  <a:pt x="4196" y="689"/>
                </a:lnTo>
                <a:lnTo>
                  <a:pt x="4208" y="689"/>
                </a:lnTo>
                <a:lnTo>
                  <a:pt x="4185" y="712"/>
                </a:lnTo>
                <a:lnTo>
                  <a:pt x="4196" y="712"/>
                </a:lnTo>
                <a:lnTo>
                  <a:pt x="4208" y="712"/>
                </a:lnTo>
                <a:lnTo>
                  <a:pt x="4208" y="724"/>
                </a:lnTo>
                <a:lnTo>
                  <a:pt x="4196" y="724"/>
                </a:lnTo>
                <a:lnTo>
                  <a:pt x="4196" y="736"/>
                </a:lnTo>
                <a:lnTo>
                  <a:pt x="4196" y="748"/>
                </a:lnTo>
                <a:lnTo>
                  <a:pt x="4208" y="748"/>
                </a:lnTo>
                <a:lnTo>
                  <a:pt x="4219" y="759"/>
                </a:lnTo>
                <a:lnTo>
                  <a:pt x="4208" y="759"/>
                </a:lnTo>
                <a:lnTo>
                  <a:pt x="4208" y="771"/>
                </a:lnTo>
                <a:lnTo>
                  <a:pt x="4219" y="771"/>
                </a:lnTo>
                <a:lnTo>
                  <a:pt x="4231" y="783"/>
                </a:lnTo>
                <a:lnTo>
                  <a:pt x="4242" y="783"/>
                </a:lnTo>
                <a:lnTo>
                  <a:pt x="4242" y="794"/>
                </a:lnTo>
                <a:lnTo>
                  <a:pt x="4242" y="783"/>
                </a:lnTo>
                <a:lnTo>
                  <a:pt x="4242" y="794"/>
                </a:lnTo>
                <a:lnTo>
                  <a:pt x="4242" y="806"/>
                </a:lnTo>
                <a:lnTo>
                  <a:pt x="4254" y="806"/>
                </a:lnTo>
                <a:lnTo>
                  <a:pt x="4254" y="818"/>
                </a:lnTo>
                <a:lnTo>
                  <a:pt x="4265" y="818"/>
                </a:lnTo>
                <a:lnTo>
                  <a:pt x="4265" y="806"/>
                </a:lnTo>
                <a:lnTo>
                  <a:pt x="4265" y="794"/>
                </a:lnTo>
                <a:lnTo>
                  <a:pt x="4277" y="806"/>
                </a:lnTo>
                <a:lnTo>
                  <a:pt x="4277" y="794"/>
                </a:lnTo>
                <a:lnTo>
                  <a:pt x="4288" y="794"/>
                </a:lnTo>
                <a:lnTo>
                  <a:pt x="4288" y="783"/>
                </a:lnTo>
                <a:lnTo>
                  <a:pt x="4300" y="794"/>
                </a:lnTo>
                <a:lnTo>
                  <a:pt x="4300" y="783"/>
                </a:lnTo>
                <a:lnTo>
                  <a:pt x="4323" y="783"/>
                </a:lnTo>
                <a:lnTo>
                  <a:pt x="4323" y="794"/>
                </a:lnTo>
                <a:lnTo>
                  <a:pt x="4323" y="806"/>
                </a:lnTo>
                <a:lnTo>
                  <a:pt x="4323" y="818"/>
                </a:lnTo>
                <a:lnTo>
                  <a:pt x="4334" y="806"/>
                </a:lnTo>
                <a:lnTo>
                  <a:pt x="4334" y="818"/>
                </a:lnTo>
                <a:lnTo>
                  <a:pt x="4334" y="829"/>
                </a:lnTo>
                <a:lnTo>
                  <a:pt x="4346" y="818"/>
                </a:lnTo>
                <a:lnTo>
                  <a:pt x="4334" y="818"/>
                </a:lnTo>
                <a:lnTo>
                  <a:pt x="4346" y="818"/>
                </a:lnTo>
                <a:lnTo>
                  <a:pt x="4357" y="818"/>
                </a:lnTo>
                <a:lnTo>
                  <a:pt x="4357" y="806"/>
                </a:lnTo>
                <a:lnTo>
                  <a:pt x="4380" y="806"/>
                </a:lnTo>
                <a:lnTo>
                  <a:pt x="4380" y="818"/>
                </a:lnTo>
                <a:lnTo>
                  <a:pt x="4392" y="818"/>
                </a:lnTo>
                <a:lnTo>
                  <a:pt x="4392" y="829"/>
                </a:lnTo>
                <a:lnTo>
                  <a:pt x="4392" y="818"/>
                </a:lnTo>
                <a:lnTo>
                  <a:pt x="4404" y="829"/>
                </a:lnTo>
                <a:lnTo>
                  <a:pt x="4404" y="818"/>
                </a:lnTo>
                <a:lnTo>
                  <a:pt x="4415" y="829"/>
                </a:lnTo>
                <a:lnTo>
                  <a:pt x="4427" y="829"/>
                </a:lnTo>
                <a:lnTo>
                  <a:pt x="4427" y="841"/>
                </a:lnTo>
                <a:lnTo>
                  <a:pt x="4427" y="829"/>
                </a:lnTo>
                <a:lnTo>
                  <a:pt x="4450" y="841"/>
                </a:lnTo>
                <a:lnTo>
                  <a:pt x="4438" y="841"/>
                </a:lnTo>
                <a:lnTo>
                  <a:pt x="4438" y="853"/>
                </a:lnTo>
                <a:lnTo>
                  <a:pt x="4427" y="841"/>
                </a:lnTo>
                <a:lnTo>
                  <a:pt x="4427" y="853"/>
                </a:lnTo>
                <a:lnTo>
                  <a:pt x="4415" y="853"/>
                </a:lnTo>
                <a:lnTo>
                  <a:pt x="4415" y="864"/>
                </a:lnTo>
                <a:lnTo>
                  <a:pt x="4404" y="864"/>
                </a:lnTo>
                <a:lnTo>
                  <a:pt x="4392" y="876"/>
                </a:lnTo>
                <a:lnTo>
                  <a:pt x="4404" y="876"/>
                </a:lnTo>
                <a:lnTo>
                  <a:pt x="4404" y="888"/>
                </a:lnTo>
                <a:lnTo>
                  <a:pt x="4392" y="888"/>
                </a:lnTo>
                <a:lnTo>
                  <a:pt x="4404" y="899"/>
                </a:lnTo>
                <a:lnTo>
                  <a:pt x="4415" y="899"/>
                </a:lnTo>
                <a:lnTo>
                  <a:pt x="4415" y="911"/>
                </a:lnTo>
                <a:lnTo>
                  <a:pt x="4404" y="911"/>
                </a:lnTo>
                <a:lnTo>
                  <a:pt x="4392" y="911"/>
                </a:lnTo>
                <a:lnTo>
                  <a:pt x="4392" y="899"/>
                </a:lnTo>
                <a:lnTo>
                  <a:pt x="4380" y="899"/>
                </a:lnTo>
                <a:lnTo>
                  <a:pt x="4380" y="911"/>
                </a:lnTo>
                <a:lnTo>
                  <a:pt x="4392" y="923"/>
                </a:lnTo>
                <a:lnTo>
                  <a:pt x="4380" y="911"/>
                </a:lnTo>
                <a:lnTo>
                  <a:pt x="4380" y="923"/>
                </a:lnTo>
                <a:lnTo>
                  <a:pt x="4392" y="934"/>
                </a:lnTo>
                <a:lnTo>
                  <a:pt x="4404" y="934"/>
                </a:lnTo>
                <a:lnTo>
                  <a:pt x="4404" y="946"/>
                </a:lnTo>
                <a:lnTo>
                  <a:pt x="4392" y="969"/>
                </a:lnTo>
                <a:lnTo>
                  <a:pt x="4380" y="969"/>
                </a:lnTo>
                <a:lnTo>
                  <a:pt x="4369" y="969"/>
                </a:lnTo>
                <a:lnTo>
                  <a:pt x="4369" y="981"/>
                </a:lnTo>
                <a:lnTo>
                  <a:pt x="4357" y="969"/>
                </a:lnTo>
                <a:lnTo>
                  <a:pt x="4357" y="981"/>
                </a:lnTo>
                <a:lnTo>
                  <a:pt x="4357" y="993"/>
                </a:lnTo>
                <a:lnTo>
                  <a:pt x="4369" y="993"/>
                </a:lnTo>
                <a:lnTo>
                  <a:pt x="4380" y="993"/>
                </a:lnTo>
                <a:lnTo>
                  <a:pt x="4369" y="1004"/>
                </a:lnTo>
                <a:lnTo>
                  <a:pt x="4357" y="1004"/>
                </a:lnTo>
                <a:lnTo>
                  <a:pt x="4346" y="981"/>
                </a:lnTo>
                <a:lnTo>
                  <a:pt x="4334" y="981"/>
                </a:lnTo>
                <a:lnTo>
                  <a:pt x="4334" y="993"/>
                </a:lnTo>
                <a:lnTo>
                  <a:pt x="4323" y="981"/>
                </a:lnTo>
                <a:lnTo>
                  <a:pt x="4323" y="993"/>
                </a:lnTo>
                <a:lnTo>
                  <a:pt x="4323" y="1004"/>
                </a:lnTo>
                <a:lnTo>
                  <a:pt x="4311" y="1004"/>
                </a:lnTo>
                <a:lnTo>
                  <a:pt x="4323" y="1004"/>
                </a:lnTo>
                <a:lnTo>
                  <a:pt x="4311" y="1016"/>
                </a:lnTo>
                <a:lnTo>
                  <a:pt x="4300" y="1016"/>
                </a:lnTo>
                <a:lnTo>
                  <a:pt x="4288" y="1016"/>
                </a:lnTo>
                <a:lnTo>
                  <a:pt x="4288" y="1004"/>
                </a:lnTo>
                <a:lnTo>
                  <a:pt x="4277" y="1004"/>
                </a:lnTo>
                <a:lnTo>
                  <a:pt x="4277" y="993"/>
                </a:lnTo>
                <a:lnTo>
                  <a:pt x="4265" y="993"/>
                </a:lnTo>
                <a:lnTo>
                  <a:pt x="4254" y="993"/>
                </a:lnTo>
                <a:lnTo>
                  <a:pt x="4242" y="981"/>
                </a:lnTo>
                <a:lnTo>
                  <a:pt x="4254" y="981"/>
                </a:lnTo>
                <a:lnTo>
                  <a:pt x="4242" y="981"/>
                </a:lnTo>
                <a:lnTo>
                  <a:pt x="4254" y="981"/>
                </a:lnTo>
                <a:lnTo>
                  <a:pt x="4254" y="969"/>
                </a:lnTo>
                <a:lnTo>
                  <a:pt x="4231" y="958"/>
                </a:lnTo>
                <a:lnTo>
                  <a:pt x="4219" y="969"/>
                </a:lnTo>
                <a:lnTo>
                  <a:pt x="4208" y="969"/>
                </a:lnTo>
                <a:lnTo>
                  <a:pt x="4208" y="981"/>
                </a:lnTo>
                <a:lnTo>
                  <a:pt x="4208" y="969"/>
                </a:lnTo>
                <a:lnTo>
                  <a:pt x="4196" y="981"/>
                </a:lnTo>
                <a:lnTo>
                  <a:pt x="4185" y="993"/>
                </a:lnTo>
                <a:lnTo>
                  <a:pt x="4185" y="1004"/>
                </a:lnTo>
                <a:lnTo>
                  <a:pt x="4173" y="1016"/>
                </a:lnTo>
                <a:lnTo>
                  <a:pt x="4161" y="1051"/>
                </a:lnTo>
                <a:lnTo>
                  <a:pt x="4161" y="1086"/>
                </a:lnTo>
                <a:lnTo>
                  <a:pt x="4161" y="1133"/>
                </a:lnTo>
                <a:lnTo>
                  <a:pt x="4173" y="1203"/>
                </a:lnTo>
                <a:lnTo>
                  <a:pt x="4185" y="1215"/>
                </a:lnTo>
                <a:lnTo>
                  <a:pt x="4185" y="1226"/>
                </a:lnTo>
                <a:lnTo>
                  <a:pt x="4185" y="1238"/>
                </a:lnTo>
                <a:lnTo>
                  <a:pt x="4196" y="1238"/>
                </a:lnTo>
                <a:lnTo>
                  <a:pt x="4208" y="1238"/>
                </a:lnTo>
                <a:lnTo>
                  <a:pt x="4208" y="1250"/>
                </a:lnTo>
                <a:lnTo>
                  <a:pt x="4208" y="1261"/>
                </a:lnTo>
                <a:lnTo>
                  <a:pt x="4219" y="1261"/>
                </a:lnTo>
                <a:lnTo>
                  <a:pt x="4219" y="1250"/>
                </a:lnTo>
                <a:lnTo>
                  <a:pt x="4231" y="1250"/>
                </a:lnTo>
                <a:lnTo>
                  <a:pt x="4242" y="1250"/>
                </a:lnTo>
                <a:lnTo>
                  <a:pt x="4242" y="1261"/>
                </a:lnTo>
                <a:lnTo>
                  <a:pt x="4254" y="1250"/>
                </a:lnTo>
                <a:lnTo>
                  <a:pt x="4254" y="1261"/>
                </a:lnTo>
                <a:lnTo>
                  <a:pt x="4265" y="1261"/>
                </a:lnTo>
                <a:lnTo>
                  <a:pt x="4265" y="1273"/>
                </a:lnTo>
                <a:lnTo>
                  <a:pt x="4254" y="1273"/>
                </a:lnTo>
                <a:lnTo>
                  <a:pt x="4265" y="1273"/>
                </a:lnTo>
                <a:lnTo>
                  <a:pt x="4277" y="1273"/>
                </a:lnTo>
                <a:lnTo>
                  <a:pt x="4277" y="1285"/>
                </a:lnTo>
                <a:lnTo>
                  <a:pt x="4288" y="1285"/>
                </a:lnTo>
                <a:lnTo>
                  <a:pt x="4300" y="1308"/>
                </a:lnTo>
                <a:lnTo>
                  <a:pt x="4300" y="1320"/>
                </a:lnTo>
                <a:lnTo>
                  <a:pt x="4300" y="1308"/>
                </a:lnTo>
                <a:lnTo>
                  <a:pt x="4300" y="1320"/>
                </a:lnTo>
                <a:lnTo>
                  <a:pt x="4311" y="1320"/>
                </a:lnTo>
                <a:lnTo>
                  <a:pt x="4300" y="1320"/>
                </a:lnTo>
                <a:lnTo>
                  <a:pt x="4311" y="1331"/>
                </a:lnTo>
                <a:lnTo>
                  <a:pt x="4311" y="1343"/>
                </a:lnTo>
                <a:lnTo>
                  <a:pt x="4323" y="1343"/>
                </a:lnTo>
                <a:lnTo>
                  <a:pt x="4311" y="1343"/>
                </a:lnTo>
                <a:lnTo>
                  <a:pt x="4323" y="1355"/>
                </a:lnTo>
                <a:lnTo>
                  <a:pt x="4323" y="1366"/>
                </a:lnTo>
                <a:lnTo>
                  <a:pt x="4311" y="1378"/>
                </a:lnTo>
                <a:lnTo>
                  <a:pt x="4311" y="1366"/>
                </a:lnTo>
                <a:lnTo>
                  <a:pt x="4300" y="1378"/>
                </a:lnTo>
                <a:lnTo>
                  <a:pt x="4300" y="1413"/>
                </a:lnTo>
                <a:lnTo>
                  <a:pt x="4311" y="1460"/>
                </a:lnTo>
                <a:lnTo>
                  <a:pt x="4311" y="1471"/>
                </a:lnTo>
                <a:lnTo>
                  <a:pt x="4323" y="1518"/>
                </a:lnTo>
                <a:lnTo>
                  <a:pt x="4334" y="1518"/>
                </a:lnTo>
                <a:lnTo>
                  <a:pt x="4334" y="1530"/>
                </a:lnTo>
                <a:lnTo>
                  <a:pt x="4346" y="1530"/>
                </a:lnTo>
                <a:lnTo>
                  <a:pt x="4357" y="1530"/>
                </a:lnTo>
                <a:lnTo>
                  <a:pt x="4369" y="1530"/>
                </a:lnTo>
                <a:lnTo>
                  <a:pt x="4369" y="1542"/>
                </a:lnTo>
                <a:lnTo>
                  <a:pt x="4357" y="1542"/>
                </a:lnTo>
                <a:lnTo>
                  <a:pt x="4369" y="1553"/>
                </a:lnTo>
                <a:lnTo>
                  <a:pt x="4357" y="1553"/>
                </a:lnTo>
                <a:lnTo>
                  <a:pt x="4369" y="1553"/>
                </a:lnTo>
                <a:lnTo>
                  <a:pt x="4357" y="1565"/>
                </a:lnTo>
                <a:lnTo>
                  <a:pt x="4369" y="1577"/>
                </a:lnTo>
                <a:lnTo>
                  <a:pt x="4357" y="1577"/>
                </a:lnTo>
                <a:lnTo>
                  <a:pt x="4357" y="1588"/>
                </a:lnTo>
                <a:lnTo>
                  <a:pt x="4346" y="1588"/>
                </a:lnTo>
                <a:lnTo>
                  <a:pt x="4346" y="1600"/>
                </a:lnTo>
                <a:lnTo>
                  <a:pt x="4357" y="1600"/>
                </a:lnTo>
                <a:lnTo>
                  <a:pt x="4346" y="1612"/>
                </a:lnTo>
                <a:lnTo>
                  <a:pt x="4357" y="1612"/>
                </a:lnTo>
                <a:lnTo>
                  <a:pt x="4346" y="1612"/>
                </a:lnTo>
                <a:lnTo>
                  <a:pt x="4346" y="1623"/>
                </a:lnTo>
                <a:lnTo>
                  <a:pt x="4357" y="1623"/>
                </a:lnTo>
                <a:lnTo>
                  <a:pt x="4346" y="1623"/>
                </a:lnTo>
                <a:lnTo>
                  <a:pt x="4357" y="1623"/>
                </a:lnTo>
                <a:lnTo>
                  <a:pt x="4357" y="1635"/>
                </a:lnTo>
                <a:lnTo>
                  <a:pt x="4346" y="1635"/>
                </a:lnTo>
                <a:lnTo>
                  <a:pt x="4334" y="1635"/>
                </a:lnTo>
                <a:lnTo>
                  <a:pt x="4334" y="1647"/>
                </a:lnTo>
                <a:lnTo>
                  <a:pt x="4346" y="1658"/>
                </a:lnTo>
                <a:lnTo>
                  <a:pt x="4334" y="1658"/>
                </a:lnTo>
                <a:lnTo>
                  <a:pt x="4346" y="1670"/>
                </a:lnTo>
                <a:lnTo>
                  <a:pt x="4334" y="1670"/>
                </a:lnTo>
                <a:lnTo>
                  <a:pt x="4334" y="1693"/>
                </a:lnTo>
                <a:lnTo>
                  <a:pt x="4323" y="1693"/>
                </a:lnTo>
                <a:lnTo>
                  <a:pt x="4323" y="1682"/>
                </a:lnTo>
                <a:lnTo>
                  <a:pt x="4323" y="1693"/>
                </a:lnTo>
                <a:lnTo>
                  <a:pt x="4311" y="1693"/>
                </a:lnTo>
                <a:lnTo>
                  <a:pt x="4311" y="1705"/>
                </a:lnTo>
                <a:lnTo>
                  <a:pt x="4300" y="1705"/>
                </a:lnTo>
                <a:lnTo>
                  <a:pt x="4311" y="1717"/>
                </a:lnTo>
                <a:lnTo>
                  <a:pt x="4300" y="1717"/>
                </a:lnTo>
                <a:lnTo>
                  <a:pt x="4300" y="1728"/>
                </a:lnTo>
                <a:lnTo>
                  <a:pt x="4300" y="1740"/>
                </a:lnTo>
                <a:lnTo>
                  <a:pt x="4288" y="1752"/>
                </a:lnTo>
                <a:lnTo>
                  <a:pt x="4277" y="1752"/>
                </a:lnTo>
                <a:lnTo>
                  <a:pt x="4277" y="1763"/>
                </a:lnTo>
                <a:lnTo>
                  <a:pt x="4265" y="1752"/>
                </a:lnTo>
                <a:lnTo>
                  <a:pt x="4265" y="1763"/>
                </a:lnTo>
                <a:lnTo>
                  <a:pt x="4254" y="1763"/>
                </a:lnTo>
                <a:lnTo>
                  <a:pt x="4254" y="1775"/>
                </a:lnTo>
                <a:lnTo>
                  <a:pt x="4242" y="1787"/>
                </a:lnTo>
                <a:lnTo>
                  <a:pt x="4242" y="1798"/>
                </a:lnTo>
                <a:lnTo>
                  <a:pt x="4219" y="1798"/>
                </a:lnTo>
                <a:lnTo>
                  <a:pt x="4231" y="1798"/>
                </a:lnTo>
                <a:lnTo>
                  <a:pt x="4231" y="1787"/>
                </a:lnTo>
                <a:lnTo>
                  <a:pt x="4219" y="1787"/>
                </a:lnTo>
                <a:lnTo>
                  <a:pt x="4208" y="1787"/>
                </a:lnTo>
                <a:lnTo>
                  <a:pt x="4185" y="1798"/>
                </a:lnTo>
                <a:lnTo>
                  <a:pt x="4185" y="1810"/>
                </a:lnTo>
                <a:lnTo>
                  <a:pt x="4185" y="1822"/>
                </a:lnTo>
                <a:lnTo>
                  <a:pt x="4173" y="1822"/>
                </a:lnTo>
                <a:lnTo>
                  <a:pt x="4173" y="1833"/>
                </a:lnTo>
                <a:lnTo>
                  <a:pt x="4161" y="1833"/>
                </a:lnTo>
                <a:lnTo>
                  <a:pt x="4161" y="1845"/>
                </a:lnTo>
                <a:lnTo>
                  <a:pt x="4150" y="1857"/>
                </a:lnTo>
                <a:lnTo>
                  <a:pt x="4150" y="1880"/>
                </a:lnTo>
                <a:lnTo>
                  <a:pt x="4138" y="1892"/>
                </a:lnTo>
                <a:lnTo>
                  <a:pt x="4138" y="1915"/>
                </a:lnTo>
                <a:lnTo>
                  <a:pt x="4127" y="1915"/>
                </a:lnTo>
                <a:lnTo>
                  <a:pt x="4127" y="1904"/>
                </a:lnTo>
                <a:lnTo>
                  <a:pt x="4115" y="1915"/>
                </a:lnTo>
                <a:lnTo>
                  <a:pt x="4127" y="1915"/>
                </a:lnTo>
                <a:lnTo>
                  <a:pt x="4115" y="1927"/>
                </a:lnTo>
                <a:lnTo>
                  <a:pt x="4104" y="1939"/>
                </a:lnTo>
                <a:lnTo>
                  <a:pt x="4104" y="1927"/>
                </a:lnTo>
                <a:lnTo>
                  <a:pt x="4092" y="1927"/>
                </a:lnTo>
                <a:lnTo>
                  <a:pt x="4104" y="1939"/>
                </a:lnTo>
                <a:lnTo>
                  <a:pt x="4104" y="1950"/>
                </a:lnTo>
                <a:lnTo>
                  <a:pt x="4092" y="1950"/>
                </a:lnTo>
                <a:lnTo>
                  <a:pt x="4092" y="1939"/>
                </a:lnTo>
                <a:lnTo>
                  <a:pt x="4069" y="1950"/>
                </a:lnTo>
                <a:lnTo>
                  <a:pt x="4058" y="1962"/>
                </a:lnTo>
                <a:lnTo>
                  <a:pt x="4035" y="1974"/>
                </a:lnTo>
                <a:lnTo>
                  <a:pt x="4023" y="1974"/>
                </a:lnTo>
                <a:lnTo>
                  <a:pt x="4023" y="1985"/>
                </a:lnTo>
                <a:lnTo>
                  <a:pt x="4012" y="1985"/>
                </a:lnTo>
                <a:lnTo>
                  <a:pt x="4012" y="2009"/>
                </a:lnTo>
                <a:lnTo>
                  <a:pt x="4000" y="2009"/>
                </a:lnTo>
                <a:lnTo>
                  <a:pt x="4000" y="2020"/>
                </a:lnTo>
                <a:lnTo>
                  <a:pt x="3989" y="2020"/>
                </a:lnTo>
                <a:lnTo>
                  <a:pt x="3989" y="2032"/>
                </a:lnTo>
                <a:lnTo>
                  <a:pt x="3989" y="2044"/>
                </a:lnTo>
                <a:lnTo>
                  <a:pt x="3977" y="2044"/>
                </a:lnTo>
                <a:lnTo>
                  <a:pt x="3977" y="2055"/>
                </a:lnTo>
                <a:lnTo>
                  <a:pt x="3966" y="2055"/>
                </a:lnTo>
                <a:lnTo>
                  <a:pt x="3966" y="2067"/>
                </a:lnTo>
                <a:lnTo>
                  <a:pt x="3954" y="2067"/>
                </a:lnTo>
                <a:lnTo>
                  <a:pt x="3942" y="2067"/>
                </a:lnTo>
                <a:lnTo>
                  <a:pt x="3942" y="2079"/>
                </a:lnTo>
                <a:lnTo>
                  <a:pt x="3931" y="2079"/>
                </a:lnTo>
                <a:lnTo>
                  <a:pt x="3919" y="2090"/>
                </a:lnTo>
                <a:lnTo>
                  <a:pt x="3896" y="2102"/>
                </a:lnTo>
                <a:lnTo>
                  <a:pt x="3896" y="2090"/>
                </a:lnTo>
                <a:lnTo>
                  <a:pt x="3885" y="2102"/>
                </a:lnTo>
                <a:lnTo>
                  <a:pt x="3873" y="2102"/>
                </a:lnTo>
                <a:lnTo>
                  <a:pt x="3850" y="2102"/>
                </a:lnTo>
                <a:lnTo>
                  <a:pt x="3839" y="2114"/>
                </a:lnTo>
                <a:lnTo>
                  <a:pt x="3827" y="2125"/>
                </a:lnTo>
                <a:lnTo>
                  <a:pt x="3827" y="2114"/>
                </a:lnTo>
                <a:lnTo>
                  <a:pt x="3816" y="2125"/>
                </a:lnTo>
                <a:lnTo>
                  <a:pt x="3804" y="2137"/>
                </a:lnTo>
                <a:lnTo>
                  <a:pt x="3793" y="2149"/>
                </a:lnTo>
                <a:lnTo>
                  <a:pt x="3781" y="2160"/>
                </a:lnTo>
                <a:lnTo>
                  <a:pt x="3770" y="2160"/>
                </a:lnTo>
                <a:lnTo>
                  <a:pt x="3781" y="2160"/>
                </a:lnTo>
                <a:lnTo>
                  <a:pt x="3770" y="2160"/>
                </a:lnTo>
                <a:lnTo>
                  <a:pt x="3770" y="2172"/>
                </a:lnTo>
                <a:lnTo>
                  <a:pt x="3758" y="2172"/>
                </a:lnTo>
                <a:lnTo>
                  <a:pt x="3746" y="2207"/>
                </a:lnTo>
                <a:lnTo>
                  <a:pt x="3700" y="2230"/>
                </a:lnTo>
                <a:lnTo>
                  <a:pt x="3677" y="2242"/>
                </a:lnTo>
                <a:lnTo>
                  <a:pt x="3666" y="2254"/>
                </a:lnTo>
                <a:lnTo>
                  <a:pt x="3643" y="2266"/>
                </a:lnTo>
                <a:lnTo>
                  <a:pt x="3597" y="2289"/>
                </a:lnTo>
                <a:lnTo>
                  <a:pt x="3574" y="2301"/>
                </a:lnTo>
                <a:lnTo>
                  <a:pt x="3551" y="2312"/>
                </a:lnTo>
                <a:lnTo>
                  <a:pt x="3539" y="2312"/>
                </a:lnTo>
                <a:lnTo>
                  <a:pt x="3527" y="2324"/>
                </a:lnTo>
                <a:lnTo>
                  <a:pt x="3493" y="2347"/>
                </a:lnTo>
                <a:lnTo>
                  <a:pt x="3470" y="2359"/>
                </a:lnTo>
                <a:lnTo>
                  <a:pt x="3458" y="2359"/>
                </a:lnTo>
                <a:lnTo>
                  <a:pt x="3447" y="2371"/>
                </a:lnTo>
                <a:lnTo>
                  <a:pt x="3447" y="2382"/>
                </a:lnTo>
                <a:lnTo>
                  <a:pt x="3435" y="2382"/>
                </a:lnTo>
                <a:lnTo>
                  <a:pt x="3447" y="2382"/>
                </a:lnTo>
                <a:lnTo>
                  <a:pt x="3447" y="2371"/>
                </a:lnTo>
                <a:lnTo>
                  <a:pt x="3435" y="2371"/>
                </a:lnTo>
                <a:lnTo>
                  <a:pt x="3412" y="2382"/>
                </a:lnTo>
                <a:lnTo>
                  <a:pt x="3401" y="2394"/>
                </a:lnTo>
                <a:lnTo>
                  <a:pt x="3389" y="2394"/>
                </a:lnTo>
                <a:lnTo>
                  <a:pt x="3378" y="2406"/>
                </a:lnTo>
                <a:lnTo>
                  <a:pt x="3366" y="2417"/>
                </a:lnTo>
                <a:lnTo>
                  <a:pt x="3343" y="2429"/>
                </a:lnTo>
                <a:lnTo>
                  <a:pt x="3308" y="2441"/>
                </a:lnTo>
                <a:lnTo>
                  <a:pt x="3297" y="2452"/>
                </a:lnTo>
                <a:lnTo>
                  <a:pt x="3297" y="2464"/>
                </a:lnTo>
                <a:lnTo>
                  <a:pt x="3285" y="2464"/>
                </a:lnTo>
                <a:lnTo>
                  <a:pt x="3251" y="2499"/>
                </a:lnTo>
                <a:lnTo>
                  <a:pt x="3216" y="2534"/>
                </a:lnTo>
                <a:lnTo>
                  <a:pt x="3205" y="2546"/>
                </a:lnTo>
                <a:lnTo>
                  <a:pt x="3182" y="2557"/>
                </a:lnTo>
                <a:lnTo>
                  <a:pt x="3170" y="2557"/>
                </a:lnTo>
                <a:lnTo>
                  <a:pt x="3170" y="2569"/>
                </a:lnTo>
                <a:lnTo>
                  <a:pt x="3170" y="2557"/>
                </a:lnTo>
                <a:lnTo>
                  <a:pt x="3147" y="2581"/>
                </a:lnTo>
                <a:lnTo>
                  <a:pt x="3136" y="2581"/>
                </a:lnTo>
                <a:lnTo>
                  <a:pt x="3101" y="2592"/>
                </a:lnTo>
                <a:lnTo>
                  <a:pt x="3089" y="2592"/>
                </a:lnTo>
                <a:lnTo>
                  <a:pt x="3101" y="2592"/>
                </a:lnTo>
                <a:lnTo>
                  <a:pt x="3066" y="2604"/>
                </a:lnTo>
                <a:lnTo>
                  <a:pt x="3032" y="2627"/>
                </a:lnTo>
                <a:lnTo>
                  <a:pt x="3009" y="2651"/>
                </a:lnTo>
                <a:lnTo>
                  <a:pt x="2997" y="2674"/>
                </a:lnTo>
                <a:lnTo>
                  <a:pt x="2986" y="2698"/>
                </a:lnTo>
                <a:lnTo>
                  <a:pt x="2974" y="2733"/>
                </a:lnTo>
                <a:lnTo>
                  <a:pt x="2963" y="2733"/>
                </a:lnTo>
                <a:lnTo>
                  <a:pt x="2974" y="2733"/>
                </a:lnTo>
                <a:lnTo>
                  <a:pt x="2963" y="2744"/>
                </a:lnTo>
                <a:lnTo>
                  <a:pt x="2951" y="2756"/>
                </a:lnTo>
                <a:lnTo>
                  <a:pt x="2940" y="2768"/>
                </a:lnTo>
                <a:lnTo>
                  <a:pt x="2928" y="2779"/>
                </a:lnTo>
                <a:lnTo>
                  <a:pt x="2917" y="2826"/>
                </a:lnTo>
                <a:lnTo>
                  <a:pt x="2905" y="2849"/>
                </a:lnTo>
                <a:lnTo>
                  <a:pt x="2905" y="2873"/>
                </a:lnTo>
                <a:lnTo>
                  <a:pt x="2905" y="2849"/>
                </a:lnTo>
                <a:lnTo>
                  <a:pt x="2917" y="2826"/>
                </a:lnTo>
                <a:lnTo>
                  <a:pt x="2917" y="2814"/>
                </a:lnTo>
                <a:lnTo>
                  <a:pt x="2917" y="2826"/>
                </a:lnTo>
                <a:lnTo>
                  <a:pt x="2917" y="2814"/>
                </a:lnTo>
                <a:lnTo>
                  <a:pt x="2917" y="2803"/>
                </a:lnTo>
                <a:lnTo>
                  <a:pt x="2917" y="2791"/>
                </a:lnTo>
                <a:lnTo>
                  <a:pt x="2917" y="2803"/>
                </a:lnTo>
                <a:lnTo>
                  <a:pt x="2905" y="2814"/>
                </a:lnTo>
                <a:lnTo>
                  <a:pt x="2917" y="2814"/>
                </a:lnTo>
                <a:lnTo>
                  <a:pt x="2905" y="2814"/>
                </a:lnTo>
                <a:lnTo>
                  <a:pt x="2905" y="2826"/>
                </a:lnTo>
                <a:lnTo>
                  <a:pt x="2917" y="2826"/>
                </a:lnTo>
                <a:lnTo>
                  <a:pt x="2905" y="2826"/>
                </a:lnTo>
                <a:lnTo>
                  <a:pt x="2905" y="2838"/>
                </a:lnTo>
                <a:lnTo>
                  <a:pt x="2893" y="2838"/>
                </a:lnTo>
                <a:lnTo>
                  <a:pt x="2905" y="2838"/>
                </a:lnTo>
                <a:lnTo>
                  <a:pt x="2893" y="2838"/>
                </a:lnTo>
                <a:lnTo>
                  <a:pt x="2893" y="2849"/>
                </a:lnTo>
                <a:lnTo>
                  <a:pt x="2893" y="2838"/>
                </a:lnTo>
                <a:lnTo>
                  <a:pt x="2893" y="2849"/>
                </a:lnTo>
                <a:lnTo>
                  <a:pt x="2882" y="2861"/>
                </a:lnTo>
                <a:lnTo>
                  <a:pt x="2870" y="2873"/>
                </a:lnTo>
                <a:lnTo>
                  <a:pt x="2870" y="2861"/>
                </a:lnTo>
                <a:lnTo>
                  <a:pt x="2870" y="2896"/>
                </a:lnTo>
                <a:lnTo>
                  <a:pt x="2882" y="2873"/>
                </a:lnTo>
                <a:lnTo>
                  <a:pt x="2893" y="2873"/>
                </a:lnTo>
                <a:lnTo>
                  <a:pt x="2882" y="2873"/>
                </a:lnTo>
                <a:lnTo>
                  <a:pt x="2870" y="2919"/>
                </a:lnTo>
                <a:lnTo>
                  <a:pt x="2859" y="2943"/>
                </a:lnTo>
                <a:lnTo>
                  <a:pt x="2836" y="2978"/>
                </a:lnTo>
                <a:lnTo>
                  <a:pt x="2813" y="2989"/>
                </a:lnTo>
                <a:lnTo>
                  <a:pt x="2767" y="3013"/>
                </a:lnTo>
                <a:lnTo>
                  <a:pt x="2721" y="3025"/>
                </a:lnTo>
                <a:lnTo>
                  <a:pt x="2697" y="3036"/>
                </a:lnTo>
                <a:lnTo>
                  <a:pt x="2663" y="3036"/>
                </a:lnTo>
                <a:lnTo>
                  <a:pt x="2582" y="3048"/>
                </a:lnTo>
                <a:lnTo>
                  <a:pt x="2548" y="3060"/>
                </a:lnTo>
                <a:lnTo>
                  <a:pt x="2525" y="3071"/>
                </a:lnTo>
                <a:lnTo>
                  <a:pt x="2513" y="3071"/>
                </a:lnTo>
                <a:lnTo>
                  <a:pt x="2467" y="3095"/>
                </a:lnTo>
                <a:lnTo>
                  <a:pt x="2467" y="3106"/>
                </a:lnTo>
                <a:lnTo>
                  <a:pt x="2467" y="3095"/>
                </a:lnTo>
                <a:lnTo>
                  <a:pt x="2467" y="3106"/>
                </a:lnTo>
                <a:lnTo>
                  <a:pt x="2467" y="3095"/>
                </a:lnTo>
                <a:lnTo>
                  <a:pt x="2455" y="3106"/>
                </a:lnTo>
                <a:lnTo>
                  <a:pt x="2444" y="3106"/>
                </a:lnTo>
                <a:lnTo>
                  <a:pt x="2409" y="3106"/>
                </a:lnTo>
                <a:lnTo>
                  <a:pt x="2386" y="3106"/>
                </a:lnTo>
                <a:lnTo>
                  <a:pt x="2386" y="3118"/>
                </a:lnTo>
                <a:lnTo>
                  <a:pt x="2375" y="3118"/>
                </a:lnTo>
                <a:lnTo>
                  <a:pt x="2363" y="3130"/>
                </a:lnTo>
                <a:lnTo>
                  <a:pt x="2352" y="3130"/>
                </a:lnTo>
                <a:lnTo>
                  <a:pt x="2352" y="3141"/>
                </a:lnTo>
                <a:lnTo>
                  <a:pt x="2340" y="3141"/>
                </a:lnTo>
                <a:lnTo>
                  <a:pt x="2317" y="3153"/>
                </a:lnTo>
                <a:lnTo>
                  <a:pt x="2306" y="3153"/>
                </a:lnTo>
                <a:lnTo>
                  <a:pt x="2283" y="3153"/>
                </a:lnTo>
                <a:lnTo>
                  <a:pt x="2283" y="3165"/>
                </a:lnTo>
                <a:lnTo>
                  <a:pt x="2271" y="3165"/>
                </a:lnTo>
                <a:lnTo>
                  <a:pt x="2271" y="3176"/>
                </a:lnTo>
                <a:lnTo>
                  <a:pt x="2271" y="3165"/>
                </a:lnTo>
                <a:lnTo>
                  <a:pt x="2283" y="3165"/>
                </a:lnTo>
                <a:lnTo>
                  <a:pt x="2271" y="3165"/>
                </a:lnTo>
                <a:lnTo>
                  <a:pt x="2283" y="3165"/>
                </a:lnTo>
                <a:lnTo>
                  <a:pt x="2283" y="3153"/>
                </a:lnTo>
                <a:lnTo>
                  <a:pt x="2271" y="3153"/>
                </a:lnTo>
                <a:lnTo>
                  <a:pt x="2271" y="3165"/>
                </a:lnTo>
                <a:lnTo>
                  <a:pt x="2271" y="3153"/>
                </a:lnTo>
                <a:lnTo>
                  <a:pt x="2271" y="3165"/>
                </a:lnTo>
                <a:lnTo>
                  <a:pt x="2248" y="3165"/>
                </a:lnTo>
                <a:lnTo>
                  <a:pt x="2236" y="3176"/>
                </a:lnTo>
                <a:lnTo>
                  <a:pt x="2225" y="3176"/>
                </a:lnTo>
                <a:lnTo>
                  <a:pt x="2202" y="3188"/>
                </a:lnTo>
                <a:lnTo>
                  <a:pt x="2190" y="3200"/>
                </a:lnTo>
                <a:lnTo>
                  <a:pt x="2144" y="3200"/>
                </a:lnTo>
                <a:lnTo>
                  <a:pt x="2110" y="3211"/>
                </a:lnTo>
                <a:lnTo>
                  <a:pt x="2029" y="3235"/>
                </a:lnTo>
                <a:lnTo>
                  <a:pt x="1983" y="3246"/>
                </a:lnTo>
                <a:lnTo>
                  <a:pt x="1925" y="3258"/>
                </a:lnTo>
                <a:lnTo>
                  <a:pt x="1902" y="3270"/>
                </a:lnTo>
                <a:lnTo>
                  <a:pt x="1891" y="3270"/>
                </a:lnTo>
                <a:lnTo>
                  <a:pt x="1879" y="3281"/>
                </a:lnTo>
                <a:lnTo>
                  <a:pt x="1856" y="3305"/>
                </a:lnTo>
                <a:lnTo>
                  <a:pt x="1798" y="3328"/>
                </a:lnTo>
                <a:lnTo>
                  <a:pt x="1787" y="3351"/>
                </a:lnTo>
                <a:lnTo>
                  <a:pt x="1775" y="3351"/>
                </a:lnTo>
                <a:lnTo>
                  <a:pt x="1764" y="3340"/>
                </a:lnTo>
                <a:lnTo>
                  <a:pt x="1752" y="3351"/>
                </a:lnTo>
                <a:lnTo>
                  <a:pt x="1729" y="3363"/>
                </a:lnTo>
                <a:lnTo>
                  <a:pt x="1718" y="3363"/>
                </a:lnTo>
                <a:lnTo>
                  <a:pt x="1706" y="3363"/>
                </a:lnTo>
                <a:lnTo>
                  <a:pt x="1695" y="3363"/>
                </a:lnTo>
                <a:lnTo>
                  <a:pt x="1683" y="3363"/>
                </a:lnTo>
                <a:lnTo>
                  <a:pt x="1672" y="3363"/>
                </a:lnTo>
                <a:lnTo>
                  <a:pt x="1637" y="3363"/>
                </a:lnTo>
                <a:lnTo>
                  <a:pt x="1625" y="3375"/>
                </a:lnTo>
                <a:lnTo>
                  <a:pt x="1625" y="3387"/>
                </a:lnTo>
                <a:lnTo>
                  <a:pt x="1614" y="3387"/>
                </a:lnTo>
                <a:lnTo>
                  <a:pt x="1602" y="3398"/>
                </a:lnTo>
                <a:lnTo>
                  <a:pt x="1591" y="3398"/>
                </a:lnTo>
                <a:lnTo>
                  <a:pt x="1579" y="3398"/>
                </a:lnTo>
                <a:lnTo>
                  <a:pt x="1579" y="3410"/>
                </a:lnTo>
                <a:lnTo>
                  <a:pt x="1568" y="3410"/>
                </a:lnTo>
                <a:lnTo>
                  <a:pt x="1556" y="3422"/>
                </a:lnTo>
                <a:lnTo>
                  <a:pt x="1545" y="3433"/>
                </a:lnTo>
                <a:lnTo>
                  <a:pt x="1556" y="3422"/>
                </a:lnTo>
                <a:lnTo>
                  <a:pt x="1568" y="3410"/>
                </a:lnTo>
                <a:lnTo>
                  <a:pt x="1579" y="3410"/>
                </a:lnTo>
                <a:lnTo>
                  <a:pt x="1568" y="3398"/>
                </a:lnTo>
                <a:lnTo>
                  <a:pt x="1556" y="3410"/>
                </a:lnTo>
                <a:lnTo>
                  <a:pt x="1568" y="3410"/>
                </a:lnTo>
                <a:lnTo>
                  <a:pt x="1556" y="3410"/>
                </a:lnTo>
                <a:lnTo>
                  <a:pt x="1556" y="3422"/>
                </a:lnTo>
                <a:lnTo>
                  <a:pt x="1556" y="3410"/>
                </a:lnTo>
                <a:lnTo>
                  <a:pt x="1545" y="3410"/>
                </a:lnTo>
                <a:lnTo>
                  <a:pt x="1556" y="3422"/>
                </a:lnTo>
                <a:lnTo>
                  <a:pt x="1545" y="3410"/>
                </a:lnTo>
                <a:lnTo>
                  <a:pt x="1533" y="3410"/>
                </a:lnTo>
                <a:lnTo>
                  <a:pt x="1522" y="3422"/>
                </a:lnTo>
                <a:lnTo>
                  <a:pt x="1522" y="3433"/>
                </a:lnTo>
                <a:lnTo>
                  <a:pt x="1533" y="3433"/>
                </a:lnTo>
                <a:lnTo>
                  <a:pt x="1522" y="3433"/>
                </a:lnTo>
                <a:lnTo>
                  <a:pt x="1522" y="3422"/>
                </a:lnTo>
                <a:lnTo>
                  <a:pt x="1499" y="3445"/>
                </a:lnTo>
                <a:lnTo>
                  <a:pt x="1487" y="3468"/>
                </a:lnTo>
                <a:lnTo>
                  <a:pt x="1476" y="3492"/>
                </a:lnTo>
                <a:lnTo>
                  <a:pt x="1476" y="3503"/>
                </a:lnTo>
                <a:lnTo>
                  <a:pt x="1464" y="3515"/>
                </a:lnTo>
                <a:lnTo>
                  <a:pt x="1453" y="3515"/>
                </a:lnTo>
                <a:lnTo>
                  <a:pt x="1441" y="3503"/>
                </a:lnTo>
                <a:lnTo>
                  <a:pt x="1429" y="3492"/>
                </a:lnTo>
                <a:lnTo>
                  <a:pt x="1429" y="3503"/>
                </a:lnTo>
                <a:lnTo>
                  <a:pt x="1429" y="3492"/>
                </a:lnTo>
                <a:lnTo>
                  <a:pt x="1418" y="3480"/>
                </a:lnTo>
                <a:lnTo>
                  <a:pt x="1406" y="3480"/>
                </a:lnTo>
                <a:lnTo>
                  <a:pt x="1395" y="3480"/>
                </a:lnTo>
                <a:lnTo>
                  <a:pt x="1383" y="3480"/>
                </a:lnTo>
                <a:lnTo>
                  <a:pt x="1337" y="3503"/>
                </a:lnTo>
                <a:lnTo>
                  <a:pt x="1326" y="3503"/>
                </a:lnTo>
                <a:lnTo>
                  <a:pt x="1314" y="3503"/>
                </a:lnTo>
                <a:lnTo>
                  <a:pt x="1303" y="3503"/>
                </a:lnTo>
                <a:lnTo>
                  <a:pt x="1280" y="3503"/>
                </a:lnTo>
                <a:lnTo>
                  <a:pt x="1245" y="3538"/>
                </a:lnTo>
                <a:lnTo>
                  <a:pt x="1234" y="3538"/>
                </a:lnTo>
                <a:lnTo>
                  <a:pt x="1222" y="3550"/>
                </a:lnTo>
                <a:lnTo>
                  <a:pt x="1199" y="3550"/>
                </a:lnTo>
                <a:lnTo>
                  <a:pt x="1199" y="3562"/>
                </a:lnTo>
                <a:lnTo>
                  <a:pt x="1176" y="3585"/>
                </a:lnTo>
                <a:lnTo>
                  <a:pt x="1164" y="3585"/>
                </a:lnTo>
                <a:lnTo>
                  <a:pt x="1130" y="3632"/>
                </a:lnTo>
                <a:lnTo>
                  <a:pt x="1118" y="3655"/>
                </a:lnTo>
                <a:lnTo>
                  <a:pt x="1107" y="3667"/>
                </a:lnTo>
                <a:lnTo>
                  <a:pt x="1095" y="3667"/>
                </a:lnTo>
                <a:lnTo>
                  <a:pt x="1084" y="3678"/>
                </a:lnTo>
                <a:lnTo>
                  <a:pt x="1084" y="3690"/>
                </a:lnTo>
                <a:lnTo>
                  <a:pt x="1072" y="3690"/>
                </a:lnTo>
                <a:lnTo>
                  <a:pt x="1061" y="3713"/>
                </a:lnTo>
                <a:lnTo>
                  <a:pt x="1049" y="3713"/>
                </a:lnTo>
                <a:lnTo>
                  <a:pt x="1049" y="3725"/>
                </a:lnTo>
                <a:lnTo>
                  <a:pt x="1049" y="3737"/>
                </a:lnTo>
                <a:lnTo>
                  <a:pt x="1038" y="3737"/>
                </a:lnTo>
                <a:lnTo>
                  <a:pt x="1026" y="3748"/>
                </a:lnTo>
                <a:lnTo>
                  <a:pt x="1015" y="3772"/>
                </a:lnTo>
                <a:lnTo>
                  <a:pt x="1015" y="3784"/>
                </a:lnTo>
                <a:lnTo>
                  <a:pt x="1003" y="3795"/>
                </a:lnTo>
                <a:lnTo>
                  <a:pt x="991" y="3807"/>
                </a:lnTo>
                <a:lnTo>
                  <a:pt x="980" y="3819"/>
                </a:lnTo>
                <a:lnTo>
                  <a:pt x="968" y="3830"/>
                </a:lnTo>
                <a:lnTo>
                  <a:pt x="968" y="3842"/>
                </a:lnTo>
                <a:lnTo>
                  <a:pt x="957" y="3854"/>
                </a:lnTo>
                <a:lnTo>
                  <a:pt x="957" y="3865"/>
                </a:lnTo>
                <a:lnTo>
                  <a:pt x="945" y="3877"/>
                </a:lnTo>
                <a:lnTo>
                  <a:pt x="945" y="3889"/>
                </a:lnTo>
                <a:lnTo>
                  <a:pt x="945" y="3877"/>
                </a:lnTo>
                <a:lnTo>
                  <a:pt x="934" y="3877"/>
                </a:lnTo>
                <a:lnTo>
                  <a:pt x="934" y="3889"/>
                </a:lnTo>
                <a:lnTo>
                  <a:pt x="934" y="3877"/>
                </a:lnTo>
                <a:lnTo>
                  <a:pt x="934" y="3889"/>
                </a:lnTo>
                <a:lnTo>
                  <a:pt x="922" y="3912"/>
                </a:lnTo>
                <a:lnTo>
                  <a:pt x="911" y="3924"/>
                </a:lnTo>
                <a:lnTo>
                  <a:pt x="888" y="3935"/>
                </a:lnTo>
                <a:lnTo>
                  <a:pt x="888" y="3947"/>
                </a:lnTo>
                <a:lnTo>
                  <a:pt x="888" y="3959"/>
                </a:lnTo>
                <a:lnTo>
                  <a:pt x="876" y="3947"/>
                </a:lnTo>
                <a:lnTo>
                  <a:pt x="865" y="3959"/>
                </a:lnTo>
                <a:lnTo>
                  <a:pt x="865" y="3970"/>
                </a:lnTo>
                <a:lnTo>
                  <a:pt x="853" y="3970"/>
                </a:lnTo>
                <a:lnTo>
                  <a:pt x="853" y="3994"/>
                </a:lnTo>
                <a:lnTo>
                  <a:pt x="853" y="4005"/>
                </a:lnTo>
                <a:lnTo>
                  <a:pt x="842" y="4005"/>
                </a:lnTo>
                <a:lnTo>
                  <a:pt x="830" y="4017"/>
                </a:lnTo>
                <a:lnTo>
                  <a:pt x="807" y="4029"/>
                </a:lnTo>
                <a:lnTo>
                  <a:pt x="795" y="4040"/>
                </a:lnTo>
                <a:lnTo>
                  <a:pt x="807" y="4064"/>
                </a:lnTo>
                <a:lnTo>
                  <a:pt x="807" y="4075"/>
                </a:lnTo>
                <a:lnTo>
                  <a:pt x="830" y="4087"/>
                </a:lnTo>
                <a:lnTo>
                  <a:pt x="842" y="4110"/>
                </a:lnTo>
                <a:lnTo>
                  <a:pt x="853" y="4110"/>
                </a:lnTo>
                <a:lnTo>
                  <a:pt x="888" y="4122"/>
                </a:lnTo>
                <a:lnTo>
                  <a:pt x="899" y="4122"/>
                </a:lnTo>
                <a:lnTo>
                  <a:pt x="911" y="4110"/>
                </a:lnTo>
                <a:lnTo>
                  <a:pt x="922" y="4110"/>
                </a:lnTo>
                <a:lnTo>
                  <a:pt x="922" y="4099"/>
                </a:lnTo>
                <a:lnTo>
                  <a:pt x="911" y="4099"/>
                </a:lnTo>
                <a:lnTo>
                  <a:pt x="899" y="4087"/>
                </a:lnTo>
                <a:lnTo>
                  <a:pt x="888" y="4087"/>
                </a:lnTo>
                <a:lnTo>
                  <a:pt x="865" y="4075"/>
                </a:lnTo>
                <a:lnTo>
                  <a:pt x="853" y="4075"/>
                </a:lnTo>
                <a:lnTo>
                  <a:pt x="853" y="4064"/>
                </a:lnTo>
                <a:lnTo>
                  <a:pt x="842" y="4075"/>
                </a:lnTo>
                <a:lnTo>
                  <a:pt x="842" y="4064"/>
                </a:lnTo>
                <a:lnTo>
                  <a:pt x="842" y="4075"/>
                </a:lnTo>
                <a:lnTo>
                  <a:pt x="853" y="4064"/>
                </a:lnTo>
                <a:lnTo>
                  <a:pt x="888" y="4064"/>
                </a:lnTo>
                <a:lnTo>
                  <a:pt x="899" y="4064"/>
                </a:lnTo>
                <a:lnTo>
                  <a:pt x="911" y="4075"/>
                </a:lnTo>
                <a:lnTo>
                  <a:pt x="934" y="4110"/>
                </a:lnTo>
                <a:lnTo>
                  <a:pt x="991" y="4169"/>
                </a:lnTo>
                <a:lnTo>
                  <a:pt x="1003" y="4181"/>
                </a:lnTo>
                <a:lnTo>
                  <a:pt x="1015" y="4181"/>
                </a:lnTo>
                <a:lnTo>
                  <a:pt x="1026" y="4181"/>
                </a:lnTo>
                <a:lnTo>
                  <a:pt x="1015" y="4181"/>
                </a:lnTo>
                <a:lnTo>
                  <a:pt x="1026" y="4192"/>
                </a:lnTo>
                <a:lnTo>
                  <a:pt x="1038" y="4192"/>
                </a:lnTo>
                <a:lnTo>
                  <a:pt x="1026" y="4192"/>
                </a:lnTo>
                <a:lnTo>
                  <a:pt x="1038" y="4192"/>
                </a:lnTo>
                <a:lnTo>
                  <a:pt x="1049" y="4192"/>
                </a:lnTo>
                <a:lnTo>
                  <a:pt x="1061" y="4169"/>
                </a:lnTo>
                <a:lnTo>
                  <a:pt x="1072" y="4192"/>
                </a:lnTo>
                <a:lnTo>
                  <a:pt x="1061" y="4239"/>
                </a:lnTo>
                <a:lnTo>
                  <a:pt x="1049" y="4251"/>
                </a:lnTo>
                <a:lnTo>
                  <a:pt x="1026" y="4274"/>
                </a:lnTo>
                <a:lnTo>
                  <a:pt x="1015" y="4286"/>
                </a:lnTo>
                <a:lnTo>
                  <a:pt x="991" y="4297"/>
                </a:lnTo>
                <a:lnTo>
                  <a:pt x="945" y="4321"/>
                </a:lnTo>
                <a:lnTo>
                  <a:pt x="899" y="4344"/>
                </a:lnTo>
                <a:lnTo>
                  <a:pt x="876" y="4367"/>
                </a:lnTo>
                <a:lnTo>
                  <a:pt x="830" y="4461"/>
                </a:lnTo>
                <a:lnTo>
                  <a:pt x="807" y="4496"/>
                </a:lnTo>
                <a:lnTo>
                  <a:pt x="772" y="4519"/>
                </a:lnTo>
                <a:lnTo>
                  <a:pt x="738" y="4531"/>
                </a:lnTo>
                <a:lnTo>
                  <a:pt x="715" y="4543"/>
                </a:lnTo>
                <a:lnTo>
                  <a:pt x="692" y="4531"/>
                </a:lnTo>
                <a:lnTo>
                  <a:pt x="680" y="4531"/>
                </a:lnTo>
                <a:lnTo>
                  <a:pt x="669" y="4519"/>
                </a:lnTo>
                <a:lnTo>
                  <a:pt x="657" y="4507"/>
                </a:lnTo>
                <a:lnTo>
                  <a:pt x="657" y="4496"/>
                </a:lnTo>
                <a:lnTo>
                  <a:pt x="669" y="4496"/>
                </a:lnTo>
                <a:lnTo>
                  <a:pt x="680" y="4496"/>
                </a:lnTo>
                <a:lnTo>
                  <a:pt x="692" y="4496"/>
                </a:lnTo>
                <a:lnTo>
                  <a:pt x="692" y="4507"/>
                </a:lnTo>
                <a:lnTo>
                  <a:pt x="692" y="4484"/>
                </a:lnTo>
                <a:lnTo>
                  <a:pt x="692" y="4496"/>
                </a:lnTo>
                <a:lnTo>
                  <a:pt x="692" y="4472"/>
                </a:lnTo>
                <a:lnTo>
                  <a:pt x="703" y="4484"/>
                </a:lnTo>
                <a:lnTo>
                  <a:pt x="715" y="4484"/>
                </a:lnTo>
                <a:lnTo>
                  <a:pt x="738" y="4472"/>
                </a:lnTo>
                <a:lnTo>
                  <a:pt x="749" y="4484"/>
                </a:lnTo>
                <a:lnTo>
                  <a:pt x="749" y="4472"/>
                </a:lnTo>
                <a:lnTo>
                  <a:pt x="749" y="4461"/>
                </a:lnTo>
                <a:lnTo>
                  <a:pt x="761" y="4461"/>
                </a:lnTo>
                <a:lnTo>
                  <a:pt x="772" y="4461"/>
                </a:lnTo>
                <a:lnTo>
                  <a:pt x="784" y="4461"/>
                </a:lnTo>
                <a:lnTo>
                  <a:pt x="795" y="4461"/>
                </a:lnTo>
                <a:lnTo>
                  <a:pt x="795" y="4437"/>
                </a:lnTo>
                <a:lnTo>
                  <a:pt x="795" y="4461"/>
                </a:lnTo>
                <a:lnTo>
                  <a:pt x="807" y="4461"/>
                </a:lnTo>
                <a:lnTo>
                  <a:pt x="830" y="4461"/>
                </a:lnTo>
                <a:lnTo>
                  <a:pt x="876" y="4379"/>
                </a:lnTo>
                <a:lnTo>
                  <a:pt x="865" y="4379"/>
                </a:lnTo>
                <a:lnTo>
                  <a:pt x="876" y="4367"/>
                </a:lnTo>
                <a:lnTo>
                  <a:pt x="865" y="4367"/>
                </a:lnTo>
                <a:lnTo>
                  <a:pt x="865" y="4356"/>
                </a:lnTo>
                <a:lnTo>
                  <a:pt x="853" y="4367"/>
                </a:lnTo>
                <a:lnTo>
                  <a:pt x="853" y="4356"/>
                </a:lnTo>
                <a:lnTo>
                  <a:pt x="853" y="4367"/>
                </a:lnTo>
                <a:lnTo>
                  <a:pt x="842" y="4367"/>
                </a:lnTo>
                <a:lnTo>
                  <a:pt x="842" y="4356"/>
                </a:lnTo>
                <a:lnTo>
                  <a:pt x="842" y="4367"/>
                </a:lnTo>
                <a:lnTo>
                  <a:pt x="830" y="4367"/>
                </a:lnTo>
                <a:lnTo>
                  <a:pt x="819" y="4367"/>
                </a:lnTo>
                <a:lnTo>
                  <a:pt x="807" y="4367"/>
                </a:lnTo>
                <a:lnTo>
                  <a:pt x="795" y="4367"/>
                </a:lnTo>
                <a:lnTo>
                  <a:pt x="784" y="4367"/>
                </a:lnTo>
                <a:lnTo>
                  <a:pt x="784" y="4379"/>
                </a:lnTo>
                <a:lnTo>
                  <a:pt x="784" y="4367"/>
                </a:lnTo>
                <a:lnTo>
                  <a:pt x="784" y="4379"/>
                </a:lnTo>
                <a:lnTo>
                  <a:pt x="761" y="4391"/>
                </a:lnTo>
                <a:lnTo>
                  <a:pt x="749" y="4391"/>
                </a:lnTo>
                <a:lnTo>
                  <a:pt x="738" y="4391"/>
                </a:lnTo>
                <a:lnTo>
                  <a:pt x="726" y="4402"/>
                </a:lnTo>
                <a:lnTo>
                  <a:pt x="703" y="4402"/>
                </a:lnTo>
                <a:lnTo>
                  <a:pt x="680" y="4402"/>
                </a:lnTo>
                <a:lnTo>
                  <a:pt x="669" y="4402"/>
                </a:lnTo>
                <a:lnTo>
                  <a:pt x="657" y="4414"/>
                </a:lnTo>
                <a:lnTo>
                  <a:pt x="669" y="4414"/>
                </a:lnTo>
                <a:lnTo>
                  <a:pt x="657" y="4426"/>
                </a:lnTo>
                <a:lnTo>
                  <a:pt x="669" y="4414"/>
                </a:lnTo>
                <a:lnTo>
                  <a:pt x="657" y="4414"/>
                </a:lnTo>
                <a:lnTo>
                  <a:pt x="646" y="4414"/>
                </a:lnTo>
                <a:lnTo>
                  <a:pt x="657" y="4414"/>
                </a:lnTo>
                <a:lnTo>
                  <a:pt x="669" y="4426"/>
                </a:lnTo>
                <a:lnTo>
                  <a:pt x="657" y="4414"/>
                </a:lnTo>
                <a:lnTo>
                  <a:pt x="634" y="4437"/>
                </a:lnTo>
                <a:lnTo>
                  <a:pt x="611" y="4484"/>
                </a:lnTo>
                <a:lnTo>
                  <a:pt x="588" y="4507"/>
                </a:lnTo>
                <a:lnTo>
                  <a:pt x="600" y="4507"/>
                </a:lnTo>
                <a:lnTo>
                  <a:pt x="588" y="4507"/>
                </a:lnTo>
                <a:lnTo>
                  <a:pt x="576" y="4519"/>
                </a:lnTo>
                <a:lnTo>
                  <a:pt x="565" y="4543"/>
                </a:lnTo>
                <a:lnTo>
                  <a:pt x="565" y="4554"/>
                </a:lnTo>
                <a:lnTo>
                  <a:pt x="553" y="4566"/>
                </a:lnTo>
                <a:lnTo>
                  <a:pt x="542" y="4601"/>
                </a:lnTo>
                <a:lnTo>
                  <a:pt x="519" y="4601"/>
                </a:lnTo>
                <a:lnTo>
                  <a:pt x="496" y="4589"/>
                </a:lnTo>
                <a:lnTo>
                  <a:pt x="484" y="4589"/>
                </a:lnTo>
                <a:lnTo>
                  <a:pt x="461" y="4578"/>
                </a:lnTo>
                <a:lnTo>
                  <a:pt x="450" y="4578"/>
                </a:lnTo>
                <a:lnTo>
                  <a:pt x="438" y="4578"/>
                </a:lnTo>
                <a:lnTo>
                  <a:pt x="438" y="4566"/>
                </a:lnTo>
                <a:lnTo>
                  <a:pt x="427" y="4566"/>
                </a:lnTo>
                <a:lnTo>
                  <a:pt x="427" y="4554"/>
                </a:lnTo>
                <a:lnTo>
                  <a:pt x="427" y="4543"/>
                </a:lnTo>
                <a:lnTo>
                  <a:pt x="415" y="4531"/>
                </a:lnTo>
                <a:lnTo>
                  <a:pt x="427" y="4519"/>
                </a:lnTo>
                <a:lnTo>
                  <a:pt x="427" y="4507"/>
                </a:lnTo>
                <a:lnTo>
                  <a:pt x="438" y="4496"/>
                </a:lnTo>
                <a:lnTo>
                  <a:pt x="415" y="4496"/>
                </a:lnTo>
                <a:lnTo>
                  <a:pt x="404" y="4496"/>
                </a:lnTo>
                <a:lnTo>
                  <a:pt x="392" y="4484"/>
                </a:lnTo>
                <a:lnTo>
                  <a:pt x="369" y="4472"/>
                </a:lnTo>
                <a:lnTo>
                  <a:pt x="381" y="4461"/>
                </a:lnTo>
                <a:lnTo>
                  <a:pt x="369" y="4461"/>
                </a:lnTo>
                <a:lnTo>
                  <a:pt x="357" y="4461"/>
                </a:lnTo>
                <a:lnTo>
                  <a:pt x="357" y="4449"/>
                </a:lnTo>
                <a:lnTo>
                  <a:pt x="346" y="4449"/>
                </a:lnTo>
                <a:lnTo>
                  <a:pt x="323" y="4449"/>
                </a:lnTo>
                <a:lnTo>
                  <a:pt x="288" y="4449"/>
                </a:lnTo>
                <a:lnTo>
                  <a:pt x="265" y="4437"/>
                </a:lnTo>
                <a:lnTo>
                  <a:pt x="242" y="4437"/>
                </a:lnTo>
                <a:lnTo>
                  <a:pt x="231" y="4437"/>
                </a:lnTo>
                <a:lnTo>
                  <a:pt x="219" y="4426"/>
                </a:lnTo>
                <a:lnTo>
                  <a:pt x="219" y="4414"/>
                </a:lnTo>
                <a:lnTo>
                  <a:pt x="208" y="4426"/>
                </a:lnTo>
                <a:lnTo>
                  <a:pt x="185" y="4414"/>
                </a:lnTo>
                <a:lnTo>
                  <a:pt x="185" y="4391"/>
                </a:lnTo>
                <a:lnTo>
                  <a:pt x="173" y="4391"/>
                </a:lnTo>
                <a:lnTo>
                  <a:pt x="161" y="4379"/>
                </a:lnTo>
                <a:lnTo>
                  <a:pt x="173" y="4379"/>
                </a:lnTo>
                <a:lnTo>
                  <a:pt x="161" y="4356"/>
                </a:lnTo>
                <a:lnTo>
                  <a:pt x="173" y="4332"/>
                </a:lnTo>
                <a:lnTo>
                  <a:pt x="185" y="4321"/>
                </a:lnTo>
                <a:lnTo>
                  <a:pt x="196" y="4309"/>
                </a:lnTo>
                <a:lnTo>
                  <a:pt x="196" y="4297"/>
                </a:lnTo>
                <a:lnTo>
                  <a:pt x="173" y="4286"/>
                </a:lnTo>
                <a:lnTo>
                  <a:pt x="161" y="4262"/>
                </a:lnTo>
                <a:lnTo>
                  <a:pt x="150" y="4262"/>
                </a:lnTo>
                <a:lnTo>
                  <a:pt x="138" y="4262"/>
                </a:lnTo>
                <a:lnTo>
                  <a:pt x="127" y="4274"/>
                </a:lnTo>
                <a:lnTo>
                  <a:pt x="115" y="4274"/>
                </a:lnTo>
                <a:lnTo>
                  <a:pt x="115" y="4262"/>
                </a:lnTo>
                <a:lnTo>
                  <a:pt x="104" y="4239"/>
                </a:lnTo>
                <a:lnTo>
                  <a:pt x="92" y="4227"/>
                </a:lnTo>
                <a:lnTo>
                  <a:pt x="104" y="4204"/>
                </a:lnTo>
                <a:lnTo>
                  <a:pt x="81" y="4216"/>
                </a:lnTo>
                <a:lnTo>
                  <a:pt x="58" y="4227"/>
                </a:lnTo>
                <a:lnTo>
                  <a:pt x="46" y="4216"/>
                </a:lnTo>
                <a:lnTo>
                  <a:pt x="35" y="4216"/>
                </a:lnTo>
                <a:lnTo>
                  <a:pt x="23" y="4216"/>
                </a:lnTo>
                <a:lnTo>
                  <a:pt x="12" y="4204"/>
                </a:lnTo>
                <a:lnTo>
                  <a:pt x="12" y="4192"/>
                </a:lnTo>
                <a:lnTo>
                  <a:pt x="0" y="4181"/>
                </a:lnTo>
                <a:lnTo>
                  <a:pt x="12" y="4181"/>
                </a:lnTo>
                <a:lnTo>
                  <a:pt x="12" y="4192"/>
                </a:lnTo>
                <a:lnTo>
                  <a:pt x="23" y="4192"/>
                </a:lnTo>
                <a:lnTo>
                  <a:pt x="23" y="4181"/>
                </a:lnTo>
                <a:lnTo>
                  <a:pt x="23" y="4169"/>
                </a:lnTo>
                <a:lnTo>
                  <a:pt x="35" y="4169"/>
                </a:lnTo>
                <a:lnTo>
                  <a:pt x="46" y="4181"/>
                </a:lnTo>
                <a:lnTo>
                  <a:pt x="58" y="4157"/>
                </a:lnTo>
                <a:lnTo>
                  <a:pt x="81" y="4146"/>
                </a:lnTo>
                <a:lnTo>
                  <a:pt x="92" y="4146"/>
                </a:lnTo>
                <a:lnTo>
                  <a:pt x="104" y="4146"/>
                </a:lnTo>
                <a:lnTo>
                  <a:pt x="104" y="4134"/>
                </a:lnTo>
                <a:lnTo>
                  <a:pt x="104" y="4122"/>
                </a:lnTo>
                <a:lnTo>
                  <a:pt x="104" y="4099"/>
                </a:lnTo>
                <a:lnTo>
                  <a:pt x="127" y="4087"/>
                </a:lnTo>
                <a:lnTo>
                  <a:pt x="127" y="4075"/>
                </a:lnTo>
                <a:lnTo>
                  <a:pt x="138" y="4075"/>
                </a:lnTo>
                <a:lnTo>
                  <a:pt x="138" y="4064"/>
                </a:lnTo>
                <a:lnTo>
                  <a:pt x="150" y="4052"/>
                </a:lnTo>
                <a:lnTo>
                  <a:pt x="161" y="4040"/>
                </a:lnTo>
                <a:lnTo>
                  <a:pt x="173" y="4029"/>
                </a:lnTo>
                <a:lnTo>
                  <a:pt x="150" y="4017"/>
                </a:lnTo>
                <a:lnTo>
                  <a:pt x="150" y="4005"/>
                </a:lnTo>
                <a:lnTo>
                  <a:pt x="150" y="3994"/>
                </a:lnTo>
                <a:lnTo>
                  <a:pt x="138" y="3994"/>
                </a:lnTo>
                <a:lnTo>
                  <a:pt x="138" y="3982"/>
                </a:lnTo>
                <a:lnTo>
                  <a:pt x="138" y="3970"/>
                </a:lnTo>
                <a:lnTo>
                  <a:pt x="127" y="3970"/>
                </a:lnTo>
                <a:lnTo>
                  <a:pt x="127" y="3959"/>
                </a:lnTo>
                <a:lnTo>
                  <a:pt x="127" y="3947"/>
                </a:lnTo>
                <a:lnTo>
                  <a:pt x="127" y="3935"/>
                </a:lnTo>
                <a:lnTo>
                  <a:pt x="138" y="3924"/>
                </a:lnTo>
                <a:lnTo>
                  <a:pt x="127" y="3924"/>
                </a:lnTo>
                <a:lnTo>
                  <a:pt x="115" y="3924"/>
                </a:lnTo>
                <a:lnTo>
                  <a:pt x="104" y="3912"/>
                </a:lnTo>
                <a:lnTo>
                  <a:pt x="115" y="3900"/>
                </a:lnTo>
                <a:lnTo>
                  <a:pt x="127" y="3889"/>
                </a:lnTo>
                <a:lnTo>
                  <a:pt x="127" y="3877"/>
                </a:lnTo>
                <a:lnTo>
                  <a:pt x="127" y="3865"/>
                </a:lnTo>
                <a:lnTo>
                  <a:pt x="115" y="3854"/>
                </a:lnTo>
                <a:lnTo>
                  <a:pt x="127" y="3854"/>
                </a:lnTo>
                <a:lnTo>
                  <a:pt x="127" y="3842"/>
                </a:lnTo>
                <a:lnTo>
                  <a:pt x="138" y="3819"/>
                </a:lnTo>
                <a:lnTo>
                  <a:pt x="150" y="3819"/>
                </a:lnTo>
                <a:lnTo>
                  <a:pt x="161" y="3807"/>
                </a:lnTo>
                <a:lnTo>
                  <a:pt x="150" y="3795"/>
                </a:lnTo>
                <a:lnTo>
                  <a:pt x="161" y="3784"/>
                </a:lnTo>
                <a:lnTo>
                  <a:pt x="161" y="3772"/>
                </a:lnTo>
                <a:lnTo>
                  <a:pt x="173" y="3760"/>
                </a:lnTo>
                <a:lnTo>
                  <a:pt x="173" y="3748"/>
                </a:lnTo>
                <a:lnTo>
                  <a:pt x="185" y="3737"/>
                </a:lnTo>
                <a:lnTo>
                  <a:pt x="173" y="3737"/>
                </a:lnTo>
                <a:lnTo>
                  <a:pt x="161" y="3737"/>
                </a:lnTo>
                <a:lnTo>
                  <a:pt x="161" y="3725"/>
                </a:lnTo>
                <a:lnTo>
                  <a:pt x="161" y="3713"/>
                </a:lnTo>
                <a:lnTo>
                  <a:pt x="161" y="3702"/>
                </a:lnTo>
                <a:lnTo>
                  <a:pt x="150" y="3690"/>
                </a:lnTo>
                <a:lnTo>
                  <a:pt x="138" y="3690"/>
                </a:lnTo>
                <a:lnTo>
                  <a:pt x="138" y="3678"/>
                </a:lnTo>
                <a:lnTo>
                  <a:pt x="150" y="3667"/>
                </a:lnTo>
                <a:lnTo>
                  <a:pt x="138" y="3667"/>
                </a:lnTo>
                <a:lnTo>
                  <a:pt x="127" y="3655"/>
                </a:lnTo>
                <a:lnTo>
                  <a:pt x="127" y="3643"/>
                </a:lnTo>
                <a:lnTo>
                  <a:pt x="138" y="3643"/>
                </a:lnTo>
                <a:lnTo>
                  <a:pt x="150" y="3643"/>
                </a:lnTo>
                <a:lnTo>
                  <a:pt x="161" y="3643"/>
                </a:lnTo>
                <a:lnTo>
                  <a:pt x="150" y="3632"/>
                </a:lnTo>
                <a:lnTo>
                  <a:pt x="127" y="3632"/>
                </a:lnTo>
                <a:lnTo>
                  <a:pt x="115" y="3620"/>
                </a:lnTo>
                <a:lnTo>
                  <a:pt x="104" y="3597"/>
                </a:lnTo>
                <a:lnTo>
                  <a:pt x="104" y="3608"/>
                </a:lnTo>
                <a:lnTo>
                  <a:pt x="104" y="3620"/>
                </a:lnTo>
                <a:lnTo>
                  <a:pt x="92" y="3620"/>
                </a:lnTo>
                <a:lnTo>
                  <a:pt x="81" y="3608"/>
                </a:lnTo>
                <a:lnTo>
                  <a:pt x="92" y="3597"/>
                </a:lnTo>
                <a:lnTo>
                  <a:pt x="81" y="3597"/>
                </a:lnTo>
                <a:lnTo>
                  <a:pt x="69" y="3608"/>
                </a:lnTo>
                <a:lnTo>
                  <a:pt x="69" y="3597"/>
                </a:lnTo>
                <a:lnTo>
                  <a:pt x="69" y="3585"/>
                </a:lnTo>
                <a:lnTo>
                  <a:pt x="81" y="3573"/>
                </a:lnTo>
                <a:lnTo>
                  <a:pt x="69" y="3573"/>
                </a:lnTo>
                <a:lnTo>
                  <a:pt x="69" y="3562"/>
                </a:lnTo>
                <a:lnTo>
                  <a:pt x="69" y="3550"/>
                </a:lnTo>
                <a:lnTo>
                  <a:pt x="69" y="3538"/>
                </a:lnTo>
                <a:lnTo>
                  <a:pt x="58" y="3527"/>
                </a:lnTo>
                <a:lnTo>
                  <a:pt x="69" y="3527"/>
                </a:lnTo>
                <a:lnTo>
                  <a:pt x="58" y="3515"/>
                </a:lnTo>
                <a:lnTo>
                  <a:pt x="46" y="3527"/>
                </a:lnTo>
                <a:lnTo>
                  <a:pt x="35" y="3515"/>
                </a:lnTo>
                <a:lnTo>
                  <a:pt x="35" y="3480"/>
                </a:lnTo>
                <a:lnTo>
                  <a:pt x="46" y="3468"/>
                </a:lnTo>
                <a:lnTo>
                  <a:pt x="46" y="3457"/>
                </a:lnTo>
                <a:lnTo>
                  <a:pt x="35" y="3445"/>
                </a:lnTo>
                <a:lnTo>
                  <a:pt x="35" y="3433"/>
                </a:lnTo>
                <a:lnTo>
                  <a:pt x="58" y="3422"/>
                </a:lnTo>
                <a:lnTo>
                  <a:pt x="46" y="3422"/>
                </a:lnTo>
                <a:lnTo>
                  <a:pt x="58" y="3410"/>
                </a:lnTo>
                <a:lnTo>
                  <a:pt x="92" y="3422"/>
                </a:lnTo>
                <a:lnTo>
                  <a:pt x="104" y="3422"/>
                </a:lnTo>
                <a:lnTo>
                  <a:pt x="104" y="3410"/>
                </a:lnTo>
                <a:lnTo>
                  <a:pt x="115" y="3398"/>
                </a:lnTo>
                <a:lnTo>
                  <a:pt x="104" y="3386"/>
                </a:lnTo>
                <a:lnTo>
                  <a:pt x="138" y="3386"/>
                </a:lnTo>
                <a:lnTo>
                  <a:pt x="161" y="3375"/>
                </a:lnTo>
                <a:lnTo>
                  <a:pt x="185" y="3351"/>
                </a:lnTo>
                <a:lnTo>
                  <a:pt x="173" y="3351"/>
                </a:lnTo>
                <a:lnTo>
                  <a:pt x="185" y="3340"/>
                </a:lnTo>
                <a:lnTo>
                  <a:pt x="185" y="3316"/>
                </a:lnTo>
                <a:lnTo>
                  <a:pt x="185" y="3293"/>
                </a:lnTo>
                <a:lnTo>
                  <a:pt x="196" y="3293"/>
                </a:lnTo>
                <a:lnTo>
                  <a:pt x="196" y="3270"/>
                </a:lnTo>
                <a:lnTo>
                  <a:pt x="196" y="3246"/>
                </a:lnTo>
                <a:lnTo>
                  <a:pt x="208" y="3235"/>
                </a:lnTo>
                <a:lnTo>
                  <a:pt x="219" y="3246"/>
                </a:lnTo>
                <a:lnTo>
                  <a:pt x="231" y="3223"/>
                </a:lnTo>
                <a:lnTo>
                  <a:pt x="242" y="3235"/>
                </a:lnTo>
                <a:lnTo>
                  <a:pt x="265" y="3235"/>
                </a:lnTo>
                <a:lnTo>
                  <a:pt x="265" y="3211"/>
                </a:lnTo>
                <a:lnTo>
                  <a:pt x="288" y="3211"/>
                </a:lnTo>
                <a:lnTo>
                  <a:pt x="277" y="3200"/>
                </a:lnTo>
                <a:lnTo>
                  <a:pt x="277" y="3188"/>
                </a:lnTo>
                <a:lnTo>
                  <a:pt x="288" y="3176"/>
                </a:lnTo>
                <a:lnTo>
                  <a:pt x="277" y="3165"/>
                </a:lnTo>
                <a:lnTo>
                  <a:pt x="288" y="3141"/>
                </a:lnTo>
                <a:lnTo>
                  <a:pt x="300" y="3130"/>
                </a:lnTo>
                <a:lnTo>
                  <a:pt x="265" y="3095"/>
                </a:lnTo>
                <a:lnTo>
                  <a:pt x="265" y="3083"/>
                </a:lnTo>
                <a:lnTo>
                  <a:pt x="265" y="3060"/>
                </a:lnTo>
                <a:lnTo>
                  <a:pt x="265" y="3048"/>
                </a:lnTo>
                <a:lnTo>
                  <a:pt x="242" y="3036"/>
                </a:lnTo>
                <a:lnTo>
                  <a:pt x="231" y="3025"/>
                </a:lnTo>
                <a:lnTo>
                  <a:pt x="254" y="3001"/>
                </a:lnTo>
                <a:lnTo>
                  <a:pt x="265" y="3001"/>
                </a:lnTo>
                <a:lnTo>
                  <a:pt x="277" y="2989"/>
                </a:lnTo>
                <a:lnTo>
                  <a:pt x="254" y="2943"/>
                </a:lnTo>
                <a:lnTo>
                  <a:pt x="208" y="2919"/>
                </a:lnTo>
                <a:lnTo>
                  <a:pt x="185" y="2908"/>
                </a:lnTo>
                <a:lnTo>
                  <a:pt x="208" y="2873"/>
                </a:lnTo>
                <a:lnTo>
                  <a:pt x="219" y="2861"/>
                </a:lnTo>
                <a:lnTo>
                  <a:pt x="231" y="2838"/>
                </a:lnTo>
                <a:lnTo>
                  <a:pt x="231" y="2826"/>
                </a:lnTo>
                <a:lnTo>
                  <a:pt x="231" y="2803"/>
                </a:lnTo>
                <a:lnTo>
                  <a:pt x="242" y="2791"/>
                </a:lnTo>
                <a:lnTo>
                  <a:pt x="231" y="2779"/>
                </a:lnTo>
                <a:lnTo>
                  <a:pt x="219" y="2768"/>
                </a:lnTo>
                <a:lnTo>
                  <a:pt x="219" y="2756"/>
                </a:lnTo>
                <a:lnTo>
                  <a:pt x="219" y="2733"/>
                </a:lnTo>
                <a:lnTo>
                  <a:pt x="219" y="2721"/>
                </a:lnTo>
                <a:lnTo>
                  <a:pt x="254" y="2721"/>
                </a:lnTo>
                <a:lnTo>
                  <a:pt x="277" y="2721"/>
                </a:lnTo>
                <a:lnTo>
                  <a:pt x="288" y="2709"/>
                </a:lnTo>
                <a:lnTo>
                  <a:pt x="300" y="2709"/>
                </a:lnTo>
                <a:lnTo>
                  <a:pt x="311" y="2686"/>
                </a:lnTo>
                <a:lnTo>
                  <a:pt x="323" y="2651"/>
                </a:lnTo>
                <a:lnTo>
                  <a:pt x="334" y="2639"/>
                </a:lnTo>
                <a:lnTo>
                  <a:pt x="346" y="2627"/>
                </a:lnTo>
                <a:lnTo>
                  <a:pt x="357" y="2604"/>
                </a:lnTo>
                <a:lnTo>
                  <a:pt x="369" y="2604"/>
                </a:lnTo>
                <a:lnTo>
                  <a:pt x="346" y="2581"/>
                </a:lnTo>
                <a:lnTo>
                  <a:pt x="334" y="2557"/>
                </a:lnTo>
                <a:lnTo>
                  <a:pt x="346" y="2557"/>
                </a:lnTo>
                <a:lnTo>
                  <a:pt x="334" y="2534"/>
                </a:lnTo>
                <a:lnTo>
                  <a:pt x="346" y="2522"/>
                </a:lnTo>
                <a:lnTo>
                  <a:pt x="334" y="2511"/>
                </a:lnTo>
                <a:lnTo>
                  <a:pt x="334" y="2487"/>
                </a:lnTo>
                <a:lnTo>
                  <a:pt x="288" y="2511"/>
                </a:lnTo>
                <a:lnTo>
                  <a:pt x="277" y="2499"/>
                </a:lnTo>
                <a:lnTo>
                  <a:pt x="219" y="2499"/>
                </a:lnTo>
                <a:lnTo>
                  <a:pt x="208" y="2452"/>
                </a:lnTo>
                <a:lnTo>
                  <a:pt x="231" y="2441"/>
                </a:lnTo>
                <a:lnTo>
                  <a:pt x="219" y="2429"/>
                </a:lnTo>
                <a:lnTo>
                  <a:pt x="208" y="2429"/>
                </a:lnTo>
                <a:lnTo>
                  <a:pt x="185" y="2382"/>
                </a:lnTo>
                <a:lnTo>
                  <a:pt x="173" y="2382"/>
                </a:lnTo>
                <a:lnTo>
                  <a:pt x="173" y="2347"/>
                </a:lnTo>
                <a:lnTo>
                  <a:pt x="185" y="2336"/>
                </a:lnTo>
                <a:lnTo>
                  <a:pt x="185" y="2324"/>
                </a:lnTo>
                <a:lnTo>
                  <a:pt x="196" y="2312"/>
                </a:lnTo>
                <a:lnTo>
                  <a:pt x="208" y="2301"/>
                </a:lnTo>
                <a:lnTo>
                  <a:pt x="231" y="2277"/>
                </a:lnTo>
                <a:lnTo>
                  <a:pt x="231" y="2254"/>
                </a:lnTo>
                <a:lnTo>
                  <a:pt x="242" y="2254"/>
                </a:lnTo>
                <a:lnTo>
                  <a:pt x="254" y="2219"/>
                </a:lnTo>
                <a:lnTo>
                  <a:pt x="277" y="2230"/>
                </a:lnTo>
                <a:lnTo>
                  <a:pt x="277" y="2219"/>
                </a:lnTo>
                <a:lnTo>
                  <a:pt x="277" y="2195"/>
                </a:lnTo>
                <a:lnTo>
                  <a:pt x="277" y="2184"/>
                </a:lnTo>
                <a:lnTo>
                  <a:pt x="288" y="2184"/>
                </a:lnTo>
                <a:lnTo>
                  <a:pt x="334" y="2172"/>
                </a:lnTo>
                <a:lnTo>
                  <a:pt x="346" y="2172"/>
                </a:lnTo>
                <a:lnTo>
                  <a:pt x="369" y="2172"/>
                </a:lnTo>
                <a:lnTo>
                  <a:pt x="381" y="2160"/>
                </a:lnTo>
                <a:lnTo>
                  <a:pt x="381" y="2125"/>
                </a:lnTo>
                <a:lnTo>
                  <a:pt x="392" y="2090"/>
                </a:lnTo>
                <a:lnTo>
                  <a:pt x="404" y="2090"/>
                </a:lnTo>
                <a:lnTo>
                  <a:pt x="415" y="2090"/>
                </a:lnTo>
                <a:lnTo>
                  <a:pt x="415" y="2079"/>
                </a:lnTo>
                <a:lnTo>
                  <a:pt x="427" y="2067"/>
                </a:lnTo>
                <a:lnTo>
                  <a:pt x="438" y="2055"/>
                </a:lnTo>
                <a:lnTo>
                  <a:pt x="450" y="2055"/>
                </a:lnTo>
                <a:lnTo>
                  <a:pt x="484" y="2055"/>
                </a:lnTo>
                <a:lnTo>
                  <a:pt x="484" y="2044"/>
                </a:lnTo>
                <a:lnTo>
                  <a:pt x="496" y="2020"/>
                </a:lnTo>
                <a:lnTo>
                  <a:pt x="496" y="2009"/>
                </a:lnTo>
                <a:lnTo>
                  <a:pt x="496" y="1997"/>
                </a:lnTo>
                <a:lnTo>
                  <a:pt x="496" y="1985"/>
                </a:lnTo>
                <a:lnTo>
                  <a:pt x="507" y="1985"/>
                </a:lnTo>
                <a:lnTo>
                  <a:pt x="530" y="1985"/>
                </a:lnTo>
                <a:lnTo>
                  <a:pt x="530" y="1974"/>
                </a:lnTo>
                <a:lnTo>
                  <a:pt x="530" y="1962"/>
                </a:lnTo>
                <a:lnTo>
                  <a:pt x="542" y="1962"/>
                </a:lnTo>
                <a:lnTo>
                  <a:pt x="553" y="1962"/>
                </a:lnTo>
                <a:lnTo>
                  <a:pt x="565" y="1950"/>
                </a:lnTo>
                <a:lnTo>
                  <a:pt x="576" y="1939"/>
                </a:lnTo>
                <a:lnTo>
                  <a:pt x="553" y="1927"/>
                </a:lnTo>
                <a:lnTo>
                  <a:pt x="553" y="1915"/>
                </a:lnTo>
                <a:lnTo>
                  <a:pt x="553" y="1904"/>
                </a:lnTo>
                <a:lnTo>
                  <a:pt x="553" y="1880"/>
                </a:lnTo>
                <a:lnTo>
                  <a:pt x="553" y="1868"/>
                </a:lnTo>
                <a:lnTo>
                  <a:pt x="553" y="1857"/>
                </a:lnTo>
                <a:lnTo>
                  <a:pt x="565" y="1857"/>
                </a:lnTo>
                <a:lnTo>
                  <a:pt x="565" y="1845"/>
                </a:lnTo>
                <a:lnTo>
                  <a:pt x="519" y="1833"/>
                </a:lnTo>
                <a:lnTo>
                  <a:pt x="496" y="1833"/>
                </a:lnTo>
                <a:lnTo>
                  <a:pt x="496" y="1822"/>
                </a:lnTo>
                <a:lnTo>
                  <a:pt x="507" y="1810"/>
                </a:lnTo>
                <a:lnTo>
                  <a:pt x="519" y="1787"/>
                </a:lnTo>
                <a:lnTo>
                  <a:pt x="530" y="1775"/>
                </a:lnTo>
                <a:lnTo>
                  <a:pt x="530" y="1763"/>
                </a:lnTo>
                <a:lnTo>
                  <a:pt x="542" y="1763"/>
                </a:lnTo>
                <a:lnTo>
                  <a:pt x="553" y="1775"/>
                </a:lnTo>
                <a:lnTo>
                  <a:pt x="553" y="1763"/>
                </a:lnTo>
                <a:lnTo>
                  <a:pt x="565" y="1752"/>
                </a:lnTo>
                <a:lnTo>
                  <a:pt x="576" y="1728"/>
                </a:lnTo>
                <a:lnTo>
                  <a:pt x="576" y="1717"/>
                </a:lnTo>
                <a:lnTo>
                  <a:pt x="588" y="1717"/>
                </a:lnTo>
                <a:lnTo>
                  <a:pt x="611" y="1705"/>
                </a:lnTo>
                <a:lnTo>
                  <a:pt x="611" y="1717"/>
                </a:lnTo>
                <a:lnTo>
                  <a:pt x="611" y="1728"/>
                </a:lnTo>
                <a:lnTo>
                  <a:pt x="611" y="1717"/>
                </a:lnTo>
                <a:lnTo>
                  <a:pt x="611" y="1705"/>
                </a:lnTo>
                <a:lnTo>
                  <a:pt x="623" y="1705"/>
                </a:lnTo>
                <a:lnTo>
                  <a:pt x="634" y="1693"/>
                </a:lnTo>
                <a:lnTo>
                  <a:pt x="646" y="1670"/>
                </a:lnTo>
                <a:lnTo>
                  <a:pt x="634" y="1658"/>
                </a:lnTo>
                <a:lnTo>
                  <a:pt x="623" y="1647"/>
                </a:lnTo>
                <a:lnTo>
                  <a:pt x="634" y="1635"/>
                </a:lnTo>
                <a:lnTo>
                  <a:pt x="623" y="1612"/>
                </a:lnTo>
                <a:lnTo>
                  <a:pt x="646" y="1612"/>
                </a:lnTo>
                <a:lnTo>
                  <a:pt x="646" y="1600"/>
                </a:lnTo>
                <a:lnTo>
                  <a:pt x="646" y="1588"/>
                </a:lnTo>
                <a:lnTo>
                  <a:pt x="646" y="1577"/>
                </a:lnTo>
                <a:lnTo>
                  <a:pt x="657" y="1542"/>
                </a:lnTo>
                <a:lnTo>
                  <a:pt x="669" y="1507"/>
                </a:lnTo>
                <a:lnTo>
                  <a:pt x="680" y="1495"/>
                </a:lnTo>
                <a:lnTo>
                  <a:pt x="680" y="1483"/>
                </a:lnTo>
                <a:lnTo>
                  <a:pt x="692" y="1448"/>
                </a:lnTo>
                <a:lnTo>
                  <a:pt x="680" y="1436"/>
                </a:lnTo>
                <a:lnTo>
                  <a:pt x="680" y="1413"/>
                </a:lnTo>
                <a:lnTo>
                  <a:pt x="680" y="1390"/>
                </a:lnTo>
                <a:lnTo>
                  <a:pt x="692" y="1378"/>
                </a:lnTo>
                <a:lnTo>
                  <a:pt x="703" y="1366"/>
                </a:lnTo>
                <a:lnTo>
                  <a:pt x="680" y="1355"/>
                </a:lnTo>
                <a:lnTo>
                  <a:pt x="680" y="1331"/>
                </a:lnTo>
                <a:lnTo>
                  <a:pt x="680" y="1320"/>
                </a:lnTo>
                <a:lnTo>
                  <a:pt x="692" y="1320"/>
                </a:lnTo>
                <a:lnTo>
                  <a:pt x="692" y="1296"/>
                </a:lnTo>
                <a:lnTo>
                  <a:pt x="692" y="1285"/>
                </a:lnTo>
                <a:lnTo>
                  <a:pt x="692" y="1273"/>
                </a:lnTo>
                <a:lnTo>
                  <a:pt x="692" y="1261"/>
                </a:lnTo>
                <a:lnTo>
                  <a:pt x="703" y="1261"/>
                </a:lnTo>
                <a:lnTo>
                  <a:pt x="692" y="1250"/>
                </a:lnTo>
                <a:lnTo>
                  <a:pt x="703" y="1238"/>
                </a:lnTo>
                <a:lnTo>
                  <a:pt x="715" y="1215"/>
                </a:lnTo>
                <a:lnTo>
                  <a:pt x="715" y="1203"/>
                </a:lnTo>
                <a:lnTo>
                  <a:pt x="726" y="1203"/>
                </a:lnTo>
                <a:lnTo>
                  <a:pt x="726" y="1191"/>
                </a:lnTo>
                <a:lnTo>
                  <a:pt x="726" y="1156"/>
                </a:lnTo>
                <a:lnTo>
                  <a:pt x="726" y="1133"/>
                </a:lnTo>
                <a:lnTo>
                  <a:pt x="738" y="1121"/>
                </a:lnTo>
                <a:lnTo>
                  <a:pt x="738" y="1098"/>
                </a:lnTo>
                <a:lnTo>
                  <a:pt x="749" y="1074"/>
                </a:lnTo>
                <a:lnTo>
                  <a:pt x="761" y="1051"/>
                </a:lnTo>
                <a:lnTo>
                  <a:pt x="749" y="1051"/>
                </a:lnTo>
                <a:lnTo>
                  <a:pt x="738" y="1039"/>
                </a:lnTo>
                <a:lnTo>
                  <a:pt x="726" y="1051"/>
                </a:lnTo>
                <a:lnTo>
                  <a:pt x="726" y="1028"/>
                </a:lnTo>
                <a:lnTo>
                  <a:pt x="738" y="1016"/>
                </a:lnTo>
                <a:lnTo>
                  <a:pt x="738" y="1004"/>
                </a:lnTo>
                <a:lnTo>
                  <a:pt x="749" y="1004"/>
                </a:lnTo>
                <a:lnTo>
                  <a:pt x="761" y="1004"/>
                </a:lnTo>
                <a:lnTo>
                  <a:pt x="772" y="993"/>
                </a:lnTo>
                <a:lnTo>
                  <a:pt x="761" y="993"/>
                </a:lnTo>
                <a:lnTo>
                  <a:pt x="761" y="981"/>
                </a:lnTo>
                <a:lnTo>
                  <a:pt x="749" y="981"/>
                </a:lnTo>
                <a:lnTo>
                  <a:pt x="726" y="981"/>
                </a:lnTo>
                <a:lnTo>
                  <a:pt x="715" y="981"/>
                </a:lnTo>
                <a:lnTo>
                  <a:pt x="692" y="969"/>
                </a:lnTo>
                <a:lnTo>
                  <a:pt x="703" y="958"/>
                </a:lnTo>
                <a:lnTo>
                  <a:pt x="715" y="958"/>
                </a:lnTo>
                <a:lnTo>
                  <a:pt x="715" y="946"/>
                </a:lnTo>
                <a:lnTo>
                  <a:pt x="726" y="946"/>
                </a:lnTo>
                <a:lnTo>
                  <a:pt x="726" y="934"/>
                </a:lnTo>
                <a:lnTo>
                  <a:pt x="726" y="923"/>
                </a:lnTo>
                <a:lnTo>
                  <a:pt x="715" y="923"/>
                </a:lnTo>
                <a:lnTo>
                  <a:pt x="715" y="899"/>
                </a:lnTo>
                <a:lnTo>
                  <a:pt x="692" y="888"/>
                </a:lnTo>
                <a:lnTo>
                  <a:pt x="703" y="888"/>
                </a:lnTo>
                <a:lnTo>
                  <a:pt x="715" y="888"/>
                </a:lnTo>
                <a:lnTo>
                  <a:pt x="715" y="876"/>
                </a:lnTo>
                <a:lnTo>
                  <a:pt x="703" y="864"/>
                </a:lnTo>
                <a:lnTo>
                  <a:pt x="692" y="853"/>
                </a:lnTo>
                <a:lnTo>
                  <a:pt x="680" y="841"/>
                </a:lnTo>
                <a:lnTo>
                  <a:pt x="669" y="829"/>
                </a:lnTo>
                <a:lnTo>
                  <a:pt x="669" y="806"/>
                </a:lnTo>
                <a:lnTo>
                  <a:pt x="669" y="794"/>
                </a:lnTo>
                <a:lnTo>
                  <a:pt x="669" y="783"/>
                </a:lnTo>
                <a:lnTo>
                  <a:pt x="669" y="771"/>
                </a:lnTo>
                <a:lnTo>
                  <a:pt x="646" y="759"/>
                </a:lnTo>
                <a:lnTo>
                  <a:pt x="634" y="736"/>
                </a:lnTo>
                <a:lnTo>
                  <a:pt x="646" y="736"/>
                </a:lnTo>
                <a:lnTo>
                  <a:pt x="657" y="724"/>
                </a:lnTo>
                <a:lnTo>
                  <a:pt x="646" y="712"/>
                </a:lnTo>
                <a:lnTo>
                  <a:pt x="657" y="712"/>
                </a:lnTo>
                <a:lnTo>
                  <a:pt x="669" y="736"/>
                </a:lnTo>
                <a:lnTo>
                  <a:pt x="692" y="712"/>
                </a:lnTo>
                <a:lnTo>
                  <a:pt x="703" y="701"/>
                </a:lnTo>
                <a:lnTo>
                  <a:pt x="703" y="689"/>
                </a:lnTo>
                <a:lnTo>
                  <a:pt x="692" y="677"/>
                </a:lnTo>
                <a:lnTo>
                  <a:pt x="680" y="677"/>
                </a:lnTo>
                <a:lnTo>
                  <a:pt x="680" y="666"/>
                </a:lnTo>
                <a:lnTo>
                  <a:pt x="680" y="654"/>
                </a:lnTo>
                <a:lnTo>
                  <a:pt x="680" y="642"/>
                </a:lnTo>
                <a:lnTo>
                  <a:pt x="703" y="631"/>
                </a:lnTo>
                <a:lnTo>
                  <a:pt x="715" y="631"/>
                </a:lnTo>
                <a:lnTo>
                  <a:pt x="703" y="619"/>
                </a:lnTo>
                <a:lnTo>
                  <a:pt x="715" y="607"/>
                </a:lnTo>
                <a:lnTo>
                  <a:pt x="715" y="596"/>
                </a:lnTo>
                <a:lnTo>
                  <a:pt x="726" y="561"/>
                </a:lnTo>
                <a:lnTo>
                  <a:pt x="726" y="549"/>
                </a:lnTo>
                <a:lnTo>
                  <a:pt x="726" y="514"/>
                </a:lnTo>
                <a:lnTo>
                  <a:pt x="738" y="502"/>
                </a:lnTo>
                <a:lnTo>
                  <a:pt x="738" y="479"/>
                </a:lnTo>
                <a:lnTo>
                  <a:pt x="715" y="479"/>
                </a:lnTo>
                <a:lnTo>
                  <a:pt x="703" y="479"/>
                </a:lnTo>
                <a:lnTo>
                  <a:pt x="692" y="479"/>
                </a:lnTo>
                <a:lnTo>
                  <a:pt x="680" y="479"/>
                </a:lnTo>
                <a:lnTo>
                  <a:pt x="669" y="467"/>
                </a:lnTo>
                <a:lnTo>
                  <a:pt x="657" y="467"/>
                </a:lnTo>
                <a:lnTo>
                  <a:pt x="634" y="456"/>
                </a:lnTo>
                <a:lnTo>
                  <a:pt x="646" y="444"/>
                </a:lnTo>
                <a:lnTo>
                  <a:pt x="634" y="397"/>
                </a:lnTo>
                <a:lnTo>
                  <a:pt x="623" y="397"/>
                </a:lnTo>
                <a:lnTo>
                  <a:pt x="623" y="386"/>
                </a:lnTo>
                <a:lnTo>
                  <a:pt x="611" y="386"/>
                </a:lnTo>
                <a:lnTo>
                  <a:pt x="611" y="374"/>
                </a:lnTo>
                <a:lnTo>
                  <a:pt x="600" y="374"/>
                </a:lnTo>
                <a:lnTo>
                  <a:pt x="600" y="362"/>
                </a:lnTo>
                <a:lnTo>
                  <a:pt x="600" y="350"/>
                </a:lnTo>
                <a:lnTo>
                  <a:pt x="588" y="350"/>
                </a:lnTo>
                <a:lnTo>
                  <a:pt x="576" y="339"/>
                </a:lnTo>
                <a:close/>
                <a:moveTo>
                  <a:pt x="2502" y="712"/>
                </a:moveTo>
                <a:lnTo>
                  <a:pt x="2478" y="712"/>
                </a:lnTo>
                <a:lnTo>
                  <a:pt x="2467" y="701"/>
                </a:lnTo>
                <a:lnTo>
                  <a:pt x="2467" y="654"/>
                </a:lnTo>
                <a:lnTo>
                  <a:pt x="2478" y="654"/>
                </a:lnTo>
                <a:lnTo>
                  <a:pt x="2478" y="642"/>
                </a:lnTo>
                <a:lnTo>
                  <a:pt x="2490" y="642"/>
                </a:lnTo>
                <a:lnTo>
                  <a:pt x="2490" y="619"/>
                </a:lnTo>
                <a:lnTo>
                  <a:pt x="2502" y="619"/>
                </a:lnTo>
                <a:lnTo>
                  <a:pt x="2513" y="631"/>
                </a:lnTo>
                <a:lnTo>
                  <a:pt x="2513" y="642"/>
                </a:lnTo>
                <a:lnTo>
                  <a:pt x="2502" y="666"/>
                </a:lnTo>
                <a:lnTo>
                  <a:pt x="2513" y="689"/>
                </a:lnTo>
                <a:lnTo>
                  <a:pt x="2536" y="689"/>
                </a:lnTo>
                <a:lnTo>
                  <a:pt x="2548" y="701"/>
                </a:lnTo>
                <a:lnTo>
                  <a:pt x="2548" y="712"/>
                </a:lnTo>
                <a:lnTo>
                  <a:pt x="2525" y="712"/>
                </a:lnTo>
                <a:lnTo>
                  <a:pt x="2502" y="712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1" name="madrid"/>
          <p:cNvSpPr>
            <a:spLocks noEditPoints="1"/>
          </p:cNvSpPr>
          <p:nvPr/>
        </p:nvSpPr>
        <p:spPr bwMode="auto">
          <a:xfrm>
            <a:off x="5090953" y="2963590"/>
            <a:ext cx="575390" cy="595985"/>
          </a:xfrm>
          <a:custGeom>
            <a:avLst/>
            <a:gdLst>
              <a:gd name="T0" fmla="*/ 438 w 2271"/>
              <a:gd name="T1" fmla="*/ 946 h 2511"/>
              <a:gd name="T2" fmla="*/ 1625 w 2271"/>
              <a:gd name="T3" fmla="*/ 129 h 2511"/>
              <a:gd name="T4" fmla="*/ 1706 w 2271"/>
              <a:gd name="T5" fmla="*/ 222 h 2511"/>
              <a:gd name="T6" fmla="*/ 1718 w 2271"/>
              <a:gd name="T7" fmla="*/ 432 h 2511"/>
              <a:gd name="T8" fmla="*/ 1683 w 2271"/>
              <a:gd name="T9" fmla="*/ 537 h 2511"/>
              <a:gd name="T10" fmla="*/ 1649 w 2271"/>
              <a:gd name="T11" fmla="*/ 666 h 2511"/>
              <a:gd name="T12" fmla="*/ 1672 w 2271"/>
              <a:gd name="T13" fmla="*/ 771 h 2511"/>
              <a:gd name="T14" fmla="*/ 1672 w 2271"/>
              <a:gd name="T15" fmla="*/ 899 h 2511"/>
              <a:gd name="T16" fmla="*/ 1718 w 2271"/>
              <a:gd name="T17" fmla="*/ 958 h 2511"/>
              <a:gd name="T18" fmla="*/ 1810 w 2271"/>
              <a:gd name="T19" fmla="*/ 1005 h 2511"/>
              <a:gd name="T20" fmla="*/ 1856 w 2271"/>
              <a:gd name="T21" fmla="*/ 1063 h 2511"/>
              <a:gd name="T22" fmla="*/ 1925 w 2271"/>
              <a:gd name="T23" fmla="*/ 1180 h 2511"/>
              <a:gd name="T24" fmla="*/ 2006 w 2271"/>
              <a:gd name="T25" fmla="*/ 1238 h 2511"/>
              <a:gd name="T26" fmla="*/ 2121 w 2271"/>
              <a:gd name="T27" fmla="*/ 1425 h 2511"/>
              <a:gd name="T28" fmla="*/ 2121 w 2271"/>
              <a:gd name="T29" fmla="*/ 1588 h 2511"/>
              <a:gd name="T30" fmla="*/ 2075 w 2271"/>
              <a:gd name="T31" fmla="*/ 1764 h 2511"/>
              <a:gd name="T32" fmla="*/ 2190 w 2271"/>
              <a:gd name="T33" fmla="*/ 1740 h 2511"/>
              <a:gd name="T34" fmla="*/ 2213 w 2271"/>
              <a:gd name="T35" fmla="*/ 1904 h 2511"/>
              <a:gd name="T36" fmla="*/ 2202 w 2271"/>
              <a:gd name="T37" fmla="*/ 2009 h 2511"/>
              <a:gd name="T38" fmla="*/ 2259 w 2271"/>
              <a:gd name="T39" fmla="*/ 2114 h 2511"/>
              <a:gd name="T40" fmla="*/ 2087 w 2271"/>
              <a:gd name="T41" fmla="*/ 2126 h 2511"/>
              <a:gd name="T42" fmla="*/ 1948 w 2271"/>
              <a:gd name="T43" fmla="*/ 2184 h 2511"/>
              <a:gd name="T44" fmla="*/ 1787 w 2271"/>
              <a:gd name="T45" fmla="*/ 2161 h 2511"/>
              <a:gd name="T46" fmla="*/ 1683 w 2271"/>
              <a:gd name="T47" fmla="*/ 2207 h 2511"/>
              <a:gd name="T48" fmla="*/ 1591 w 2271"/>
              <a:gd name="T49" fmla="*/ 2207 h 2511"/>
              <a:gd name="T50" fmla="*/ 1464 w 2271"/>
              <a:gd name="T51" fmla="*/ 2289 h 2511"/>
              <a:gd name="T52" fmla="*/ 1291 w 2271"/>
              <a:gd name="T53" fmla="*/ 2382 h 2511"/>
              <a:gd name="T54" fmla="*/ 1038 w 2271"/>
              <a:gd name="T55" fmla="*/ 2464 h 2511"/>
              <a:gd name="T56" fmla="*/ 1118 w 2271"/>
              <a:gd name="T57" fmla="*/ 2394 h 2511"/>
              <a:gd name="T58" fmla="*/ 1210 w 2271"/>
              <a:gd name="T59" fmla="*/ 2371 h 2511"/>
              <a:gd name="T60" fmla="*/ 1245 w 2271"/>
              <a:gd name="T61" fmla="*/ 2347 h 2511"/>
              <a:gd name="T62" fmla="*/ 1326 w 2271"/>
              <a:gd name="T63" fmla="*/ 2242 h 2511"/>
              <a:gd name="T64" fmla="*/ 1406 w 2271"/>
              <a:gd name="T65" fmla="*/ 2137 h 2511"/>
              <a:gd name="T66" fmla="*/ 1360 w 2271"/>
              <a:gd name="T67" fmla="*/ 2009 h 2511"/>
              <a:gd name="T68" fmla="*/ 1153 w 2271"/>
              <a:gd name="T69" fmla="*/ 1939 h 2511"/>
              <a:gd name="T70" fmla="*/ 980 w 2271"/>
              <a:gd name="T71" fmla="*/ 1915 h 2511"/>
              <a:gd name="T72" fmla="*/ 842 w 2271"/>
              <a:gd name="T73" fmla="*/ 1857 h 2511"/>
              <a:gd name="T74" fmla="*/ 703 w 2271"/>
              <a:gd name="T75" fmla="*/ 1810 h 2511"/>
              <a:gd name="T76" fmla="*/ 600 w 2271"/>
              <a:gd name="T77" fmla="*/ 1705 h 2511"/>
              <a:gd name="T78" fmla="*/ 473 w 2271"/>
              <a:gd name="T79" fmla="*/ 1799 h 2511"/>
              <a:gd name="T80" fmla="*/ 346 w 2271"/>
              <a:gd name="T81" fmla="*/ 1810 h 2511"/>
              <a:gd name="T82" fmla="*/ 288 w 2271"/>
              <a:gd name="T83" fmla="*/ 1694 h 2511"/>
              <a:gd name="T84" fmla="*/ 127 w 2271"/>
              <a:gd name="T85" fmla="*/ 1845 h 2511"/>
              <a:gd name="T86" fmla="*/ 23 w 2271"/>
              <a:gd name="T87" fmla="*/ 1834 h 2511"/>
              <a:gd name="T88" fmla="*/ 46 w 2271"/>
              <a:gd name="T89" fmla="*/ 1612 h 2511"/>
              <a:gd name="T90" fmla="*/ 185 w 2271"/>
              <a:gd name="T91" fmla="*/ 1647 h 2511"/>
              <a:gd name="T92" fmla="*/ 219 w 2271"/>
              <a:gd name="T93" fmla="*/ 1495 h 2511"/>
              <a:gd name="T94" fmla="*/ 381 w 2271"/>
              <a:gd name="T95" fmla="*/ 1448 h 2511"/>
              <a:gd name="T96" fmla="*/ 392 w 2271"/>
              <a:gd name="T97" fmla="*/ 1378 h 2511"/>
              <a:gd name="T98" fmla="*/ 438 w 2271"/>
              <a:gd name="T99" fmla="*/ 1168 h 2511"/>
              <a:gd name="T100" fmla="*/ 507 w 2271"/>
              <a:gd name="T101" fmla="*/ 1098 h 2511"/>
              <a:gd name="T102" fmla="*/ 611 w 2271"/>
              <a:gd name="T103" fmla="*/ 970 h 2511"/>
              <a:gd name="T104" fmla="*/ 738 w 2271"/>
              <a:gd name="T105" fmla="*/ 794 h 2511"/>
              <a:gd name="T106" fmla="*/ 899 w 2271"/>
              <a:gd name="T107" fmla="*/ 748 h 2511"/>
              <a:gd name="T108" fmla="*/ 945 w 2271"/>
              <a:gd name="T109" fmla="*/ 526 h 2511"/>
              <a:gd name="T110" fmla="*/ 1038 w 2271"/>
              <a:gd name="T111" fmla="*/ 386 h 2511"/>
              <a:gd name="T112" fmla="*/ 1222 w 2271"/>
              <a:gd name="T113" fmla="*/ 292 h 2511"/>
              <a:gd name="T114" fmla="*/ 1360 w 2271"/>
              <a:gd name="T115" fmla="*/ 140 h 2511"/>
              <a:gd name="T116" fmla="*/ 1556 w 2271"/>
              <a:gd name="T117" fmla="*/ 0 h 2511"/>
              <a:gd name="T118" fmla="*/ 1810 w 2271"/>
              <a:gd name="T119" fmla="*/ 1040 h 2511"/>
              <a:gd name="T120" fmla="*/ 1798 w 2271"/>
              <a:gd name="T121" fmla="*/ 1063 h 25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71"/>
              <a:gd name="T184" fmla="*/ 0 h 2511"/>
              <a:gd name="T185" fmla="*/ 2271 w 2271"/>
              <a:gd name="T186" fmla="*/ 2511 h 25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71" h="2511">
                <a:moveTo>
                  <a:pt x="461" y="946"/>
                </a:moveTo>
                <a:lnTo>
                  <a:pt x="473" y="958"/>
                </a:lnTo>
                <a:lnTo>
                  <a:pt x="484" y="970"/>
                </a:lnTo>
                <a:lnTo>
                  <a:pt x="496" y="981"/>
                </a:lnTo>
                <a:lnTo>
                  <a:pt x="484" y="993"/>
                </a:lnTo>
                <a:lnTo>
                  <a:pt x="473" y="993"/>
                </a:lnTo>
                <a:lnTo>
                  <a:pt x="427" y="993"/>
                </a:lnTo>
                <a:lnTo>
                  <a:pt x="392" y="1005"/>
                </a:lnTo>
                <a:lnTo>
                  <a:pt x="392" y="993"/>
                </a:lnTo>
                <a:lnTo>
                  <a:pt x="392" y="981"/>
                </a:lnTo>
                <a:lnTo>
                  <a:pt x="404" y="981"/>
                </a:lnTo>
                <a:lnTo>
                  <a:pt x="404" y="970"/>
                </a:lnTo>
                <a:lnTo>
                  <a:pt x="438" y="946"/>
                </a:lnTo>
                <a:lnTo>
                  <a:pt x="450" y="946"/>
                </a:lnTo>
                <a:lnTo>
                  <a:pt x="461" y="946"/>
                </a:lnTo>
                <a:close/>
                <a:moveTo>
                  <a:pt x="1556" y="0"/>
                </a:moveTo>
                <a:lnTo>
                  <a:pt x="1556" y="12"/>
                </a:lnTo>
                <a:lnTo>
                  <a:pt x="1556" y="35"/>
                </a:lnTo>
                <a:lnTo>
                  <a:pt x="1568" y="35"/>
                </a:lnTo>
                <a:lnTo>
                  <a:pt x="1568" y="47"/>
                </a:lnTo>
                <a:lnTo>
                  <a:pt x="1602" y="59"/>
                </a:lnTo>
                <a:lnTo>
                  <a:pt x="1614" y="82"/>
                </a:lnTo>
                <a:lnTo>
                  <a:pt x="1625" y="105"/>
                </a:lnTo>
                <a:lnTo>
                  <a:pt x="1625" y="117"/>
                </a:lnTo>
                <a:lnTo>
                  <a:pt x="1625" y="129"/>
                </a:lnTo>
                <a:lnTo>
                  <a:pt x="1625" y="140"/>
                </a:lnTo>
                <a:lnTo>
                  <a:pt x="1637" y="140"/>
                </a:lnTo>
                <a:lnTo>
                  <a:pt x="1649" y="140"/>
                </a:lnTo>
                <a:lnTo>
                  <a:pt x="1672" y="152"/>
                </a:lnTo>
                <a:lnTo>
                  <a:pt x="1683" y="164"/>
                </a:lnTo>
                <a:lnTo>
                  <a:pt x="1695" y="164"/>
                </a:lnTo>
                <a:lnTo>
                  <a:pt x="1706" y="164"/>
                </a:lnTo>
                <a:lnTo>
                  <a:pt x="1718" y="164"/>
                </a:lnTo>
                <a:lnTo>
                  <a:pt x="1718" y="187"/>
                </a:lnTo>
                <a:lnTo>
                  <a:pt x="1718" y="199"/>
                </a:lnTo>
                <a:lnTo>
                  <a:pt x="1706" y="199"/>
                </a:lnTo>
                <a:lnTo>
                  <a:pt x="1718" y="211"/>
                </a:lnTo>
                <a:lnTo>
                  <a:pt x="1706" y="222"/>
                </a:lnTo>
                <a:lnTo>
                  <a:pt x="1706" y="234"/>
                </a:lnTo>
                <a:lnTo>
                  <a:pt x="1706" y="246"/>
                </a:lnTo>
                <a:lnTo>
                  <a:pt x="1718" y="246"/>
                </a:lnTo>
                <a:lnTo>
                  <a:pt x="1729" y="281"/>
                </a:lnTo>
                <a:lnTo>
                  <a:pt x="1752" y="292"/>
                </a:lnTo>
                <a:lnTo>
                  <a:pt x="1764" y="316"/>
                </a:lnTo>
                <a:lnTo>
                  <a:pt x="1764" y="327"/>
                </a:lnTo>
                <a:lnTo>
                  <a:pt x="1764" y="339"/>
                </a:lnTo>
                <a:lnTo>
                  <a:pt x="1729" y="351"/>
                </a:lnTo>
                <a:lnTo>
                  <a:pt x="1729" y="374"/>
                </a:lnTo>
                <a:lnTo>
                  <a:pt x="1729" y="386"/>
                </a:lnTo>
                <a:lnTo>
                  <a:pt x="1718" y="409"/>
                </a:lnTo>
                <a:lnTo>
                  <a:pt x="1718" y="432"/>
                </a:lnTo>
                <a:lnTo>
                  <a:pt x="1706" y="432"/>
                </a:lnTo>
                <a:lnTo>
                  <a:pt x="1706" y="444"/>
                </a:lnTo>
                <a:lnTo>
                  <a:pt x="1706" y="456"/>
                </a:lnTo>
                <a:lnTo>
                  <a:pt x="1695" y="479"/>
                </a:lnTo>
                <a:lnTo>
                  <a:pt x="1695" y="491"/>
                </a:lnTo>
                <a:lnTo>
                  <a:pt x="1683" y="502"/>
                </a:lnTo>
                <a:lnTo>
                  <a:pt x="1695" y="502"/>
                </a:lnTo>
                <a:lnTo>
                  <a:pt x="1683" y="514"/>
                </a:lnTo>
                <a:lnTo>
                  <a:pt x="1672" y="502"/>
                </a:lnTo>
                <a:lnTo>
                  <a:pt x="1672" y="514"/>
                </a:lnTo>
                <a:lnTo>
                  <a:pt x="1672" y="526"/>
                </a:lnTo>
                <a:lnTo>
                  <a:pt x="1683" y="526"/>
                </a:lnTo>
                <a:lnTo>
                  <a:pt x="1683" y="537"/>
                </a:lnTo>
                <a:lnTo>
                  <a:pt x="1695" y="526"/>
                </a:lnTo>
                <a:lnTo>
                  <a:pt x="1695" y="537"/>
                </a:lnTo>
                <a:lnTo>
                  <a:pt x="1695" y="549"/>
                </a:lnTo>
                <a:lnTo>
                  <a:pt x="1695" y="561"/>
                </a:lnTo>
                <a:lnTo>
                  <a:pt x="1695" y="573"/>
                </a:lnTo>
                <a:lnTo>
                  <a:pt x="1683" y="573"/>
                </a:lnTo>
                <a:lnTo>
                  <a:pt x="1649" y="596"/>
                </a:lnTo>
                <a:lnTo>
                  <a:pt x="1660" y="608"/>
                </a:lnTo>
                <a:lnTo>
                  <a:pt x="1649" y="619"/>
                </a:lnTo>
                <a:lnTo>
                  <a:pt x="1660" y="631"/>
                </a:lnTo>
                <a:lnTo>
                  <a:pt x="1649" y="643"/>
                </a:lnTo>
                <a:lnTo>
                  <a:pt x="1637" y="643"/>
                </a:lnTo>
                <a:lnTo>
                  <a:pt x="1649" y="666"/>
                </a:lnTo>
                <a:lnTo>
                  <a:pt x="1637" y="678"/>
                </a:lnTo>
                <a:lnTo>
                  <a:pt x="1637" y="689"/>
                </a:lnTo>
                <a:lnTo>
                  <a:pt x="1625" y="701"/>
                </a:lnTo>
                <a:lnTo>
                  <a:pt x="1625" y="724"/>
                </a:lnTo>
                <a:lnTo>
                  <a:pt x="1614" y="724"/>
                </a:lnTo>
                <a:lnTo>
                  <a:pt x="1602" y="724"/>
                </a:lnTo>
                <a:lnTo>
                  <a:pt x="1602" y="736"/>
                </a:lnTo>
                <a:lnTo>
                  <a:pt x="1591" y="736"/>
                </a:lnTo>
                <a:lnTo>
                  <a:pt x="1614" y="736"/>
                </a:lnTo>
                <a:lnTo>
                  <a:pt x="1637" y="748"/>
                </a:lnTo>
                <a:lnTo>
                  <a:pt x="1660" y="748"/>
                </a:lnTo>
                <a:lnTo>
                  <a:pt x="1672" y="759"/>
                </a:lnTo>
                <a:lnTo>
                  <a:pt x="1672" y="771"/>
                </a:lnTo>
                <a:lnTo>
                  <a:pt x="1683" y="771"/>
                </a:lnTo>
                <a:lnTo>
                  <a:pt x="1695" y="794"/>
                </a:lnTo>
                <a:lnTo>
                  <a:pt x="1683" y="794"/>
                </a:lnTo>
                <a:lnTo>
                  <a:pt x="1695" y="794"/>
                </a:lnTo>
                <a:lnTo>
                  <a:pt x="1695" y="806"/>
                </a:lnTo>
                <a:lnTo>
                  <a:pt x="1683" y="841"/>
                </a:lnTo>
                <a:lnTo>
                  <a:pt x="1683" y="853"/>
                </a:lnTo>
                <a:lnTo>
                  <a:pt x="1695" y="841"/>
                </a:lnTo>
                <a:lnTo>
                  <a:pt x="1706" y="853"/>
                </a:lnTo>
                <a:lnTo>
                  <a:pt x="1706" y="876"/>
                </a:lnTo>
                <a:lnTo>
                  <a:pt x="1695" y="876"/>
                </a:lnTo>
                <a:lnTo>
                  <a:pt x="1683" y="888"/>
                </a:lnTo>
                <a:lnTo>
                  <a:pt x="1672" y="899"/>
                </a:lnTo>
                <a:lnTo>
                  <a:pt x="1672" y="911"/>
                </a:lnTo>
                <a:lnTo>
                  <a:pt x="1660" y="923"/>
                </a:lnTo>
                <a:lnTo>
                  <a:pt x="1672" y="935"/>
                </a:lnTo>
                <a:lnTo>
                  <a:pt x="1660" y="935"/>
                </a:lnTo>
                <a:lnTo>
                  <a:pt x="1672" y="935"/>
                </a:lnTo>
                <a:lnTo>
                  <a:pt x="1683" y="946"/>
                </a:lnTo>
                <a:lnTo>
                  <a:pt x="1683" y="958"/>
                </a:lnTo>
                <a:lnTo>
                  <a:pt x="1695" y="958"/>
                </a:lnTo>
                <a:lnTo>
                  <a:pt x="1695" y="970"/>
                </a:lnTo>
                <a:lnTo>
                  <a:pt x="1706" y="970"/>
                </a:lnTo>
                <a:lnTo>
                  <a:pt x="1718" y="970"/>
                </a:lnTo>
                <a:lnTo>
                  <a:pt x="1718" y="946"/>
                </a:lnTo>
                <a:lnTo>
                  <a:pt x="1718" y="958"/>
                </a:lnTo>
                <a:lnTo>
                  <a:pt x="1729" y="958"/>
                </a:lnTo>
                <a:lnTo>
                  <a:pt x="1729" y="970"/>
                </a:lnTo>
                <a:lnTo>
                  <a:pt x="1741" y="970"/>
                </a:lnTo>
                <a:lnTo>
                  <a:pt x="1752" y="981"/>
                </a:lnTo>
                <a:lnTo>
                  <a:pt x="1752" y="958"/>
                </a:lnTo>
                <a:lnTo>
                  <a:pt x="1752" y="935"/>
                </a:lnTo>
                <a:lnTo>
                  <a:pt x="1764" y="935"/>
                </a:lnTo>
                <a:lnTo>
                  <a:pt x="1775" y="946"/>
                </a:lnTo>
                <a:lnTo>
                  <a:pt x="1787" y="946"/>
                </a:lnTo>
                <a:lnTo>
                  <a:pt x="1798" y="958"/>
                </a:lnTo>
                <a:lnTo>
                  <a:pt x="1798" y="981"/>
                </a:lnTo>
                <a:lnTo>
                  <a:pt x="1810" y="993"/>
                </a:lnTo>
                <a:lnTo>
                  <a:pt x="1810" y="1005"/>
                </a:lnTo>
                <a:lnTo>
                  <a:pt x="1810" y="1016"/>
                </a:lnTo>
                <a:lnTo>
                  <a:pt x="1833" y="1028"/>
                </a:lnTo>
                <a:lnTo>
                  <a:pt x="1833" y="1040"/>
                </a:lnTo>
                <a:lnTo>
                  <a:pt x="1844" y="1040"/>
                </a:lnTo>
                <a:lnTo>
                  <a:pt x="1844" y="1028"/>
                </a:lnTo>
                <a:lnTo>
                  <a:pt x="1856" y="1040"/>
                </a:lnTo>
                <a:lnTo>
                  <a:pt x="1868" y="1028"/>
                </a:lnTo>
                <a:lnTo>
                  <a:pt x="1879" y="1016"/>
                </a:lnTo>
                <a:lnTo>
                  <a:pt x="1879" y="1005"/>
                </a:lnTo>
                <a:lnTo>
                  <a:pt x="1879" y="1016"/>
                </a:lnTo>
                <a:lnTo>
                  <a:pt x="1868" y="1028"/>
                </a:lnTo>
                <a:lnTo>
                  <a:pt x="1868" y="1051"/>
                </a:lnTo>
                <a:lnTo>
                  <a:pt x="1856" y="1063"/>
                </a:lnTo>
                <a:lnTo>
                  <a:pt x="1844" y="1063"/>
                </a:lnTo>
                <a:lnTo>
                  <a:pt x="1868" y="1075"/>
                </a:lnTo>
                <a:lnTo>
                  <a:pt x="1868" y="1086"/>
                </a:lnTo>
                <a:lnTo>
                  <a:pt x="1856" y="1098"/>
                </a:lnTo>
                <a:lnTo>
                  <a:pt x="1856" y="1110"/>
                </a:lnTo>
                <a:lnTo>
                  <a:pt x="1856" y="1121"/>
                </a:lnTo>
                <a:lnTo>
                  <a:pt x="1891" y="1156"/>
                </a:lnTo>
                <a:lnTo>
                  <a:pt x="1902" y="1156"/>
                </a:lnTo>
                <a:lnTo>
                  <a:pt x="1914" y="1168"/>
                </a:lnTo>
                <a:lnTo>
                  <a:pt x="1914" y="1156"/>
                </a:lnTo>
                <a:lnTo>
                  <a:pt x="1914" y="1168"/>
                </a:lnTo>
                <a:lnTo>
                  <a:pt x="1925" y="1168"/>
                </a:lnTo>
                <a:lnTo>
                  <a:pt x="1925" y="1180"/>
                </a:lnTo>
                <a:lnTo>
                  <a:pt x="1925" y="1191"/>
                </a:lnTo>
                <a:lnTo>
                  <a:pt x="1925" y="1203"/>
                </a:lnTo>
                <a:lnTo>
                  <a:pt x="1925" y="1215"/>
                </a:lnTo>
                <a:lnTo>
                  <a:pt x="1914" y="1238"/>
                </a:lnTo>
                <a:lnTo>
                  <a:pt x="1914" y="1250"/>
                </a:lnTo>
                <a:lnTo>
                  <a:pt x="1925" y="1238"/>
                </a:lnTo>
                <a:lnTo>
                  <a:pt x="1937" y="1238"/>
                </a:lnTo>
                <a:lnTo>
                  <a:pt x="1948" y="1238"/>
                </a:lnTo>
                <a:lnTo>
                  <a:pt x="1983" y="1226"/>
                </a:lnTo>
                <a:lnTo>
                  <a:pt x="1983" y="1238"/>
                </a:lnTo>
                <a:lnTo>
                  <a:pt x="1994" y="1250"/>
                </a:lnTo>
                <a:lnTo>
                  <a:pt x="2006" y="1250"/>
                </a:lnTo>
                <a:lnTo>
                  <a:pt x="2006" y="1238"/>
                </a:lnTo>
                <a:lnTo>
                  <a:pt x="2017" y="1261"/>
                </a:lnTo>
                <a:lnTo>
                  <a:pt x="2052" y="1285"/>
                </a:lnTo>
                <a:lnTo>
                  <a:pt x="2052" y="1308"/>
                </a:lnTo>
                <a:lnTo>
                  <a:pt x="2052" y="1320"/>
                </a:lnTo>
                <a:lnTo>
                  <a:pt x="2063" y="1355"/>
                </a:lnTo>
                <a:lnTo>
                  <a:pt x="2052" y="1378"/>
                </a:lnTo>
                <a:lnTo>
                  <a:pt x="2052" y="1390"/>
                </a:lnTo>
                <a:lnTo>
                  <a:pt x="2052" y="1413"/>
                </a:lnTo>
                <a:lnTo>
                  <a:pt x="2052" y="1425"/>
                </a:lnTo>
                <a:lnTo>
                  <a:pt x="2087" y="1425"/>
                </a:lnTo>
                <a:lnTo>
                  <a:pt x="2087" y="1437"/>
                </a:lnTo>
                <a:lnTo>
                  <a:pt x="2098" y="1437"/>
                </a:lnTo>
                <a:lnTo>
                  <a:pt x="2121" y="1425"/>
                </a:lnTo>
                <a:lnTo>
                  <a:pt x="2121" y="1448"/>
                </a:lnTo>
                <a:lnTo>
                  <a:pt x="2121" y="1460"/>
                </a:lnTo>
                <a:lnTo>
                  <a:pt x="2133" y="1460"/>
                </a:lnTo>
                <a:lnTo>
                  <a:pt x="2133" y="1472"/>
                </a:lnTo>
                <a:lnTo>
                  <a:pt x="2133" y="1483"/>
                </a:lnTo>
                <a:lnTo>
                  <a:pt x="2156" y="1495"/>
                </a:lnTo>
                <a:lnTo>
                  <a:pt x="2144" y="1507"/>
                </a:lnTo>
                <a:lnTo>
                  <a:pt x="2144" y="1530"/>
                </a:lnTo>
                <a:lnTo>
                  <a:pt x="2133" y="1530"/>
                </a:lnTo>
                <a:lnTo>
                  <a:pt x="2144" y="1553"/>
                </a:lnTo>
                <a:lnTo>
                  <a:pt x="2121" y="1565"/>
                </a:lnTo>
                <a:lnTo>
                  <a:pt x="2121" y="1577"/>
                </a:lnTo>
                <a:lnTo>
                  <a:pt x="2121" y="1588"/>
                </a:lnTo>
                <a:lnTo>
                  <a:pt x="2133" y="1588"/>
                </a:lnTo>
                <a:lnTo>
                  <a:pt x="2133" y="1600"/>
                </a:lnTo>
                <a:lnTo>
                  <a:pt x="2133" y="1612"/>
                </a:lnTo>
                <a:lnTo>
                  <a:pt x="2121" y="1623"/>
                </a:lnTo>
                <a:lnTo>
                  <a:pt x="2121" y="1647"/>
                </a:lnTo>
                <a:lnTo>
                  <a:pt x="2110" y="1647"/>
                </a:lnTo>
                <a:lnTo>
                  <a:pt x="2110" y="1658"/>
                </a:lnTo>
                <a:lnTo>
                  <a:pt x="2087" y="1670"/>
                </a:lnTo>
                <a:lnTo>
                  <a:pt x="2075" y="1694"/>
                </a:lnTo>
                <a:lnTo>
                  <a:pt x="2075" y="1705"/>
                </a:lnTo>
                <a:lnTo>
                  <a:pt x="2075" y="1717"/>
                </a:lnTo>
                <a:lnTo>
                  <a:pt x="2075" y="1740"/>
                </a:lnTo>
                <a:lnTo>
                  <a:pt x="2075" y="1764"/>
                </a:lnTo>
                <a:lnTo>
                  <a:pt x="2052" y="1787"/>
                </a:lnTo>
                <a:lnTo>
                  <a:pt x="2052" y="1810"/>
                </a:lnTo>
                <a:lnTo>
                  <a:pt x="2075" y="1810"/>
                </a:lnTo>
                <a:lnTo>
                  <a:pt x="2075" y="1822"/>
                </a:lnTo>
                <a:lnTo>
                  <a:pt x="2087" y="1834"/>
                </a:lnTo>
                <a:lnTo>
                  <a:pt x="2087" y="1822"/>
                </a:lnTo>
                <a:lnTo>
                  <a:pt x="2110" y="1787"/>
                </a:lnTo>
                <a:lnTo>
                  <a:pt x="2121" y="1775"/>
                </a:lnTo>
                <a:lnTo>
                  <a:pt x="2133" y="1775"/>
                </a:lnTo>
                <a:lnTo>
                  <a:pt x="2156" y="1752"/>
                </a:lnTo>
                <a:lnTo>
                  <a:pt x="2179" y="1729"/>
                </a:lnTo>
                <a:lnTo>
                  <a:pt x="2190" y="1729"/>
                </a:lnTo>
                <a:lnTo>
                  <a:pt x="2190" y="1740"/>
                </a:lnTo>
                <a:lnTo>
                  <a:pt x="2190" y="1752"/>
                </a:lnTo>
                <a:lnTo>
                  <a:pt x="2202" y="1752"/>
                </a:lnTo>
                <a:lnTo>
                  <a:pt x="2202" y="1764"/>
                </a:lnTo>
                <a:lnTo>
                  <a:pt x="2202" y="1787"/>
                </a:lnTo>
                <a:lnTo>
                  <a:pt x="2213" y="1810"/>
                </a:lnTo>
                <a:lnTo>
                  <a:pt x="2213" y="1822"/>
                </a:lnTo>
                <a:lnTo>
                  <a:pt x="2213" y="1834"/>
                </a:lnTo>
                <a:lnTo>
                  <a:pt x="2225" y="1845"/>
                </a:lnTo>
                <a:lnTo>
                  <a:pt x="2225" y="1857"/>
                </a:lnTo>
                <a:lnTo>
                  <a:pt x="2225" y="1869"/>
                </a:lnTo>
                <a:lnTo>
                  <a:pt x="2225" y="1880"/>
                </a:lnTo>
                <a:lnTo>
                  <a:pt x="2225" y="1892"/>
                </a:lnTo>
                <a:lnTo>
                  <a:pt x="2213" y="1904"/>
                </a:lnTo>
                <a:lnTo>
                  <a:pt x="2225" y="1904"/>
                </a:lnTo>
                <a:lnTo>
                  <a:pt x="2213" y="1915"/>
                </a:lnTo>
                <a:lnTo>
                  <a:pt x="2225" y="1927"/>
                </a:lnTo>
                <a:lnTo>
                  <a:pt x="2236" y="1950"/>
                </a:lnTo>
                <a:lnTo>
                  <a:pt x="2236" y="1974"/>
                </a:lnTo>
                <a:lnTo>
                  <a:pt x="2248" y="1974"/>
                </a:lnTo>
                <a:lnTo>
                  <a:pt x="2248" y="1985"/>
                </a:lnTo>
                <a:lnTo>
                  <a:pt x="2236" y="1985"/>
                </a:lnTo>
                <a:lnTo>
                  <a:pt x="2225" y="1985"/>
                </a:lnTo>
                <a:lnTo>
                  <a:pt x="2225" y="1974"/>
                </a:lnTo>
                <a:lnTo>
                  <a:pt x="2213" y="1974"/>
                </a:lnTo>
                <a:lnTo>
                  <a:pt x="2202" y="1997"/>
                </a:lnTo>
                <a:lnTo>
                  <a:pt x="2202" y="2009"/>
                </a:lnTo>
                <a:lnTo>
                  <a:pt x="2213" y="2020"/>
                </a:lnTo>
                <a:lnTo>
                  <a:pt x="2225" y="2020"/>
                </a:lnTo>
                <a:lnTo>
                  <a:pt x="2225" y="2032"/>
                </a:lnTo>
                <a:lnTo>
                  <a:pt x="2236" y="2032"/>
                </a:lnTo>
                <a:lnTo>
                  <a:pt x="2236" y="2044"/>
                </a:lnTo>
                <a:lnTo>
                  <a:pt x="2248" y="2056"/>
                </a:lnTo>
                <a:lnTo>
                  <a:pt x="2259" y="2067"/>
                </a:lnTo>
                <a:lnTo>
                  <a:pt x="2259" y="2079"/>
                </a:lnTo>
                <a:lnTo>
                  <a:pt x="2271" y="2079"/>
                </a:lnTo>
                <a:lnTo>
                  <a:pt x="2271" y="2091"/>
                </a:lnTo>
                <a:lnTo>
                  <a:pt x="2259" y="2091"/>
                </a:lnTo>
                <a:lnTo>
                  <a:pt x="2271" y="2102"/>
                </a:lnTo>
                <a:lnTo>
                  <a:pt x="2259" y="2114"/>
                </a:lnTo>
                <a:lnTo>
                  <a:pt x="2213" y="2161"/>
                </a:lnTo>
                <a:lnTo>
                  <a:pt x="2202" y="2161"/>
                </a:lnTo>
                <a:lnTo>
                  <a:pt x="2190" y="2161"/>
                </a:lnTo>
                <a:lnTo>
                  <a:pt x="2167" y="2172"/>
                </a:lnTo>
                <a:lnTo>
                  <a:pt x="2144" y="2172"/>
                </a:lnTo>
                <a:lnTo>
                  <a:pt x="2121" y="2161"/>
                </a:lnTo>
                <a:lnTo>
                  <a:pt x="2110" y="2161"/>
                </a:lnTo>
                <a:lnTo>
                  <a:pt x="2110" y="2149"/>
                </a:lnTo>
                <a:lnTo>
                  <a:pt x="2110" y="2126"/>
                </a:lnTo>
                <a:lnTo>
                  <a:pt x="2098" y="2126"/>
                </a:lnTo>
                <a:lnTo>
                  <a:pt x="2098" y="2114"/>
                </a:lnTo>
                <a:lnTo>
                  <a:pt x="2087" y="2114"/>
                </a:lnTo>
                <a:lnTo>
                  <a:pt x="2087" y="2126"/>
                </a:lnTo>
                <a:lnTo>
                  <a:pt x="2075" y="2126"/>
                </a:lnTo>
                <a:lnTo>
                  <a:pt x="2063" y="2126"/>
                </a:lnTo>
                <a:lnTo>
                  <a:pt x="2063" y="2137"/>
                </a:lnTo>
                <a:lnTo>
                  <a:pt x="2040" y="2172"/>
                </a:lnTo>
                <a:lnTo>
                  <a:pt x="2052" y="2172"/>
                </a:lnTo>
                <a:lnTo>
                  <a:pt x="2040" y="2172"/>
                </a:lnTo>
                <a:lnTo>
                  <a:pt x="2006" y="2184"/>
                </a:lnTo>
                <a:lnTo>
                  <a:pt x="1983" y="2184"/>
                </a:lnTo>
                <a:lnTo>
                  <a:pt x="1983" y="2172"/>
                </a:lnTo>
                <a:lnTo>
                  <a:pt x="1971" y="2184"/>
                </a:lnTo>
                <a:lnTo>
                  <a:pt x="1960" y="2196"/>
                </a:lnTo>
                <a:lnTo>
                  <a:pt x="1960" y="2184"/>
                </a:lnTo>
                <a:lnTo>
                  <a:pt x="1948" y="2184"/>
                </a:lnTo>
                <a:lnTo>
                  <a:pt x="1937" y="2184"/>
                </a:lnTo>
                <a:lnTo>
                  <a:pt x="1937" y="2196"/>
                </a:lnTo>
                <a:lnTo>
                  <a:pt x="1925" y="2196"/>
                </a:lnTo>
                <a:lnTo>
                  <a:pt x="1914" y="2196"/>
                </a:lnTo>
                <a:lnTo>
                  <a:pt x="1902" y="2196"/>
                </a:lnTo>
                <a:lnTo>
                  <a:pt x="1891" y="2184"/>
                </a:lnTo>
                <a:lnTo>
                  <a:pt x="1879" y="2161"/>
                </a:lnTo>
                <a:lnTo>
                  <a:pt x="1856" y="2137"/>
                </a:lnTo>
                <a:lnTo>
                  <a:pt x="1844" y="2137"/>
                </a:lnTo>
                <a:lnTo>
                  <a:pt x="1833" y="2137"/>
                </a:lnTo>
                <a:lnTo>
                  <a:pt x="1810" y="2137"/>
                </a:lnTo>
                <a:lnTo>
                  <a:pt x="1787" y="2149"/>
                </a:lnTo>
                <a:lnTo>
                  <a:pt x="1787" y="2161"/>
                </a:lnTo>
                <a:lnTo>
                  <a:pt x="1787" y="2172"/>
                </a:lnTo>
                <a:lnTo>
                  <a:pt x="1787" y="2196"/>
                </a:lnTo>
                <a:lnTo>
                  <a:pt x="1775" y="2196"/>
                </a:lnTo>
                <a:lnTo>
                  <a:pt x="1764" y="2207"/>
                </a:lnTo>
                <a:lnTo>
                  <a:pt x="1764" y="2219"/>
                </a:lnTo>
                <a:lnTo>
                  <a:pt x="1752" y="2231"/>
                </a:lnTo>
                <a:lnTo>
                  <a:pt x="1741" y="2219"/>
                </a:lnTo>
                <a:lnTo>
                  <a:pt x="1741" y="2207"/>
                </a:lnTo>
                <a:lnTo>
                  <a:pt x="1718" y="2196"/>
                </a:lnTo>
                <a:lnTo>
                  <a:pt x="1706" y="2219"/>
                </a:lnTo>
                <a:lnTo>
                  <a:pt x="1695" y="2219"/>
                </a:lnTo>
                <a:lnTo>
                  <a:pt x="1683" y="2219"/>
                </a:lnTo>
                <a:lnTo>
                  <a:pt x="1683" y="2207"/>
                </a:lnTo>
                <a:lnTo>
                  <a:pt x="1683" y="2196"/>
                </a:lnTo>
                <a:lnTo>
                  <a:pt x="1672" y="2196"/>
                </a:lnTo>
                <a:lnTo>
                  <a:pt x="1649" y="2207"/>
                </a:lnTo>
                <a:lnTo>
                  <a:pt x="1637" y="2207"/>
                </a:lnTo>
                <a:lnTo>
                  <a:pt x="1649" y="2196"/>
                </a:lnTo>
                <a:lnTo>
                  <a:pt x="1637" y="2207"/>
                </a:lnTo>
                <a:lnTo>
                  <a:pt x="1625" y="2196"/>
                </a:lnTo>
                <a:lnTo>
                  <a:pt x="1625" y="2207"/>
                </a:lnTo>
                <a:lnTo>
                  <a:pt x="1614" y="2196"/>
                </a:lnTo>
                <a:lnTo>
                  <a:pt x="1602" y="2207"/>
                </a:lnTo>
                <a:lnTo>
                  <a:pt x="1602" y="2196"/>
                </a:lnTo>
                <a:lnTo>
                  <a:pt x="1591" y="2196"/>
                </a:lnTo>
                <a:lnTo>
                  <a:pt x="1591" y="2207"/>
                </a:lnTo>
                <a:lnTo>
                  <a:pt x="1591" y="2196"/>
                </a:lnTo>
                <a:lnTo>
                  <a:pt x="1591" y="2207"/>
                </a:lnTo>
                <a:lnTo>
                  <a:pt x="1579" y="2207"/>
                </a:lnTo>
                <a:lnTo>
                  <a:pt x="1579" y="2219"/>
                </a:lnTo>
                <a:lnTo>
                  <a:pt x="1568" y="2231"/>
                </a:lnTo>
                <a:lnTo>
                  <a:pt x="1568" y="2242"/>
                </a:lnTo>
                <a:lnTo>
                  <a:pt x="1568" y="2254"/>
                </a:lnTo>
                <a:lnTo>
                  <a:pt x="1556" y="2254"/>
                </a:lnTo>
                <a:lnTo>
                  <a:pt x="1522" y="2254"/>
                </a:lnTo>
                <a:lnTo>
                  <a:pt x="1487" y="2254"/>
                </a:lnTo>
                <a:lnTo>
                  <a:pt x="1487" y="2266"/>
                </a:lnTo>
                <a:lnTo>
                  <a:pt x="1464" y="2266"/>
                </a:lnTo>
                <a:lnTo>
                  <a:pt x="1464" y="2289"/>
                </a:lnTo>
                <a:lnTo>
                  <a:pt x="1441" y="2289"/>
                </a:lnTo>
                <a:lnTo>
                  <a:pt x="1429" y="2301"/>
                </a:lnTo>
                <a:lnTo>
                  <a:pt x="1418" y="2312"/>
                </a:lnTo>
                <a:lnTo>
                  <a:pt x="1406" y="2301"/>
                </a:lnTo>
                <a:lnTo>
                  <a:pt x="1395" y="2312"/>
                </a:lnTo>
                <a:lnTo>
                  <a:pt x="1406" y="2347"/>
                </a:lnTo>
                <a:lnTo>
                  <a:pt x="1395" y="2347"/>
                </a:lnTo>
                <a:lnTo>
                  <a:pt x="1395" y="2359"/>
                </a:lnTo>
                <a:lnTo>
                  <a:pt x="1360" y="2359"/>
                </a:lnTo>
                <a:lnTo>
                  <a:pt x="1349" y="2359"/>
                </a:lnTo>
                <a:lnTo>
                  <a:pt x="1337" y="2371"/>
                </a:lnTo>
                <a:lnTo>
                  <a:pt x="1303" y="2394"/>
                </a:lnTo>
                <a:lnTo>
                  <a:pt x="1291" y="2382"/>
                </a:lnTo>
                <a:lnTo>
                  <a:pt x="1257" y="2394"/>
                </a:lnTo>
                <a:lnTo>
                  <a:pt x="1234" y="2406"/>
                </a:lnTo>
                <a:lnTo>
                  <a:pt x="1234" y="2417"/>
                </a:lnTo>
                <a:lnTo>
                  <a:pt x="1222" y="2441"/>
                </a:lnTo>
                <a:lnTo>
                  <a:pt x="1187" y="2464"/>
                </a:lnTo>
                <a:lnTo>
                  <a:pt x="1164" y="2488"/>
                </a:lnTo>
                <a:lnTo>
                  <a:pt x="1141" y="2511"/>
                </a:lnTo>
                <a:lnTo>
                  <a:pt x="1130" y="2511"/>
                </a:lnTo>
                <a:lnTo>
                  <a:pt x="1107" y="2488"/>
                </a:lnTo>
                <a:lnTo>
                  <a:pt x="1084" y="2476"/>
                </a:lnTo>
                <a:lnTo>
                  <a:pt x="1049" y="2476"/>
                </a:lnTo>
                <a:lnTo>
                  <a:pt x="1049" y="2464"/>
                </a:lnTo>
                <a:lnTo>
                  <a:pt x="1038" y="2464"/>
                </a:lnTo>
                <a:lnTo>
                  <a:pt x="1049" y="2464"/>
                </a:lnTo>
                <a:lnTo>
                  <a:pt x="1038" y="2464"/>
                </a:lnTo>
                <a:lnTo>
                  <a:pt x="1049" y="2453"/>
                </a:lnTo>
                <a:lnTo>
                  <a:pt x="1038" y="2441"/>
                </a:lnTo>
                <a:lnTo>
                  <a:pt x="1038" y="2429"/>
                </a:lnTo>
                <a:lnTo>
                  <a:pt x="1049" y="2417"/>
                </a:lnTo>
                <a:lnTo>
                  <a:pt x="1072" y="2406"/>
                </a:lnTo>
                <a:lnTo>
                  <a:pt x="1095" y="2406"/>
                </a:lnTo>
                <a:lnTo>
                  <a:pt x="1095" y="2429"/>
                </a:lnTo>
                <a:lnTo>
                  <a:pt x="1107" y="2429"/>
                </a:lnTo>
                <a:lnTo>
                  <a:pt x="1107" y="2417"/>
                </a:lnTo>
                <a:lnTo>
                  <a:pt x="1107" y="2406"/>
                </a:lnTo>
                <a:lnTo>
                  <a:pt x="1118" y="2394"/>
                </a:lnTo>
                <a:lnTo>
                  <a:pt x="1130" y="2394"/>
                </a:lnTo>
                <a:lnTo>
                  <a:pt x="1130" y="2382"/>
                </a:lnTo>
                <a:lnTo>
                  <a:pt x="1141" y="2382"/>
                </a:lnTo>
                <a:lnTo>
                  <a:pt x="1153" y="2382"/>
                </a:lnTo>
                <a:lnTo>
                  <a:pt x="1153" y="2394"/>
                </a:lnTo>
                <a:lnTo>
                  <a:pt x="1164" y="2394"/>
                </a:lnTo>
                <a:lnTo>
                  <a:pt x="1176" y="2394"/>
                </a:lnTo>
                <a:lnTo>
                  <a:pt x="1176" y="2382"/>
                </a:lnTo>
                <a:lnTo>
                  <a:pt x="1187" y="2371"/>
                </a:lnTo>
                <a:lnTo>
                  <a:pt x="1199" y="2371"/>
                </a:lnTo>
                <a:lnTo>
                  <a:pt x="1199" y="2359"/>
                </a:lnTo>
                <a:lnTo>
                  <a:pt x="1210" y="2359"/>
                </a:lnTo>
                <a:lnTo>
                  <a:pt x="1210" y="2371"/>
                </a:lnTo>
                <a:lnTo>
                  <a:pt x="1199" y="2382"/>
                </a:lnTo>
                <a:lnTo>
                  <a:pt x="1199" y="2394"/>
                </a:lnTo>
                <a:lnTo>
                  <a:pt x="1210" y="2394"/>
                </a:lnTo>
                <a:lnTo>
                  <a:pt x="1222" y="2382"/>
                </a:lnTo>
                <a:lnTo>
                  <a:pt x="1222" y="2371"/>
                </a:lnTo>
                <a:lnTo>
                  <a:pt x="1210" y="2347"/>
                </a:lnTo>
                <a:lnTo>
                  <a:pt x="1222" y="2347"/>
                </a:lnTo>
                <a:lnTo>
                  <a:pt x="1234" y="2359"/>
                </a:lnTo>
                <a:lnTo>
                  <a:pt x="1245" y="2359"/>
                </a:lnTo>
                <a:lnTo>
                  <a:pt x="1268" y="2359"/>
                </a:lnTo>
                <a:lnTo>
                  <a:pt x="1268" y="2347"/>
                </a:lnTo>
                <a:lnTo>
                  <a:pt x="1257" y="2347"/>
                </a:lnTo>
                <a:lnTo>
                  <a:pt x="1245" y="2347"/>
                </a:lnTo>
                <a:lnTo>
                  <a:pt x="1234" y="2324"/>
                </a:lnTo>
                <a:lnTo>
                  <a:pt x="1245" y="2324"/>
                </a:lnTo>
                <a:lnTo>
                  <a:pt x="1257" y="2336"/>
                </a:lnTo>
                <a:lnTo>
                  <a:pt x="1257" y="2324"/>
                </a:lnTo>
                <a:lnTo>
                  <a:pt x="1257" y="2312"/>
                </a:lnTo>
                <a:lnTo>
                  <a:pt x="1268" y="2312"/>
                </a:lnTo>
                <a:lnTo>
                  <a:pt x="1268" y="2301"/>
                </a:lnTo>
                <a:lnTo>
                  <a:pt x="1268" y="2289"/>
                </a:lnTo>
                <a:lnTo>
                  <a:pt x="1280" y="2277"/>
                </a:lnTo>
                <a:lnTo>
                  <a:pt x="1291" y="2266"/>
                </a:lnTo>
                <a:lnTo>
                  <a:pt x="1303" y="2254"/>
                </a:lnTo>
                <a:lnTo>
                  <a:pt x="1314" y="2254"/>
                </a:lnTo>
                <a:lnTo>
                  <a:pt x="1326" y="2242"/>
                </a:lnTo>
                <a:lnTo>
                  <a:pt x="1326" y="2254"/>
                </a:lnTo>
                <a:lnTo>
                  <a:pt x="1337" y="2254"/>
                </a:lnTo>
                <a:lnTo>
                  <a:pt x="1349" y="2231"/>
                </a:lnTo>
                <a:lnTo>
                  <a:pt x="1372" y="2219"/>
                </a:lnTo>
                <a:lnTo>
                  <a:pt x="1383" y="2219"/>
                </a:lnTo>
                <a:lnTo>
                  <a:pt x="1383" y="2207"/>
                </a:lnTo>
                <a:lnTo>
                  <a:pt x="1395" y="2207"/>
                </a:lnTo>
                <a:lnTo>
                  <a:pt x="1395" y="2184"/>
                </a:lnTo>
                <a:lnTo>
                  <a:pt x="1418" y="2184"/>
                </a:lnTo>
                <a:lnTo>
                  <a:pt x="1418" y="2172"/>
                </a:lnTo>
                <a:lnTo>
                  <a:pt x="1418" y="2161"/>
                </a:lnTo>
                <a:lnTo>
                  <a:pt x="1429" y="2161"/>
                </a:lnTo>
                <a:lnTo>
                  <a:pt x="1406" y="2137"/>
                </a:lnTo>
                <a:lnTo>
                  <a:pt x="1418" y="2137"/>
                </a:lnTo>
                <a:lnTo>
                  <a:pt x="1429" y="2137"/>
                </a:lnTo>
                <a:lnTo>
                  <a:pt x="1441" y="2126"/>
                </a:lnTo>
                <a:lnTo>
                  <a:pt x="1453" y="2102"/>
                </a:lnTo>
                <a:lnTo>
                  <a:pt x="1441" y="2102"/>
                </a:lnTo>
                <a:lnTo>
                  <a:pt x="1429" y="2091"/>
                </a:lnTo>
                <a:lnTo>
                  <a:pt x="1441" y="2079"/>
                </a:lnTo>
                <a:lnTo>
                  <a:pt x="1418" y="2067"/>
                </a:lnTo>
                <a:lnTo>
                  <a:pt x="1406" y="2056"/>
                </a:lnTo>
                <a:lnTo>
                  <a:pt x="1372" y="2044"/>
                </a:lnTo>
                <a:lnTo>
                  <a:pt x="1360" y="2032"/>
                </a:lnTo>
                <a:lnTo>
                  <a:pt x="1360" y="2020"/>
                </a:lnTo>
                <a:lnTo>
                  <a:pt x="1360" y="2009"/>
                </a:lnTo>
                <a:lnTo>
                  <a:pt x="1337" y="2020"/>
                </a:lnTo>
                <a:lnTo>
                  <a:pt x="1326" y="2032"/>
                </a:lnTo>
                <a:lnTo>
                  <a:pt x="1314" y="2032"/>
                </a:lnTo>
                <a:lnTo>
                  <a:pt x="1291" y="2009"/>
                </a:lnTo>
                <a:lnTo>
                  <a:pt x="1280" y="1997"/>
                </a:lnTo>
                <a:lnTo>
                  <a:pt x="1268" y="1997"/>
                </a:lnTo>
                <a:lnTo>
                  <a:pt x="1245" y="2020"/>
                </a:lnTo>
                <a:lnTo>
                  <a:pt x="1234" y="2032"/>
                </a:lnTo>
                <a:lnTo>
                  <a:pt x="1199" y="2009"/>
                </a:lnTo>
                <a:lnTo>
                  <a:pt x="1187" y="1997"/>
                </a:lnTo>
                <a:lnTo>
                  <a:pt x="1187" y="1985"/>
                </a:lnTo>
                <a:lnTo>
                  <a:pt x="1176" y="1974"/>
                </a:lnTo>
                <a:lnTo>
                  <a:pt x="1153" y="1939"/>
                </a:lnTo>
                <a:lnTo>
                  <a:pt x="1141" y="1950"/>
                </a:lnTo>
                <a:lnTo>
                  <a:pt x="1130" y="1950"/>
                </a:lnTo>
                <a:lnTo>
                  <a:pt x="1107" y="1974"/>
                </a:lnTo>
                <a:lnTo>
                  <a:pt x="1095" y="1974"/>
                </a:lnTo>
                <a:lnTo>
                  <a:pt x="1084" y="1950"/>
                </a:lnTo>
                <a:lnTo>
                  <a:pt x="1084" y="1939"/>
                </a:lnTo>
                <a:lnTo>
                  <a:pt x="1072" y="1939"/>
                </a:lnTo>
                <a:lnTo>
                  <a:pt x="1061" y="1915"/>
                </a:lnTo>
                <a:lnTo>
                  <a:pt x="1049" y="1915"/>
                </a:lnTo>
                <a:lnTo>
                  <a:pt x="1038" y="1915"/>
                </a:lnTo>
                <a:lnTo>
                  <a:pt x="1014" y="1915"/>
                </a:lnTo>
                <a:lnTo>
                  <a:pt x="991" y="1915"/>
                </a:lnTo>
                <a:lnTo>
                  <a:pt x="980" y="1915"/>
                </a:lnTo>
                <a:lnTo>
                  <a:pt x="968" y="1892"/>
                </a:lnTo>
                <a:lnTo>
                  <a:pt x="968" y="1880"/>
                </a:lnTo>
                <a:lnTo>
                  <a:pt x="957" y="1892"/>
                </a:lnTo>
                <a:lnTo>
                  <a:pt x="945" y="1892"/>
                </a:lnTo>
                <a:lnTo>
                  <a:pt x="945" y="1904"/>
                </a:lnTo>
                <a:lnTo>
                  <a:pt x="934" y="1915"/>
                </a:lnTo>
                <a:lnTo>
                  <a:pt x="934" y="1904"/>
                </a:lnTo>
                <a:lnTo>
                  <a:pt x="922" y="1892"/>
                </a:lnTo>
                <a:lnTo>
                  <a:pt x="934" y="1869"/>
                </a:lnTo>
                <a:lnTo>
                  <a:pt x="899" y="1869"/>
                </a:lnTo>
                <a:lnTo>
                  <a:pt x="876" y="1869"/>
                </a:lnTo>
                <a:lnTo>
                  <a:pt x="865" y="1857"/>
                </a:lnTo>
                <a:lnTo>
                  <a:pt x="842" y="1857"/>
                </a:lnTo>
                <a:lnTo>
                  <a:pt x="830" y="1834"/>
                </a:lnTo>
                <a:lnTo>
                  <a:pt x="830" y="1822"/>
                </a:lnTo>
                <a:lnTo>
                  <a:pt x="819" y="1822"/>
                </a:lnTo>
                <a:lnTo>
                  <a:pt x="819" y="1799"/>
                </a:lnTo>
                <a:lnTo>
                  <a:pt x="830" y="1799"/>
                </a:lnTo>
                <a:lnTo>
                  <a:pt x="784" y="1787"/>
                </a:lnTo>
                <a:lnTo>
                  <a:pt x="772" y="1775"/>
                </a:lnTo>
                <a:lnTo>
                  <a:pt x="761" y="1775"/>
                </a:lnTo>
                <a:lnTo>
                  <a:pt x="761" y="1764"/>
                </a:lnTo>
                <a:lnTo>
                  <a:pt x="738" y="1764"/>
                </a:lnTo>
                <a:lnTo>
                  <a:pt x="726" y="1787"/>
                </a:lnTo>
                <a:lnTo>
                  <a:pt x="715" y="1799"/>
                </a:lnTo>
                <a:lnTo>
                  <a:pt x="703" y="1810"/>
                </a:lnTo>
                <a:lnTo>
                  <a:pt x="692" y="1799"/>
                </a:lnTo>
                <a:lnTo>
                  <a:pt x="680" y="1799"/>
                </a:lnTo>
                <a:lnTo>
                  <a:pt x="669" y="1799"/>
                </a:lnTo>
                <a:lnTo>
                  <a:pt x="646" y="1799"/>
                </a:lnTo>
                <a:lnTo>
                  <a:pt x="634" y="1787"/>
                </a:lnTo>
                <a:lnTo>
                  <a:pt x="646" y="1775"/>
                </a:lnTo>
                <a:lnTo>
                  <a:pt x="646" y="1764"/>
                </a:lnTo>
                <a:lnTo>
                  <a:pt x="623" y="1752"/>
                </a:lnTo>
                <a:lnTo>
                  <a:pt x="611" y="1740"/>
                </a:lnTo>
                <a:lnTo>
                  <a:pt x="600" y="1729"/>
                </a:lnTo>
                <a:lnTo>
                  <a:pt x="611" y="1717"/>
                </a:lnTo>
                <a:lnTo>
                  <a:pt x="600" y="1717"/>
                </a:lnTo>
                <a:lnTo>
                  <a:pt x="600" y="1705"/>
                </a:lnTo>
                <a:lnTo>
                  <a:pt x="576" y="1694"/>
                </a:lnTo>
                <a:lnTo>
                  <a:pt x="565" y="1705"/>
                </a:lnTo>
                <a:lnTo>
                  <a:pt x="565" y="1717"/>
                </a:lnTo>
                <a:lnTo>
                  <a:pt x="553" y="1729"/>
                </a:lnTo>
                <a:lnTo>
                  <a:pt x="565" y="1740"/>
                </a:lnTo>
                <a:lnTo>
                  <a:pt x="553" y="1752"/>
                </a:lnTo>
                <a:lnTo>
                  <a:pt x="542" y="1752"/>
                </a:lnTo>
                <a:lnTo>
                  <a:pt x="542" y="1740"/>
                </a:lnTo>
                <a:lnTo>
                  <a:pt x="530" y="1752"/>
                </a:lnTo>
                <a:lnTo>
                  <a:pt x="519" y="1740"/>
                </a:lnTo>
                <a:lnTo>
                  <a:pt x="496" y="1740"/>
                </a:lnTo>
                <a:lnTo>
                  <a:pt x="484" y="1775"/>
                </a:lnTo>
                <a:lnTo>
                  <a:pt x="473" y="1799"/>
                </a:lnTo>
                <a:lnTo>
                  <a:pt x="461" y="1799"/>
                </a:lnTo>
                <a:lnTo>
                  <a:pt x="461" y="1810"/>
                </a:lnTo>
                <a:lnTo>
                  <a:pt x="461" y="1822"/>
                </a:lnTo>
                <a:lnTo>
                  <a:pt x="438" y="1834"/>
                </a:lnTo>
                <a:lnTo>
                  <a:pt x="427" y="1845"/>
                </a:lnTo>
                <a:lnTo>
                  <a:pt x="415" y="1845"/>
                </a:lnTo>
                <a:lnTo>
                  <a:pt x="404" y="1845"/>
                </a:lnTo>
                <a:lnTo>
                  <a:pt x="404" y="1834"/>
                </a:lnTo>
                <a:lnTo>
                  <a:pt x="404" y="1822"/>
                </a:lnTo>
                <a:lnTo>
                  <a:pt x="381" y="1834"/>
                </a:lnTo>
                <a:lnTo>
                  <a:pt x="381" y="1822"/>
                </a:lnTo>
                <a:lnTo>
                  <a:pt x="357" y="1810"/>
                </a:lnTo>
                <a:lnTo>
                  <a:pt x="346" y="1810"/>
                </a:lnTo>
                <a:lnTo>
                  <a:pt x="346" y="1799"/>
                </a:lnTo>
                <a:lnTo>
                  <a:pt x="346" y="1775"/>
                </a:lnTo>
                <a:lnTo>
                  <a:pt x="334" y="1740"/>
                </a:lnTo>
                <a:lnTo>
                  <a:pt x="334" y="1717"/>
                </a:lnTo>
                <a:lnTo>
                  <a:pt x="334" y="1705"/>
                </a:lnTo>
                <a:lnTo>
                  <a:pt x="334" y="1670"/>
                </a:lnTo>
                <a:lnTo>
                  <a:pt x="323" y="1670"/>
                </a:lnTo>
                <a:lnTo>
                  <a:pt x="323" y="1658"/>
                </a:lnTo>
                <a:lnTo>
                  <a:pt x="300" y="1658"/>
                </a:lnTo>
                <a:lnTo>
                  <a:pt x="300" y="1647"/>
                </a:lnTo>
                <a:lnTo>
                  <a:pt x="300" y="1658"/>
                </a:lnTo>
                <a:lnTo>
                  <a:pt x="288" y="1682"/>
                </a:lnTo>
                <a:lnTo>
                  <a:pt x="288" y="1694"/>
                </a:lnTo>
                <a:lnTo>
                  <a:pt x="288" y="1705"/>
                </a:lnTo>
                <a:lnTo>
                  <a:pt x="277" y="1717"/>
                </a:lnTo>
                <a:lnTo>
                  <a:pt x="265" y="1717"/>
                </a:lnTo>
                <a:lnTo>
                  <a:pt x="254" y="1740"/>
                </a:lnTo>
                <a:lnTo>
                  <a:pt x="242" y="1752"/>
                </a:lnTo>
                <a:lnTo>
                  <a:pt x="231" y="1764"/>
                </a:lnTo>
                <a:lnTo>
                  <a:pt x="231" y="1775"/>
                </a:lnTo>
                <a:lnTo>
                  <a:pt x="219" y="1764"/>
                </a:lnTo>
                <a:lnTo>
                  <a:pt x="219" y="1799"/>
                </a:lnTo>
                <a:lnTo>
                  <a:pt x="208" y="1810"/>
                </a:lnTo>
                <a:lnTo>
                  <a:pt x="196" y="1822"/>
                </a:lnTo>
                <a:lnTo>
                  <a:pt x="150" y="1822"/>
                </a:lnTo>
                <a:lnTo>
                  <a:pt x="127" y="1845"/>
                </a:lnTo>
                <a:lnTo>
                  <a:pt x="104" y="1845"/>
                </a:lnTo>
                <a:lnTo>
                  <a:pt x="92" y="1845"/>
                </a:lnTo>
                <a:lnTo>
                  <a:pt x="92" y="1857"/>
                </a:lnTo>
                <a:lnTo>
                  <a:pt x="92" y="1869"/>
                </a:lnTo>
                <a:lnTo>
                  <a:pt x="81" y="1880"/>
                </a:lnTo>
                <a:lnTo>
                  <a:pt x="58" y="1880"/>
                </a:lnTo>
                <a:lnTo>
                  <a:pt x="46" y="1880"/>
                </a:lnTo>
                <a:lnTo>
                  <a:pt x="0" y="1869"/>
                </a:lnTo>
                <a:lnTo>
                  <a:pt x="12" y="1857"/>
                </a:lnTo>
                <a:lnTo>
                  <a:pt x="0" y="1845"/>
                </a:lnTo>
                <a:lnTo>
                  <a:pt x="12" y="1845"/>
                </a:lnTo>
                <a:lnTo>
                  <a:pt x="23" y="1845"/>
                </a:lnTo>
                <a:lnTo>
                  <a:pt x="23" y="1834"/>
                </a:lnTo>
                <a:lnTo>
                  <a:pt x="35" y="1810"/>
                </a:lnTo>
                <a:lnTo>
                  <a:pt x="23" y="1810"/>
                </a:lnTo>
                <a:lnTo>
                  <a:pt x="23" y="1799"/>
                </a:lnTo>
                <a:lnTo>
                  <a:pt x="12" y="1764"/>
                </a:lnTo>
                <a:lnTo>
                  <a:pt x="35" y="1752"/>
                </a:lnTo>
                <a:lnTo>
                  <a:pt x="35" y="1729"/>
                </a:lnTo>
                <a:lnTo>
                  <a:pt x="46" y="1729"/>
                </a:lnTo>
                <a:lnTo>
                  <a:pt x="58" y="1705"/>
                </a:lnTo>
                <a:lnTo>
                  <a:pt x="69" y="1705"/>
                </a:lnTo>
                <a:lnTo>
                  <a:pt x="81" y="1694"/>
                </a:lnTo>
                <a:lnTo>
                  <a:pt x="69" y="1658"/>
                </a:lnTo>
                <a:lnTo>
                  <a:pt x="58" y="1623"/>
                </a:lnTo>
                <a:lnTo>
                  <a:pt x="46" y="1612"/>
                </a:lnTo>
                <a:lnTo>
                  <a:pt x="58" y="1600"/>
                </a:lnTo>
                <a:lnTo>
                  <a:pt x="69" y="1600"/>
                </a:lnTo>
                <a:lnTo>
                  <a:pt x="81" y="1600"/>
                </a:lnTo>
                <a:lnTo>
                  <a:pt x="81" y="1612"/>
                </a:lnTo>
                <a:lnTo>
                  <a:pt x="92" y="1612"/>
                </a:lnTo>
                <a:lnTo>
                  <a:pt x="92" y="1623"/>
                </a:lnTo>
                <a:lnTo>
                  <a:pt x="104" y="1647"/>
                </a:lnTo>
                <a:lnTo>
                  <a:pt x="115" y="1658"/>
                </a:lnTo>
                <a:lnTo>
                  <a:pt x="127" y="1647"/>
                </a:lnTo>
                <a:lnTo>
                  <a:pt x="138" y="1647"/>
                </a:lnTo>
                <a:lnTo>
                  <a:pt x="161" y="1647"/>
                </a:lnTo>
                <a:lnTo>
                  <a:pt x="173" y="1647"/>
                </a:lnTo>
                <a:lnTo>
                  <a:pt x="185" y="1647"/>
                </a:lnTo>
                <a:lnTo>
                  <a:pt x="185" y="1623"/>
                </a:lnTo>
                <a:lnTo>
                  <a:pt x="185" y="1612"/>
                </a:lnTo>
                <a:lnTo>
                  <a:pt x="185" y="1600"/>
                </a:lnTo>
                <a:lnTo>
                  <a:pt x="196" y="1600"/>
                </a:lnTo>
                <a:lnTo>
                  <a:pt x="196" y="1588"/>
                </a:lnTo>
                <a:lnTo>
                  <a:pt x="208" y="1588"/>
                </a:lnTo>
                <a:lnTo>
                  <a:pt x="208" y="1577"/>
                </a:lnTo>
                <a:lnTo>
                  <a:pt x="208" y="1565"/>
                </a:lnTo>
                <a:lnTo>
                  <a:pt x="208" y="1530"/>
                </a:lnTo>
                <a:lnTo>
                  <a:pt x="208" y="1518"/>
                </a:lnTo>
                <a:lnTo>
                  <a:pt x="208" y="1507"/>
                </a:lnTo>
                <a:lnTo>
                  <a:pt x="219" y="1507"/>
                </a:lnTo>
                <a:lnTo>
                  <a:pt x="219" y="1495"/>
                </a:lnTo>
                <a:lnTo>
                  <a:pt x="242" y="1483"/>
                </a:lnTo>
                <a:lnTo>
                  <a:pt x="254" y="1472"/>
                </a:lnTo>
                <a:lnTo>
                  <a:pt x="265" y="1472"/>
                </a:lnTo>
                <a:lnTo>
                  <a:pt x="311" y="1472"/>
                </a:lnTo>
                <a:lnTo>
                  <a:pt x="323" y="1472"/>
                </a:lnTo>
                <a:lnTo>
                  <a:pt x="334" y="1472"/>
                </a:lnTo>
                <a:lnTo>
                  <a:pt x="346" y="1460"/>
                </a:lnTo>
                <a:lnTo>
                  <a:pt x="369" y="1472"/>
                </a:lnTo>
                <a:lnTo>
                  <a:pt x="381" y="1472"/>
                </a:lnTo>
                <a:lnTo>
                  <a:pt x="392" y="1472"/>
                </a:lnTo>
                <a:lnTo>
                  <a:pt x="381" y="1472"/>
                </a:lnTo>
                <a:lnTo>
                  <a:pt x="381" y="1460"/>
                </a:lnTo>
                <a:lnTo>
                  <a:pt x="381" y="1448"/>
                </a:lnTo>
                <a:lnTo>
                  <a:pt x="369" y="1448"/>
                </a:lnTo>
                <a:lnTo>
                  <a:pt x="369" y="1437"/>
                </a:lnTo>
                <a:lnTo>
                  <a:pt x="357" y="1437"/>
                </a:lnTo>
                <a:lnTo>
                  <a:pt x="357" y="1425"/>
                </a:lnTo>
                <a:lnTo>
                  <a:pt x="357" y="1413"/>
                </a:lnTo>
                <a:lnTo>
                  <a:pt x="369" y="1413"/>
                </a:lnTo>
                <a:lnTo>
                  <a:pt x="369" y="1402"/>
                </a:lnTo>
                <a:lnTo>
                  <a:pt x="381" y="1402"/>
                </a:lnTo>
                <a:lnTo>
                  <a:pt x="369" y="1402"/>
                </a:lnTo>
                <a:lnTo>
                  <a:pt x="392" y="1390"/>
                </a:lnTo>
                <a:lnTo>
                  <a:pt x="392" y="1378"/>
                </a:lnTo>
                <a:lnTo>
                  <a:pt x="381" y="1378"/>
                </a:lnTo>
                <a:lnTo>
                  <a:pt x="392" y="1378"/>
                </a:lnTo>
                <a:lnTo>
                  <a:pt x="392" y="1367"/>
                </a:lnTo>
                <a:lnTo>
                  <a:pt x="392" y="1355"/>
                </a:lnTo>
                <a:lnTo>
                  <a:pt x="392" y="1343"/>
                </a:lnTo>
                <a:lnTo>
                  <a:pt x="392" y="1297"/>
                </a:lnTo>
                <a:lnTo>
                  <a:pt x="381" y="1285"/>
                </a:lnTo>
                <a:lnTo>
                  <a:pt x="392" y="1261"/>
                </a:lnTo>
                <a:lnTo>
                  <a:pt x="392" y="1238"/>
                </a:lnTo>
                <a:lnTo>
                  <a:pt x="381" y="1226"/>
                </a:lnTo>
                <a:lnTo>
                  <a:pt x="392" y="1215"/>
                </a:lnTo>
                <a:lnTo>
                  <a:pt x="392" y="1203"/>
                </a:lnTo>
                <a:lnTo>
                  <a:pt x="392" y="1191"/>
                </a:lnTo>
                <a:lnTo>
                  <a:pt x="415" y="1180"/>
                </a:lnTo>
                <a:lnTo>
                  <a:pt x="438" y="1168"/>
                </a:lnTo>
                <a:lnTo>
                  <a:pt x="450" y="1133"/>
                </a:lnTo>
                <a:lnTo>
                  <a:pt x="450" y="1121"/>
                </a:lnTo>
                <a:lnTo>
                  <a:pt x="450" y="1110"/>
                </a:lnTo>
                <a:lnTo>
                  <a:pt x="461" y="1098"/>
                </a:lnTo>
                <a:lnTo>
                  <a:pt x="438" y="1086"/>
                </a:lnTo>
                <a:lnTo>
                  <a:pt x="438" y="1051"/>
                </a:lnTo>
                <a:lnTo>
                  <a:pt x="438" y="1040"/>
                </a:lnTo>
                <a:lnTo>
                  <a:pt x="461" y="1040"/>
                </a:lnTo>
                <a:lnTo>
                  <a:pt x="473" y="1040"/>
                </a:lnTo>
                <a:lnTo>
                  <a:pt x="473" y="1051"/>
                </a:lnTo>
                <a:lnTo>
                  <a:pt x="484" y="1086"/>
                </a:lnTo>
                <a:lnTo>
                  <a:pt x="496" y="1098"/>
                </a:lnTo>
                <a:lnTo>
                  <a:pt x="507" y="1098"/>
                </a:lnTo>
                <a:lnTo>
                  <a:pt x="553" y="1098"/>
                </a:lnTo>
                <a:lnTo>
                  <a:pt x="588" y="1075"/>
                </a:lnTo>
                <a:lnTo>
                  <a:pt x="611" y="1075"/>
                </a:lnTo>
                <a:lnTo>
                  <a:pt x="634" y="1063"/>
                </a:lnTo>
                <a:lnTo>
                  <a:pt x="634" y="1051"/>
                </a:lnTo>
                <a:lnTo>
                  <a:pt x="623" y="1051"/>
                </a:lnTo>
                <a:lnTo>
                  <a:pt x="611" y="1040"/>
                </a:lnTo>
                <a:lnTo>
                  <a:pt x="623" y="1040"/>
                </a:lnTo>
                <a:lnTo>
                  <a:pt x="611" y="1028"/>
                </a:lnTo>
                <a:lnTo>
                  <a:pt x="623" y="1016"/>
                </a:lnTo>
                <a:lnTo>
                  <a:pt x="623" y="1005"/>
                </a:lnTo>
                <a:lnTo>
                  <a:pt x="623" y="981"/>
                </a:lnTo>
                <a:lnTo>
                  <a:pt x="611" y="970"/>
                </a:lnTo>
                <a:lnTo>
                  <a:pt x="611" y="958"/>
                </a:lnTo>
                <a:lnTo>
                  <a:pt x="611" y="946"/>
                </a:lnTo>
                <a:lnTo>
                  <a:pt x="634" y="923"/>
                </a:lnTo>
                <a:lnTo>
                  <a:pt x="646" y="923"/>
                </a:lnTo>
                <a:lnTo>
                  <a:pt x="657" y="911"/>
                </a:lnTo>
                <a:lnTo>
                  <a:pt x="669" y="888"/>
                </a:lnTo>
                <a:lnTo>
                  <a:pt x="669" y="864"/>
                </a:lnTo>
                <a:lnTo>
                  <a:pt x="680" y="864"/>
                </a:lnTo>
                <a:lnTo>
                  <a:pt x="692" y="853"/>
                </a:lnTo>
                <a:lnTo>
                  <a:pt x="703" y="829"/>
                </a:lnTo>
                <a:lnTo>
                  <a:pt x="715" y="818"/>
                </a:lnTo>
                <a:lnTo>
                  <a:pt x="726" y="818"/>
                </a:lnTo>
                <a:lnTo>
                  <a:pt x="738" y="794"/>
                </a:lnTo>
                <a:lnTo>
                  <a:pt x="726" y="783"/>
                </a:lnTo>
                <a:lnTo>
                  <a:pt x="749" y="759"/>
                </a:lnTo>
                <a:lnTo>
                  <a:pt x="761" y="748"/>
                </a:lnTo>
                <a:lnTo>
                  <a:pt x="761" y="736"/>
                </a:lnTo>
                <a:lnTo>
                  <a:pt x="772" y="724"/>
                </a:lnTo>
                <a:lnTo>
                  <a:pt x="807" y="736"/>
                </a:lnTo>
                <a:lnTo>
                  <a:pt x="807" y="748"/>
                </a:lnTo>
                <a:lnTo>
                  <a:pt x="842" y="748"/>
                </a:lnTo>
                <a:lnTo>
                  <a:pt x="853" y="748"/>
                </a:lnTo>
                <a:lnTo>
                  <a:pt x="865" y="736"/>
                </a:lnTo>
                <a:lnTo>
                  <a:pt x="888" y="736"/>
                </a:lnTo>
                <a:lnTo>
                  <a:pt x="899" y="736"/>
                </a:lnTo>
                <a:lnTo>
                  <a:pt x="899" y="748"/>
                </a:lnTo>
                <a:lnTo>
                  <a:pt x="911" y="736"/>
                </a:lnTo>
                <a:lnTo>
                  <a:pt x="899" y="713"/>
                </a:lnTo>
                <a:lnTo>
                  <a:pt x="911" y="701"/>
                </a:lnTo>
                <a:lnTo>
                  <a:pt x="922" y="689"/>
                </a:lnTo>
                <a:lnTo>
                  <a:pt x="934" y="666"/>
                </a:lnTo>
                <a:lnTo>
                  <a:pt x="922" y="643"/>
                </a:lnTo>
                <a:lnTo>
                  <a:pt x="934" y="631"/>
                </a:lnTo>
                <a:lnTo>
                  <a:pt x="934" y="619"/>
                </a:lnTo>
                <a:lnTo>
                  <a:pt x="957" y="584"/>
                </a:lnTo>
                <a:lnTo>
                  <a:pt x="957" y="573"/>
                </a:lnTo>
                <a:lnTo>
                  <a:pt x="957" y="561"/>
                </a:lnTo>
                <a:lnTo>
                  <a:pt x="957" y="537"/>
                </a:lnTo>
                <a:lnTo>
                  <a:pt x="945" y="526"/>
                </a:lnTo>
                <a:lnTo>
                  <a:pt x="957" y="514"/>
                </a:lnTo>
                <a:lnTo>
                  <a:pt x="957" y="491"/>
                </a:lnTo>
                <a:lnTo>
                  <a:pt x="968" y="491"/>
                </a:lnTo>
                <a:lnTo>
                  <a:pt x="968" y="467"/>
                </a:lnTo>
                <a:lnTo>
                  <a:pt x="980" y="467"/>
                </a:lnTo>
                <a:lnTo>
                  <a:pt x="991" y="456"/>
                </a:lnTo>
                <a:lnTo>
                  <a:pt x="991" y="444"/>
                </a:lnTo>
                <a:lnTo>
                  <a:pt x="1003" y="432"/>
                </a:lnTo>
                <a:lnTo>
                  <a:pt x="1003" y="421"/>
                </a:lnTo>
                <a:lnTo>
                  <a:pt x="1014" y="409"/>
                </a:lnTo>
                <a:lnTo>
                  <a:pt x="1026" y="397"/>
                </a:lnTo>
                <a:lnTo>
                  <a:pt x="1026" y="386"/>
                </a:lnTo>
                <a:lnTo>
                  <a:pt x="1038" y="386"/>
                </a:lnTo>
                <a:lnTo>
                  <a:pt x="1049" y="374"/>
                </a:lnTo>
                <a:lnTo>
                  <a:pt x="1061" y="374"/>
                </a:lnTo>
                <a:lnTo>
                  <a:pt x="1072" y="374"/>
                </a:lnTo>
                <a:lnTo>
                  <a:pt x="1084" y="362"/>
                </a:lnTo>
                <a:lnTo>
                  <a:pt x="1095" y="362"/>
                </a:lnTo>
                <a:lnTo>
                  <a:pt x="1107" y="351"/>
                </a:lnTo>
                <a:lnTo>
                  <a:pt x="1130" y="351"/>
                </a:lnTo>
                <a:lnTo>
                  <a:pt x="1141" y="351"/>
                </a:lnTo>
                <a:lnTo>
                  <a:pt x="1153" y="351"/>
                </a:lnTo>
                <a:lnTo>
                  <a:pt x="1164" y="339"/>
                </a:lnTo>
                <a:lnTo>
                  <a:pt x="1199" y="327"/>
                </a:lnTo>
                <a:lnTo>
                  <a:pt x="1210" y="304"/>
                </a:lnTo>
                <a:lnTo>
                  <a:pt x="1222" y="292"/>
                </a:lnTo>
                <a:lnTo>
                  <a:pt x="1222" y="281"/>
                </a:lnTo>
                <a:lnTo>
                  <a:pt x="1234" y="269"/>
                </a:lnTo>
                <a:lnTo>
                  <a:pt x="1245" y="257"/>
                </a:lnTo>
                <a:lnTo>
                  <a:pt x="1257" y="222"/>
                </a:lnTo>
                <a:lnTo>
                  <a:pt x="1280" y="199"/>
                </a:lnTo>
                <a:lnTo>
                  <a:pt x="1291" y="199"/>
                </a:lnTo>
                <a:lnTo>
                  <a:pt x="1291" y="187"/>
                </a:lnTo>
                <a:lnTo>
                  <a:pt x="1314" y="176"/>
                </a:lnTo>
                <a:lnTo>
                  <a:pt x="1326" y="164"/>
                </a:lnTo>
                <a:lnTo>
                  <a:pt x="1337" y="152"/>
                </a:lnTo>
                <a:lnTo>
                  <a:pt x="1349" y="164"/>
                </a:lnTo>
                <a:lnTo>
                  <a:pt x="1349" y="152"/>
                </a:lnTo>
                <a:lnTo>
                  <a:pt x="1360" y="140"/>
                </a:lnTo>
                <a:lnTo>
                  <a:pt x="1395" y="117"/>
                </a:lnTo>
                <a:lnTo>
                  <a:pt x="1406" y="94"/>
                </a:lnTo>
                <a:lnTo>
                  <a:pt x="1418" y="82"/>
                </a:lnTo>
                <a:lnTo>
                  <a:pt x="1418" y="59"/>
                </a:lnTo>
                <a:lnTo>
                  <a:pt x="1441" y="47"/>
                </a:lnTo>
                <a:lnTo>
                  <a:pt x="1453" y="35"/>
                </a:lnTo>
                <a:lnTo>
                  <a:pt x="1464" y="24"/>
                </a:lnTo>
                <a:lnTo>
                  <a:pt x="1476" y="24"/>
                </a:lnTo>
                <a:lnTo>
                  <a:pt x="1487" y="12"/>
                </a:lnTo>
                <a:lnTo>
                  <a:pt x="1510" y="12"/>
                </a:lnTo>
                <a:lnTo>
                  <a:pt x="1533" y="0"/>
                </a:lnTo>
                <a:lnTo>
                  <a:pt x="1556" y="0"/>
                </a:lnTo>
                <a:close/>
                <a:moveTo>
                  <a:pt x="1787" y="1051"/>
                </a:moveTo>
                <a:lnTo>
                  <a:pt x="1798" y="1063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810" y="1040"/>
                </a:lnTo>
                <a:lnTo>
                  <a:pt x="1798" y="1028"/>
                </a:lnTo>
                <a:lnTo>
                  <a:pt x="1798" y="1040"/>
                </a:lnTo>
                <a:lnTo>
                  <a:pt x="1787" y="1051"/>
                </a:lnTo>
                <a:close/>
                <a:moveTo>
                  <a:pt x="1787" y="1051"/>
                </a:moveTo>
                <a:lnTo>
                  <a:pt x="1798" y="1040"/>
                </a:lnTo>
                <a:lnTo>
                  <a:pt x="1798" y="1028"/>
                </a:lnTo>
                <a:lnTo>
                  <a:pt x="1810" y="1040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798" y="1063"/>
                </a:lnTo>
                <a:lnTo>
                  <a:pt x="1787" y="1051"/>
                </a:lnTo>
                <a:close/>
                <a:moveTo>
                  <a:pt x="1787" y="1051"/>
                </a:moveTo>
                <a:lnTo>
                  <a:pt x="1798" y="1040"/>
                </a:lnTo>
                <a:lnTo>
                  <a:pt x="1798" y="1028"/>
                </a:lnTo>
                <a:lnTo>
                  <a:pt x="1810" y="1040"/>
                </a:lnTo>
                <a:lnTo>
                  <a:pt x="1810" y="1051"/>
                </a:lnTo>
                <a:lnTo>
                  <a:pt x="1798" y="1051"/>
                </a:lnTo>
                <a:lnTo>
                  <a:pt x="1810" y="1051"/>
                </a:lnTo>
                <a:lnTo>
                  <a:pt x="1798" y="1063"/>
                </a:lnTo>
                <a:lnTo>
                  <a:pt x="1787" y="1051"/>
                </a:lnTo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2" name="cmancha"/>
          <p:cNvSpPr>
            <a:spLocks/>
          </p:cNvSpPr>
          <p:nvPr/>
        </p:nvSpPr>
        <p:spPr bwMode="auto">
          <a:xfrm>
            <a:off x="4784496" y="2886880"/>
            <a:ext cx="1694899" cy="1534220"/>
          </a:xfrm>
          <a:custGeom>
            <a:avLst/>
            <a:gdLst>
              <a:gd name="T0" fmla="*/ 5510 w 6755"/>
              <a:gd name="T1" fmla="*/ 642 h 6492"/>
              <a:gd name="T2" fmla="*/ 5729 w 6755"/>
              <a:gd name="T3" fmla="*/ 1179 h 6492"/>
              <a:gd name="T4" fmla="*/ 5395 w 6755"/>
              <a:gd name="T5" fmla="*/ 1786 h 6492"/>
              <a:gd name="T6" fmla="*/ 5533 w 6755"/>
              <a:gd name="T7" fmla="*/ 1985 h 6492"/>
              <a:gd name="T8" fmla="*/ 5983 w 6755"/>
              <a:gd name="T9" fmla="*/ 2487 h 6492"/>
              <a:gd name="T10" fmla="*/ 6282 w 6755"/>
              <a:gd name="T11" fmla="*/ 2755 h 6492"/>
              <a:gd name="T12" fmla="*/ 5879 w 6755"/>
              <a:gd name="T13" fmla="*/ 3433 h 6492"/>
              <a:gd name="T14" fmla="*/ 5821 w 6755"/>
              <a:gd name="T15" fmla="*/ 3689 h 6492"/>
              <a:gd name="T16" fmla="*/ 5914 w 6755"/>
              <a:gd name="T17" fmla="*/ 3806 h 6492"/>
              <a:gd name="T18" fmla="*/ 6063 w 6755"/>
              <a:gd name="T19" fmla="*/ 3865 h 6492"/>
              <a:gd name="T20" fmla="*/ 6340 w 6755"/>
              <a:gd name="T21" fmla="*/ 3923 h 6492"/>
              <a:gd name="T22" fmla="*/ 6398 w 6755"/>
              <a:gd name="T23" fmla="*/ 4682 h 6492"/>
              <a:gd name="T24" fmla="*/ 6686 w 6755"/>
              <a:gd name="T25" fmla="*/ 4986 h 6492"/>
              <a:gd name="T26" fmla="*/ 5994 w 6755"/>
              <a:gd name="T27" fmla="*/ 5184 h 6492"/>
              <a:gd name="T28" fmla="*/ 5602 w 6755"/>
              <a:gd name="T29" fmla="*/ 5885 h 6492"/>
              <a:gd name="T30" fmla="*/ 5383 w 6755"/>
              <a:gd name="T31" fmla="*/ 5873 h 6492"/>
              <a:gd name="T32" fmla="*/ 4738 w 6755"/>
              <a:gd name="T33" fmla="*/ 6282 h 6492"/>
              <a:gd name="T34" fmla="*/ 4334 w 6755"/>
              <a:gd name="T35" fmla="*/ 6293 h 6492"/>
              <a:gd name="T36" fmla="*/ 4380 w 6755"/>
              <a:gd name="T37" fmla="*/ 5896 h 6492"/>
              <a:gd name="T38" fmla="*/ 4208 w 6755"/>
              <a:gd name="T39" fmla="*/ 5534 h 6492"/>
              <a:gd name="T40" fmla="*/ 3885 w 6755"/>
              <a:gd name="T41" fmla="*/ 5569 h 6492"/>
              <a:gd name="T42" fmla="*/ 3631 w 6755"/>
              <a:gd name="T43" fmla="*/ 5639 h 6492"/>
              <a:gd name="T44" fmla="*/ 3020 w 6755"/>
              <a:gd name="T45" fmla="*/ 5628 h 6492"/>
              <a:gd name="T46" fmla="*/ 2674 w 6755"/>
              <a:gd name="T47" fmla="*/ 5745 h 6492"/>
              <a:gd name="T48" fmla="*/ 2052 w 6755"/>
              <a:gd name="T49" fmla="*/ 5803 h 6492"/>
              <a:gd name="T50" fmla="*/ 1625 w 6755"/>
              <a:gd name="T51" fmla="*/ 5838 h 6492"/>
              <a:gd name="T52" fmla="*/ 1245 w 6755"/>
              <a:gd name="T53" fmla="*/ 5569 h 6492"/>
              <a:gd name="T54" fmla="*/ 899 w 6755"/>
              <a:gd name="T55" fmla="*/ 5359 h 6492"/>
              <a:gd name="T56" fmla="*/ 496 w 6755"/>
              <a:gd name="T57" fmla="*/ 5056 h 6492"/>
              <a:gd name="T58" fmla="*/ 819 w 6755"/>
              <a:gd name="T59" fmla="*/ 4659 h 6492"/>
              <a:gd name="T60" fmla="*/ 830 w 6755"/>
              <a:gd name="T61" fmla="*/ 4425 h 6492"/>
              <a:gd name="T62" fmla="*/ 1015 w 6755"/>
              <a:gd name="T63" fmla="*/ 4098 h 6492"/>
              <a:gd name="T64" fmla="*/ 876 w 6755"/>
              <a:gd name="T65" fmla="*/ 3760 h 6492"/>
              <a:gd name="T66" fmla="*/ 473 w 6755"/>
              <a:gd name="T67" fmla="*/ 3584 h 6492"/>
              <a:gd name="T68" fmla="*/ 334 w 6755"/>
              <a:gd name="T69" fmla="*/ 3047 h 6492"/>
              <a:gd name="T70" fmla="*/ 161 w 6755"/>
              <a:gd name="T71" fmla="*/ 2825 h 6492"/>
              <a:gd name="T72" fmla="*/ 231 w 6755"/>
              <a:gd name="T73" fmla="*/ 2358 h 6492"/>
              <a:gd name="T74" fmla="*/ 600 w 6755"/>
              <a:gd name="T75" fmla="*/ 2288 h 6492"/>
              <a:gd name="T76" fmla="*/ 899 w 6755"/>
              <a:gd name="T77" fmla="*/ 2101 h 6492"/>
              <a:gd name="T78" fmla="*/ 1153 w 6755"/>
              <a:gd name="T79" fmla="*/ 2195 h 6492"/>
              <a:gd name="T80" fmla="*/ 1533 w 6755"/>
              <a:gd name="T81" fmla="*/ 1996 h 6492"/>
              <a:gd name="T82" fmla="*/ 1798 w 6755"/>
              <a:gd name="T83" fmla="*/ 2066 h 6492"/>
              <a:gd name="T84" fmla="*/ 2087 w 6755"/>
              <a:gd name="T85" fmla="*/ 2171 h 6492"/>
              <a:gd name="T86" fmla="*/ 2490 w 6755"/>
              <a:gd name="T87" fmla="*/ 2335 h 6492"/>
              <a:gd name="T88" fmla="*/ 2571 w 6755"/>
              <a:gd name="T89" fmla="*/ 2568 h 6492"/>
              <a:gd name="T90" fmla="*/ 2421 w 6755"/>
              <a:gd name="T91" fmla="*/ 2697 h 6492"/>
              <a:gd name="T92" fmla="*/ 2478 w 6755"/>
              <a:gd name="T93" fmla="*/ 2720 h 6492"/>
              <a:gd name="T94" fmla="*/ 2859 w 6755"/>
              <a:gd name="T95" fmla="*/ 2510 h 6492"/>
              <a:gd name="T96" fmla="*/ 3170 w 6755"/>
              <a:gd name="T97" fmla="*/ 2510 h 6492"/>
              <a:gd name="T98" fmla="*/ 3516 w 6755"/>
              <a:gd name="T99" fmla="*/ 2405 h 6492"/>
              <a:gd name="T100" fmla="*/ 3447 w 6755"/>
              <a:gd name="T101" fmla="*/ 2101 h 6492"/>
              <a:gd name="T102" fmla="*/ 3366 w 6755"/>
              <a:gd name="T103" fmla="*/ 1879 h 6492"/>
              <a:gd name="T104" fmla="*/ 3159 w 6755"/>
              <a:gd name="T105" fmla="*/ 1564 h 6492"/>
              <a:gd name="T106" fmla="*/ 3055 w 6755"/>
              <a:gd name="T107" fmla="*/ 1307 h 6492"/>
              <a:gd name="T108" fmla="*/ 2928 w 6755"/>
              <a:gd name="T109" fmla="*/ 1156 h 6492"/>
              <a:gd name="T110" fmla="*/ 2928 w 6755"/>
              <a:gd name="T111" fmla="*/ 852 h 6492"/>
              <a:gd name="T112" fmla="*/ 2951 w 6755"/>
              <a:gd name="T113" fmla="*/ 478 h 6492"/>
              <a:gd name="T114" fmla="*/ 2997 w 6755"/>
              <a:gd name="T115" fmla="*/ 221 h 6492"/>
              <a:gd name="T116" fmla="*/ 3262 w 6755"/>
              <a:gd name="T117" fmla="*/ 58 h 6492"/>
              <a:gd name="T118" fmla="*/ 3723 w 6755"/>
              <a:gd name="T119" fmla="*/ 11 h 6492"/>
              <a:gd name="T120" fmla="*/ 4138 w 6755"/>
              <a:gd name="T121" fmla="*/ 210 h 6492"/>
              <a:gd name="T122" fmla="*/ 4415 w 6755"/>
              <a:gd name="T123" fmla="*/ 502 h 6492"/>
              <a:gd name="T124" fmla="*/ 4968 w 6755"/>
              <a:gd name="T125" fmla="*/ 502 h 64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55"/>
              <a:gd name="T190" fmla="*/ 0 h 6492"/>
              <a:gd name="T191" fmla="*/ 6755 w 6755"/>
              <a:gd name="T192" fmla="*/ 6492 h 64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55" h="6492">
                <a:moveTo>
                  <a:pt x="5049" y="326"/>
                </a:moveTo>
                <a:lnTo>
                  <a:pt x="5072" y="315"/>
                </a:lnTo>
                <a:lnTo>
                  <a:pt x="5084" y="315"/>
                </a:lnTo>
                <a:lnTo>
                  <a:pt x="5118" y="291"/>
                </a:lnTo>
                <a:lnTo>
                  <a:pt x="5130" y="303"/>
                </a:lnTo>
                <a:lnTo>
                  <a:pt x="5130" y="315"/>
                </a:lnTo>
                <a:lnTo>
                  <a:pt x="5153" y="338"/>
                </a:lnTo>
                <a:lnTo>
                  <a:pt x="5153" y="362"/>
                </a:lnTo>
                <a:lnTo>
                  <a:pt x="5176" y="373"/>
                </a:lnTo>
                <a:lnTo>
                  <a:pt x="5199" y="373"/>
                </a:lnTo>
                <a:lnTo>
                  <a:pt x="5199" y="362"/>
                </a:lnTo>
                <a:lnTo>
                  <a:pt x="5222" y="373"/>
                </a:lnTo>
                <a:lnTo>
                  <a:pt x="5234" y="385"/>
                </a:lnTo>
                <a:lnTo>
                  <a:pt x="5257" y="420"/>
                </a:lnTo>
                <a:lnTo>
                  <a:pt x="5268" y="432"/>
                </a:lnTo>
                <a:lnTo>
                  <a:pt x="5303" y="432"/>
                </a:lnTo>
                <a:lnTo>
                  <a:pt x="5314" y="443"/>
                </a:lnTo>
                <a:lnTo>
                  <a:pt x="5326" y="443"/>
                </a:lnTo>
                <a:lnTo>
                  <a:pt x="5337" y="443"/>
                </a:lnTo>
                <a:lnTo>
                  <a:pt x="5349" y="455"/>
                </a:lnTo>
                <a:lnTo>
                  <a:pt x="5360" y="478"/>
                </a:lnTo>
                <a:lnTo>
                  <a:pt x="5372" y="478"/>
                </a:lnTo>
                <a:lnTo>
                  <a:pt x="5395" y="502"/>
                </a:lnTo>
                <a:lnTo>
                  <a:pt x="5406" y="513"/>
                </a:lnTo>
                <a:lnTo>
                  <a:pt x="5418" y="525"/>
                </a:lnTo>
                <a:lnTo>
                  <a:pt x="5418" y="537"/>
                </a:lnTo>
                <a:lnTo>
                  <a:pt x="5429" y="548"/>
                </a:lnTo>
                <a:lnTo>
                  <a:pt x="5429" y="560"/>
                </a:lnTo>
                <a:lnTo>
                  <a:pt x="5453" y="572"/>
                </a:lnTo>
                <a:lnTo>
                  <a:pt x="5464" y="583"/>
                </a:lnTo>
                <a:lnTo>
                  <a:pt x="5476" y="607"/>
                </a:lnTo>
                <a:lnTo>
                  <a:pt x="5510" y="642"/>
                </a:lnTo>
                <a:lnTo>
                  <a:pt x="5533" y="653"/>
                </a:lnTo>
                <a:lnTo>
                  <a:pt x="5545" y="665"/>
                </a:lnTo>
                <a:lnTo>
                  <a:pt x="5556" y="665"/>
                </a:lnTo>
                <a:lnTo>
                  <a:pt x="5568" y="688"/>
                </a:lnTo>
                <a:lnTo>
                  <a:pt x="5602" y="723"/>
                </a:lnTo>
                <a:lnTo>
                  <a:pt x="5625" y="735"/>
                </a:lnTo>
                <a:lnTo>
                  <a:pt x="5637" y="747"/>
                </a:lnTo>
                <a:lnTo>
                  <a:pt x="5637" y="770"/>
                </a:lnTo>
                <a:lnTo>
                  <a:pt x="5637" y="794"/>
                </a:lnTo>
                <a:lnTo>
                  <a:pt x="5625" y="805"/>
                </a:lnTo>
                <a:lnTo>
                  <a:pt x="5614" y="829"/>
                </a:lnTo>
                <a:lnTo>
                  <a:pt x="5625" y="864"/>
                </a:lnTo>
                <a:lnTo>
                  <a:pt x="5648" y="899"/>
                </a:lnTo>
                <a:lnTo>
                  <a:pt x="5660" y="910"/>
                </a:lnTo>
                <a:lnTo>
                  <a:pt x="5672" y="922"/>
                </a:lnTo>
                <a:lnTo>
                  <a:pt x="5672" y="934"/>
                </a:lnTo>
                <a:lnTo>
                  <a:pt x="5695" y="957"/>
                </a:lnTo>
                <a:lnTo>
                  <a:pt x="5706" y="957"/>
                </a:lnTo>
                <a:lnTo>
                  <a:pt x="5718" y="957"/>
                </a:lnTo>
                <a:lnTo>
                  <a:pt x="5718" y="969"/>
                </a:lnTo>
                <a:lnTo>
                  <a:pt x="5729" y="969"/>
                </a:lnTo>
                <a:lnTo>
                  <a:pt x="5741" y="980"/>
                </a:lnTo>
                <a:lnTo>
                  <a:pt x="5741" y="992"/>
                </a:lnTo>
                <a:lnTo>
                  <a:pt x="5741" y="1027"/>
                </a:lnTo>
                <a:lnTo>
                  <a:pt x="5741" y="1050"/>
                </a:lnTo>
                <a:lnTo>
                  <a:pt x="5741" y="1062"/>
                </a:lnTo>
                <a:lnTo>
                  <a:pt x="5741" y="1085"/>
                </a:lnTo>
                <a:lnTo>
                  <a:pt x="5741" y="1097"/>
                </a:lnTo>
                <a:lnTo>
                  <a:pt x="5729" y="1121"/>
                </a:lnTo>
                <a:lnTo>
                  <a:pt x="5718" y="1132"/>
                </a:lnTo>
                <a:lnTo>
                  <a:pt x="5718" y="1179"/>
                </a:lnTo>
                <a:lnTo>
                  <a:pt x="5729" y="1179"/>
                </a:lnTo>
                <a:lnTo>
                  <a:pt x="5729" y="1202"/>
                </a:lnTo>
                <a:lnTo>
                  <a:pt x="5741" y="1226"/>
                </a:lnTo>
                <a:lnTo>
                  <a:pt x="5752" y="1237"/>
                </a:lnTo>
                <a:lnTo>
                  <a:pt x="5752" y="1249"/>
                </a:lnTo>
                <a:lnTo>
                  <a:pt x="5752" y="1296"/>
                </a:lnTo>
                <a:lnTo>
                  <a:pt x="5729" y="1331"/>
                </a:lnTo>
                <a:lnTo>
                  <a:pt x="5729" y="1354"/>
                </a:lnTo>
                <a:lnTo>
                  <a:pt x="5718" y="1377"/>
                </a:lnTo>
                <a:lnTo>
                  <a:pt x="5729" y="1401"/>
                </a:lnTo>
                <a:lnTo>
                  <a:pt x="5741" y="1424"/>
                </a:lnTo>
                <a:lnTo>
                  <a:pt x="5729" y="1436"/>
                </a:lnTo>
                <a:lnTo>
                  <a:pt x="5683" y="1471"/>
                </a:lnTo>
                <a:lnTo>
                  <a:pt x="5660" y="1482"/>
                </a:lnTo>
                <a:lnTo>
                  <a:pt x="5614" y="1459"/>
                </a:lnTo>
                <a:lnTo>
                  <a:pt x="5614" y="1447"/>
                </a:lnTo>
                <a:lnTo>
                  <a:pt x="5568" y="1447"/>
                </a:lnTo>
                <a:lnTo>
                  <a:pt x="5556" y="1424"/>
                </a:lnTo>
                <a:lnTo>
                  <a:pt x="5545" y="1436"/>
                </a:lnTo>
                <a:lnTo>
                  <a:pt x="5533" y="1459"/>
                </a:lnTo>
                <a:lnTo>
                  <a:pt x="5522" y="1459"/>
                </a:lnTo>
                <a:lnTo>
                  <a:pt x="5533" y="1482"/>
                </a:lnTo>
                <a:lnTo>
                  <a:pt x="5510" y="1541"/>
                </a:lnTo>
                <a:lnTo>
                  <a:pt x="5522" y="1588"/>
                </a:lnTo>
                <a:lnTo>
                  <a:pt x="5522" y="1623"/>
                </a:lnTo>
                <a:lnTo>
                  <a:pt x="5533" y="1634"/>
                </a:lnTo>
                <a:lnTo>
                  <a:pt x="5464" y="1669"/>
                </a:lnTo>
                <a:lnTo>
                  <a:pt x="5441" y="1681"/>
                </a:lnTo>
                <a:lnTo>
                  <a:pt x="5429" y="1704"/>
                </a:lnTo>
                <a:lnTo>
                  <a:pt x="5418" y="1728"/>
                </a:lnTo>
                <a:lnTo>
                  <a:pt x="5418" y="1739"/>
                </a:lnTo>
                <a:lnTo>
                  <a:pt x="5406" y="1751"/>
                </a:lnTo>
                <a:lnTo>
                  <a:pt x="5395" y="1786"/>
                </a:lnTo>
                <a:lnTo>
                  <a:pt x="5383" y="1774"/>
                </a:lnTo>
                <a:lnTo>
                  <a:pt x="5372" y="1774"/>
                </a:lnTo>
                <a:lnTo>
                  <a:pt x="5372" y="1786"/>
                </a:lnTo>
                <a:lnTo>
                  <a:pt x="5360" y="1798"/>
                </a:lnTo>
                <a:lnTo>
                  <a:pt x="5372" y="1809"/>
                </a:lnTo>
                <a:lnTo>
                  <a:pt x="5360" y="1809"/>
                </a:lnTo>
                <a:lnTo>
                  <a:pt x="5383" y="1809"/>
                </a:lnTo>
                <a:lnTo>
                  <a:pt x="5383" y="1821"/>
                </a:lnTo>
                <a:lnTo>
                  <a:pt x="5406" y="1821"/>
                </a:lnTo>
                <a:lnTo>
                  <a:pt x="5406" y="1833"/>
                </a:lnTo>
                <a:lnTo>
                  <a:pt x="5418" y="1844"/>
                </a:lnTo>
                <a:lnTo>
                  <a:pt x="5429" y="1856"/>
                </a:lnTo>
                <a:lnTo>
                  <a:pt x="5429" y="1868"/>
                </a:lnTo>
                <a:lnTo>
                  <a:pt x="5441" y="1879"/>
                </a:lnTo>
                <a:lnTo>
                  <a:pt x="5441" y="1891"/>
                </a:lnTo>
                <a:lnTo>
                  <a:pt x="5441" y="1879"/>
                </a:lnTo>
                <a:lnTo>
                  <a:pt x="5464" y="1903"/>
                </a:lnTo>
                <a:lnTo>
                  <a:pt x="5476" y="1915"/>
                </a:lnTo>
                <a:lnTo>
                  <a:pt x="5487" y="1926"/>
                </a:lnTo>
                <a:lnTo>
                  <a:pt x="5510" y="1950"/>
                </a:lnTo>
                <a:lnTo>
                  <a:pt x="5522" y="1961"/>
                </a:lnTo>
                <a:lnTo>
                  <a:pt x="5522" y="1973"/>
                </a:lnTo>
                <a:lnTo>
                  <a:pt x="5510" y="1973"/>
                </a:lnTo>
                <a:lnTo>
                  <a:pt x="5487" y="1973"/>
                </a:lnTo>
                <a:lnTo>
                  <a:pt x="5487" y="1985"/>
                </a:lnTo>
                <a:lnTo>
                  <a:pt x="5476" y="1996"/>
                </a:lnTo>
                <a:lnTo>
                  <a:pt x="5487" y="2031"/>
                </a:lnTo>
                <a:lnTo>
                  <a:pt x="5499" y="2055"/>
                </a:lnTo>
                <a:lnTo>
                  <a:pt x="5510" y="2043"/>
                </a:lnTo>
                <a:lnTo>
                  <a:pt x="5510" y="2020"/>
                </a:lnTo>
                <a:lnTo>
                  <a:pt x="5522" y="1985"/>
                </a:lnTo>
                <a:lnTo>
                  <a:pt x="5533" y="1985"/>
                </a:lnTo>
                <a:lnTo>
                  <a:pt x="5556" y="1996"/>
                </a:lnTo>
                <a:lnTo>
                  <a:pt x="5579" y="2020"/>
                </a:lnTo>
                <a:lnTo>
                  <a:pt x="5579" y="2043"/>
                </a:lnTo>
                <a:lnTo>
                  <a:pt x="5602" y="2055"/>
                </a:lnTo>
                <a:lnTo>
                  <a:pt x="5614" y="2066"/>
                </a:lnTo>
                <a:lnTo>
                  <a:pt x="5625" y="2078"/>
                </a:lnTo>
                <a:lnTo>
                  <a:pt x="5648" y="2101"/>
                </a:lnTo>
                <a:lnTo>
                  <a:pt x="5660" y="2113"/>
                </a:lnTo>
                <a:lnTo>
                  <a:pt x="5672" y="2113"/>
                </a:lnTo>
                <a:lnTo>
                  <a:pt x="5683" y="2125"/>
                </a:lnTo>
                <a:lnTo>
                  <a:pt x="5718" y="2171"/>
                </a:lnTo>
                <a:lnTo>
                  <a:pt x="5729" y="2171"/>
                </a:lnTo>
                <a:lnTo>
                  <a:pt x="5764" y="2218"/>
                </a:lnTo>
                <a:lnTo>
                  <a:pt x="5775" y="2206"/>
                </a:lnTo>
                <a:lnTo>
                  <a:pt x="5787" y="2195"/>
                </a:lnTo>
                <a:lnTo>
                  <a:pt x="5798" y="2195"/>
                </a:lnTo>
                <a:lnTo>
                  <a:pt x="5810" y="2183"/>
                </a:lnTo>
                <a:lnTo>
                  <a:pt x="5867" y="2230"/>
                </a:lnTo>
                <a:lnTo>
                  <a:pt x="5914" y="2195"/>
                </a:lnTo>
                <a:lnTo>
                  <a:pt x="5914" y="2265"/>
                </a:lnTo>
                <a:lnTo>
                  <a:pt x="5914" y="2277"/>
                </a:lnTo>
                <a:lnTo>
                  <a:pt x="5902" y="2300"/>
                </a:lnTo>
                <a:lnTo>
                  <a:pt x="5891" y="2323"/>
                </a:lnTo>
                <a:lnTo>
                  <a:pt x="5891" y="2335"/>
                </a:lnTo>
                <a:lnTo>
                  <a:pt x="5914" y="2358"/>
                </a:lnTo>
                <a:lnTo>
                  <a:pt x="5937" y="2358"/>
                </a:lnTo>
                <a:lnTo>
                  <a:pt x="5960" y="2382"/>
                </a:lnTo>
                <a:lnTo>
                  <a:pt x="5948" y="2405"/>
                </a:lnTo>
                <a:lnTo>
                  <a:pt x="5960" y="2417"/>
                </a:lnTo>
                <a:lnTo>
                  <a:pt x="5960" y="2428"/>
                </a:lnTo>
                <a:lnTo>
                  <a:pt x="5971" y="2452"/>
                </a:lnTo>
                <a:lnTo>
                  <a:pt x="5983" y="2487"/>
                </a:lnTo>
                <a:lnTo>
                  <a:pt x="6006" y="2510"/>
                </a:lnTo>
                <a:lnTo>
                  <a:pt x="6006" y="2533"/>
                </a:lnTo>
                <a:lnTo>
                  <a:pt x="6017" y="2557"/>
                </a:lnTo>
                <a:lnTo>
                  <a:pt x="6029" y="2557"/>
                </a:lnTo>
                <a:lnTo>
                  <a:pt x="6040" y="2557"/>
                </a:lnTo>
                <a:lnTo>
                  <a:pt x="6052" y="2557"/>
                </a:lnTo>
                <a:lnTo>
                  <a:pt x="6075" y="2557"/>
                </a:lnTo>
                <a:lnTo>
                  <a:pt x="6087" y="2557"/>
                </a:lnTo>
                <a:lnTo>
                  <a:pt x="6121" y="2568"/>
                </a:lnTo>
                <a:lnTo>
                  <a:pt x="6144" y="2568"/>
                </a:lnTo>
                <a:lnTo>
                  <a:pt x="6167" y="2580"/>
                </a:lnTo>
                <a:lnTo>
                  <a:pt x="6179" y="2580"/>
                </a:lnTo>
                <a:lnTo>
                  <a:pt x="6202" y="2592"/>
                </a:lnTo>
                <a:lnTo>
                  <a:pt x="6248" y="2580"/>
                </a:lnTo>
                <a:lnTo>
                  <a:pt x="6271" y="2580"/>
                </a:lnTo>
                <a:lnTo>
                  <a:pt x="6282" y="2568"/>
                </a:lnTo>
                <a:lnTo>
                  <a:pt x="6294" y="2580"/>
                </a:lnTo>
                <a:lnTo>
                  <a:pt x="6294" y="2568"/>
                </a:lnTo>
                <a:lnTo>
                  <a:pt x="6306" y="2568"/>
                </a:lnTo>
                <a:lnTo>
                  <a:pt x="6317" y="2557"/>
                </a:lnTo>
                <a:lnTo>
                  <a:pt x="6329" y="2557"/>
                </a:lnTo>
                <a:lnTo>
                  <a:pt x="6329" y="2580"/>
                </a:lnTo>
                <a:lnTo>
                  <a:pt x="6352" y="2603"/>
                </a:lnTo>
                <a:lnTo>
                  <a:pt x="6363" y="2639"/>
                </a:lnTo>
                <a:lnTo>
                  <a:pt x="6352" y="2650"/>
                </a:lnTo>
                <a:lnTo>
                  <a:pt x="6271" y="2685"/>
                </a:lnTo>
                <a:lnTo>
                  <a:pt x="6271" y="2697"/>
                </a:lnTo>
                <a:lnTo>
                  <a:pt x="6271" y="2709"/>
                </a:lnTo>
                <a:lnTo>
                  <a:pt x="6271" y="2720"/>
                </a:lnTo>
                <a:lnTo>
                  <a:pt x="6282" y="2732"/>
                </a:lnTo>
                <a:lnTo>
                  <a:pt x="6282" y="2744"/>
                </a:lnTo>
                <a:lnTo>
                  <a:pt x="6282" y="2755"/>
                </a:lnTo>
                <a:lnTo>
                  <a:pt x="6282" y="2802"/>
                </a:lnTo>
                <a:lnTo>
                  <a:pt x="6282" y="2825"/>
                </a:lnTo>
                <a:lnTo>
                  <a:pt x="6282" y="2837"/>
                </a:lnTo>
                <a:lnTo>
                  <a:pt x="6282" y="2860"/>
                </a:lnTo>
                <a:lnTo>
                  <a:pt x="6271" y="2884"/>
                </a:lnTo>
                <a:lnTo>
                  <a:pt x="6271" y="2895"/>
                </a:lnTo>
                <a:lnTo>
                  <a:pt x="6271" y="2907"/>
                </a:lnTo>
                <a:lnTo>
                  <a:pt x="6271" y="2930"/>
                </a:lnTo>
                <a:lnTo>
                  <a:pt x="6259" y="2942"/>
                </a:lnTo>
                <a:lnTo>
                  <a:pt x="6259" y="2954"/>
                </a:lnTo>
                <a:lnTo>
                  <a:pt x="6248" y="2965"/>
                </a:lnTo>
                <a:lnTo>
                  <a:pt x="6236" y="3012"/>
                </a:lnTo>
                <a:lnTo>
                  <a:pt x="6213" y="3024"/>
                </a:lnTo>
                <a:lnTo>
                  <a:pt x="6190" y="3059"/>
                </a:lnTo>
                <a:lnTo>
                  <a:pt x="6179" y="3094"/>
                </a:lnTo>
                <a:lnTo>
                  <a:pt x="6179" y="3106"/>
                </a:lnTo>
                <a:lnTo>
                  <a:pt x="6179" y="3141"/>
                </a:lnTo>
                <a:lnTo>
                  <a:pt x="6202" y="3176"/>
                </a:lnTo>
                <a:lnTo>
                  <a:pt x="6167" y="3211"/>
                </a:lnTo>
                <a:lnTo>
                  <a:pt x="6156" y="3222"/>
                </a:lnTo>
                <a:lnTo>
                  <a:pt x="6121" y="3234"/>
                </a:lnTo>
                <a:lnTo>
                  <a:pt x="6098" y="3222"/>
                </a:lnTo>
                <a:lnTo>
                  <a:pt x="6075" y="3211"/>
                </a:lnTo>
                <a:lnTo>
                  <a:pt x="6040" y="3199"/>
                </a:lnTo>
                <a:lnTo>
                  <a:pt x="5983" y="3246"/>
                </a:lnTo>
                <a:lnTo>
                  <a:pt x="5960" y="3269"/>
                </a:lnTo>
                <a:lnTo>
                  <a:pt x="5937" y="3316"/>
                </a:lnTo>
                <a:lnTo>
                  <a:pt x="5925" y="3351"/>
                </a:lnTo>
                <a:lnTo>
                  <a:pt x="5914" y="3397"/>
                </a:lnTo>
                <a:lnTo>
                  <a:pt x="5902" y="3421"/>
                </a:lnTo>
                <a:lnTo>
                  <a:pt x="5891" y="3433"/>
                </a:lnTo>
                <a:lnTo>
                  <a:pt x="5879" y="3433"/>
                </a:lnTo>
                <a:lnTo>
                  <a:pt x="5867" y="3433"/>
                </a:lnTo>
                <a:lnTo>
                  <a:pt x="5833" y="3444"/>
                </a:lnTo>
                <a:lnTo>
                  <a:pt x="5844" y="3456"/>
                </a:lnTo>
                <a:lnTo>
                  <a:pt x="5844" y="3468"/>
                </a:lnTo>
                <a:lnTo>
                  <a:pt x="5821" y="3468"/>
                </a:lnTo>
                <a:lnTo>
                  <a:pt x="5810" y="3479"/>
                </a:lnTo>
                <a:lnTo>
                  <a:pt x="5821" y="3479"/>
                </a:lnTo>
                <a:lnTo>
                  <a:pt x="5833" y="3479"/>
                </a:lnTo>
                <a:lnTo>
                  <a:pt x="5844" y="3479"/>
                </a:lnTo>
                <a:lnTo>
                  <a:pt x="5833" y="3491"/>
                </a:lnTo>
                <a:lnTo>
                  <a:pt x="5844" y="3503"/>
                </a:lnTo>
                <a:lnTo>
                  <a:pt x="5833" y="3514"/>
                </a:lnTo>
                <a:lnTo>
                  <a:pt x="5844" y="3526"/>
                </a:lnTo>
                <a:lnTo>
                  <a:pt x="5833" y="3526"/>
                </a:lnTo>
                <a:lnTo>
                  <a:pt x="5844" y="3538"/>
                </a:lnTo>
                <a:lnTo>
                  <a:pt x="5833" y="3549"/>
                </a:lnTo>
                <a:lnTo>
                  <a:pt x="5833" y="3561"/>
                </a:lnTo>
                <a:lnTo>
                  <a:pt x="5844" y="3573"/>
                </a:lnTo>
                <a:lnTo>
                  <a:pt x="5844" y="3584"/>
                </a:lnTo>
                <a:lnTo>
                  <a:pt x="5833" y="3584"/>
                </a:lnTo>
                <a:lnTo>
                  <a:pt x="5833" y="3596"/>
                </a:lnTo>
                <a:lnTo>
                  <a:pt x="5844" y="3596"/>
                </a:lnTo>
                <a:lnTo>
                  <a:pt x="5833" y="3608"/>
                </a:lnTo>
                <a:lnTo>
                  <a:pt x="5844" y="3608"/>
                </a:lnTo>
                <a:lnTo>
                  <a:pt x="5833" y="3619"/>
                </a:lnTo>
                <a:lnTo>
                  <a:pt x="5833" y="3631"/>
                </a:lnTo>
                <a:lnTo>
                  <a:pt x="5821" y="3654"/>
                </a:lnTo>
                <a:lnTo>
                  <a:pt x="5810" y="3654"/>
                </a:lnTo>
                <a:lnTo>
                  <a:pt x="5810" y="3666"/>
                </a:lnTo>
                <a:lnTo>
                  <a:pt x="5821" y="3678"/>
                </a:lnTo>
                <a:lnTo>
                  <a:pt x="5810" y="3689"/>
                </a:lnTo>
                <a:lnTo>
                  <a:pt x="5821" y="3689"/>
                </a:lnTo>
                <a:lnTo>
                  <a:pt x="5821" y="3701"/>
                </a:lnTo>
                <a:lnTo>
                  <a:pt x="5833" y="3713"/>
                </a:lnTo>
                <a:lnTo>
                  <a:pt x="5833" y="3701"/>
                </a:lnTo>
                <a:lnTo>
                  <a:pt x="5844" y="3713"/>
                </a:lnTo>
                <a:lnTo>
                  <a:pt x="5856" y="3713"/>
                </a:lnTo>
                <a:lnTo>
                  <a:pt x="5844" y="3713"/>
                </a:lnTo>
                <a:lnTo>
                  <a:pt x="5844" y="3736"/>
                </a:lnTo>
                <a:lnTo>
                  <a:pt x="5856" y="3736"/>
                </a:lnTo>
                <a:lnTo>
                  <a:pt x="5867" y="3724"/>
                </a:lnTo>
                <a:lnTo>
                  <a:pt x="5879" y="3724"/>
                </a:lnTo>
                <a:lnTo>
                  <a:pt x="5867" y="3736"/>
                </a:lnTo>
                <a:lnTo>
                  <a:pt x="5867" y="3748"/>
                </a:lnTo>
                <a:lnTo>
                  <a:pt x="5867" y="3760"/>
                </a:lnTo>
                <a:lnTo>
                  <a:pt x="5879" y="3760"/>
                </a:lnTo>
                <a:lnTo>
                  <a:pt x="5891" y="3748"/>
                </a:lnTo>
                <a:lnTo>
                  <a:pt x="5902" y="3760"/>
                </a:lnTo>
                <a:lnTo>
                  <a:pt x="5891" y="3771"/>
                </a:lnTo>
                <a:lnTo>
                  <a:pt x="5879" y="3783"/>
                </a:lnTo>
                <a:lnTo>
                  <a:pt x="5891" y="3783"/>
                </a:lnTo>
                <a:lnTo>
                  <a:pt x="5902" y="3783"/>
                </a:lnTo>
                <a:lnTo>
                  <a:pt x="5902" y="3771"/>
                </a:lnTo>
                <a:lnTo>
                  <a:pt x="5914" y="3760"/>
                </a:lnTo>
                <a:lnTo>
                  <a:pt x="5925" y="3771"/>
                </a:lnTo>
                <a:lnTo>
                  <a:pt x="5914" y="3783"/>
                </a:lnTo>
                <a:lnTo>
                  <a:pt x="5925" y="3783"/>
                </a:lnTo>
                <a:lnTo>
                  <a:pt x="5914" y="3783"/>
                </a:lnTo>
                <a:lnTo>
                  <a:pt x="5914" y="3795"/>
                </a:lnTo>
                <a:lnTo>
                  <a:pt x="5925" y="3795"/>
                </a:lnTo>
                <a:lnTo>
                  <a:pt x="5914" y="3795"/>
                </a:lnTo>
                <a:lnTo>
                  <a:pt x="5902" y="3795"/>
                </a:lnTo>
                <a:lnTo>
                  <a:pt x="5902" y="3806"/>
                </a:lnTo>
                <a:lnTo>
                  <a:pt x="5914" y="3806"/>
                </a:lnTo>
                <a:lnTo>
                  <a:pt x="5925" y="3806"/>
                </a:lnTo>
                <a:lnTo>
                  <a:pt x="5925" y="3818"/>
                </a:lnTo>
                <a:lnTo>
                  <a:pt x="5925" y="3830"/>
                </a:lnTo>
                <a:lnTo>
                  <a:pt x="5914" y="3841"/>
                </a:lnTo>
                <a:lnTo>
                  <a:pt x="5937" y="3841"/>
                </a:lnTo>
                <a:lnTo>
                  <a:pt x="5937" y="3830"/>
                </a:lnTo>
                <a:lnTo>
                  <a:pt x="5948" y="3818"/>
                </a:lnTo>
                <a:lnTo>
                  <a:pt x="5948" y="3806"/>
                </a:lnTo>
                <a:lnTo>
                  <a:pt x="5960" y="3818"/>
                </a:lnTo>
                <a:lnTo>
                  <a:pt x="5948" y="3830"/>
                </a:lnTo>
                <a:lnTo>
                  <a:pt x="5960" y="3841"/>
                </a:lnTo>
                <a:lnTo>
                  <a:pt x="5971" y="3841"/>
                </a:lnTo>
                <a:lnTo>
                  <a:pt x="5971" y="3830"/>
                </a:lnTo>
                <a:lnTo>
                  <a:pt x="5971" y="3818"/>
                </a:lnTo>
                <a:lnTo>
                  <a:pt x="5960" y="3806"/>
                </a:lnTo>
                <a:lnTo>
                  <a:pt x="5971" y="3806"/>
                </a:lnTo>
                <a:lnTo>
                  <a:pt x="5983" y="3806"/>
                </a:lnTo>
                <a:lnTo>
                  <a:pt x="5983" y="3818"/>
                </a:lnTo>
                <a:lnTo>
                  <a:pt x="5994" y="3818"/>
                </a:lnTo>
                <a:lnTo>
                  <a:pt x="6006" y="3806"/>
                </a:lnTo>
                <a:lnTo>
                  <a:pt x="6006" y="3818"/>
                </a:lnTo>
                <a:lnTo>
                  <a:pt x="5994" y="3830"/>
                </a:lnTo>
                <a:lnTo>
                  <a:pt x="5983" y="3830"/>
                </a:lnTo>
                <a:lnTo>
                  <a:pt x="5994" y="3830"/>
                </a:lnTo>
                <a:lnTo>
                  <a:pt x="5994" y="3841"/>
                </a:lnTo>
                <a:lnTo>
                  <a:pt x="6017" y="3830"/>
                </a:lnTo>
                <a:lnTo>
                  <a:pt x="6029" y="3830"/>
                </a:lnTo>
                <a:lnTo>
                  <a:pt x="6029" y="3841"/>
                </a:lnTo>
                <a:lnTo>
                  <a:pt x="6029" y="3853"/>
                </a:lnTo>
                <a:lnTo>
                  <a:pt x="6040" y="3853"/>
                </a:lnTo>
                <a:lnTo>
                  <a:pt x="6052" y="3853"/>
                </a:lnTo>
                <a:lnTo>
                  <a:pt x="6063" y="3865"/>
                </a:lnTo>
                <a:lnTo>
                  <a:pt x="6063" y="3876"/>
                </a:lnTo>
                <a:lnTo>
                  <a:pt x="6075" y="3876"/>
                </a:lnTo>
                <a:lnTo>
                  <a:pt x="6087" y="3876"/>
                </a:lnTo>
                <a:lnTo>
                  <a:pt x="6098" y="3888"/>
                </a:lnTo>
                <a:lnTo>
                  <a:pt x="6110" y="3888"/>
                </a:lnTo>
                <a:lnTo>
                  <a:pt x="6098" y="3876"/>
                </a:lnTo>
                <a:lnTo>
                  <a:pt x="6110" y="3876"/>
                </a:lnTo>
                <a:lnTo>
                  <a:pt x="6121" y="3876"/>
                </a:lnTo>
                <a:lnTo>
                  <a:pt x="6133" y="3876"/>
                </a:lnTo>
                <a:lnTo>
                  <a:pt x="6156" y="3888"/>
                </a:lnTo>
                <a:lnTo>
                  <a:pt x="6156" y="3900"/>
                </a:lnTo>
                <a:lnTo>
                  <a:pt x="6167" y="3900"/>
                </a:lnTo>
                <a:lnTo>
                  <a:pt x="6167" y="3888"/>
                </a:lnTo>
                <a:lnTo>
                  <a:pt x="6179" y="3900"/>
                </a:lnTo>
                <a:lnTo>
                  <a:pt x="6190" y="3888"/>
                </a:lnTo>
                <a:lnTo>
                  <a:pt x="6202" y="3900"/>
                </a:lnTo>
                <a:lnTo>
                  <a:pt x="6213" y="3900"/>
                </a:lnTo>
                <a:lnTo>
                  <a:pt x="6225" y="3900"/>
                </a:lnTo>
                <a:lnTo>
                  <a:pt x="6225" y="3911"/>
                </a:lnTo>
                <a:lnTo>
                  <a:pt x="6236" y="3900"/>
                </a:lnTo>
                <a:lnTo>
                  <a:pt x="6236" y="3911"/>
                </a:lnTo>
                <a:lnTo>
                  <a:pt x="6248" y="3911"/>
                </a:lnTo>
                <a:lnTo>
                  <a:pt x="6259" y="3923"/>
                </a:lnTo>
                <a:lnTo>
                  <a:pt x="6271" y="3923"/>
                </a:lnTo>
                <a:lnTo>
                  <a:pt x="6282" y="3923"/>
                </a:lnTo>
                <a:lnTo>
                  <a:pt x="6282" y="3911"/>
                </a:lnTo>
                <a:lnTo>
                  <a:pt x="6294" y="3900"/>
                </a:lnTo>
                <a:lnTo>
                  <a:pt x="6294" y="3911"/>
                </a:lnTo>
                <a:lnTo>
                  <a:pt x="6294" y="3923"/>
                </a:lnTo>
                <a:lnTo>
                  <a:pt x="6306" y="3935"/>
                </a:lnTo>
                <a:lnTo>
                  <a:pt x="6317" y="3923"/>
                </a:lnTo>
                <a:lnTo>
                  <a:pt x="6340" y="3923"/>
                </a:lnTo>
                <a:lnTo>
                  <a:pt x="6352" y="3935"/>
                </a:lnTo>
                <a:lnTo>
                  <a:pt x="6363" y="3946"/>
                </a:lnTo>
                <a:lnTo>
                  <a:pt x="6352" y="3970"/>
                </a:lnTo>
                <a:lnTo>
                  <a:pt x="6340" y="3993"/>
                </a:lnTo>
                <a:lnTo>
                  <a:pt x="6340" y="4028"/>
                </a:lnTo>
                <a:lnTo>
                  <a:pt x="6340" y="4063"/>
                </a:lnTo>
                <a:lnTo>
                  <a:pt x="6340" y="4086"/>
                </a:lnTo>
                <a:lnTo>
                  <a:pt x="6340" y="4133"/>
                </a:lnTo>
                <a:lnTo>
                  <a:pt x="6329" y="4156"/>
                </a:lnTo>
                <a:lnTo>
                  <a:pt x="6317" y="4168"/>
                </a:lnTo>
                <a:lnTo>
                  <a:pt x="6317" y="4192"/>
                </a:lnTo>
                <a:lnTo>
                  <a:pt x="6317" y="4203"/>
                </a:lnTo>
                <a:lnTo>
                  <a:pt x="6294" y="4227"/>
                </a:lnTo>
                <a:lnTo>
                  <a:pt x="6271" y="4250"/>
                </a:lnTo>
                <a:lnTo>
                  <a:pt x="6259" y="4285"/>
                </a:lnTo>
                <a:lnTo>
                  <a:pt x="6248" y="4320"/>
                </a:lnTo>
                <a:lnTo>
                  <a:pt x="6225" y="4343"/>
                </a:lnTo>
                <a:lnTo>
                  <a:pt x="6225" y="4378"/>
                </a:lnTo>
                <a:lnTo>
                  <a:pt x="6213" y="4402"/>
                </a:lnTo>
                <a:lnTo>
                  <a:pt x="6213" y="4413"/>
                </a:lnTo>
                <a:lnTo>
                  <a:pt x="6213" y="4448"/>
                </a:lnTo>
                <a:lnTo>
                  <a:pt x="6213" y="4460"/>
                </a:lnTo>
                <a:lnTo>
                  <a:pt x="6225" y="4460"/>
                </a:lnTo>
                <a:lnTo>
                  <a:pt x="6236" y="4472"/>
                </a:lnTo>
                <a:lnTo>
                  <a:pt x="6259" y="4483"/>
                </a:lnTo>
                <a:lnTo>
                  <a:pt x="6271" y="4495"/>
                </a:lnTo>
                <a:lnTo>
                  <a:pt x="6306" y="4530"/>
                </a:lnTo>
                <a:lnTo>
                  <a:pt x="6317" y="4554"/>
                </a:lnTo>
                <a:lnTo>
                  <a:pt x="6329" y="4565"/>
                </a:lnTo>
                <a:lnTo>
                  <a:pt x="6375" y="4635"/>
                </a:lnTo>
                <a:lnTo>
                  <a:pt x="6386" y="4659"/>
                </a:lnTo>
                <a:lnTo>
                  <a:pt x="6398" y="4682"/>
                </a:lnTo>
                <a:lnTo>
                  <a:pt x="6409" y="4682"/>
                </a:lnTo>
                <a:lnTo>
                  <a:pt x="6421" y="4682"/>
                </a:lnTo>
                <a:lnTo>
                  <a:pt x="6467" y="4682"/>
                </a:lnTo>
                <a:lnTo>
                  <a:pt x="6478" y="4682"/>
                </a:lnTo>
                <a:lnTo>
                  <a:pt x="6536" y="4670"/>
                </a:lnTo>
                <a:lnTo>
                  <a:pt x="6559" y="4659"/>
                </a:lnTo>
                <a:lnTo>
                  <a:pt x="6571" y="4670"/>
                </a:lnTo>
                <a:lnTo>
                  <a:pt x="6605" y="4659"/>
                </a:lnTo>
                <a:lnTo>
                  <a:pt x="6605" y="4647"/>
                </a:lnTo>
                <a:lnTo>
                  <a:pt x="6617" y="4635"/>
                </a:lnTo>
                <a:lnTo>
                  <a:pt x="6628" y="4647"/>
                </a:lnTo>
                <a:lnTo>
                  <a:pt x="6640" y="4635"/>
                </a:lnTo>
                <a:lnTo>
                  <a:pt x="6651" y="4647"/>
                </a:lnTo>
                <a:lnTo>
                  <a:pt x="6686" y="4647"/>
                </a:lnTo>
                <a:lnTo>
                  <a:pt x="6686" y="4670"/>
                </a:lnTo>
                <a:lnTo>
                  <a:pt x="6686" y="4682"/>
                </a:lnTo>
                <a:lnTo>
                  <a:pt x="6686" y="4694"/>
                </a:lnTo>
                <a:lnTo>
                  <a:pt x="6697" y="4694"/>
                </a:lnTo>
                <a:lnTo>
                  <a:pt x="6697" y="4705"/>
                </a:lnTo>
                <a:lnTo>
                  <a:pt x="6709" y="4729"/>
                </a:lnTo>
                <a:lnTo>
                  <a:pt x="6744" y="4752"/>
                </a:lnTo>
                <a:lnTo>
                  <a:pt x="6732" y="4775"/>
                </a:lnTo>
                <a:lnTo>
                  <a:pt x="6732" y="4799"/>
                </a:lnTo>
                <a:lnTo>
                  <a:pt x="6721" y="4822"/>
                </a:lnTo>
                <a:lnTo>
                  <a:pt x="6732" y="4869"/>
                </a:lnTo>
                <a:lnTo>
                  <a:pt x="6744" y="4880"/>
                </a:lnTo>
                <a:lnTo>
                  <a:pt x="6732" y="4904"/>
                </a:lnTo>
                <a:lnTo>
                  <a:pt x="6732" y="4939"/>
                </a:lnTo>
                <a:lnTo>
                  <a:pt x="6732" y="4951"/>
                </a:lnTo>
                <a:lnTo>
                  <a:pt x="6732" y="4962"/>
                </a:lnTo>
                <a:lnTo>
                  <a:pt x="6709" y="4974"/>
                </a:lnTo>
                <a:lnTo>
                  <a:pt x="6686" y="4986"/>
                </a:lnTo>
                <a:lnTo>
                  <a:pt x="6709" y="5056"/>
                </a:lnTo>
                <a:lnTo>
                  <a:pt x="6721" y="5067"/>
                </a:lnTo>
                <a:lnTo>
                  <a:pt x="6721" y="5079"/>
                </a:lnTo>
                <a:lnTo>
                  <a:pt x="6744" y="5102"/>
                </a:lnTo>
                <a:lnTo>
                  <a:pt x="6744" y="5114"/>
                </a:lnTo>
                <a:lnTo>
                  <a:pt x="6755" y="5137"/>
                </a:lnTo>
                <a:lnTo>
                  <a:pt x="6732" y="5172"/>
                </a:lnTo>
                <a:lnTo>
                  <a:pt x="6686" y="5207"/>
                </a:lnTo>
                <a:lnTo>
                  <a:pt x="6651" y="5219"/>
                </a:lnTo>
                <a:lnTo>
                  <a:pt x="6617" y="5207"/>
                </a:lnTo>
                <a:lnTo>
                  <a:pt x="6617" y="5219"/>
                </a:lnTo>
                <a:lnTo>
                  <a:pt x="6605" y="5207"/>
                </a:lnTo>
                <a:lnTo>
                  <a:pt x="6594" y="5219"/>
                </a:lnTo>
                <a:lnTo>
                  <a:pt x="6582" y="5219"/>
                </a:lnTo>
                <a:lnTo>
                  <a:pt x="6559" y="5207"/>
                </a:lnTo>
                <a:lnTo>
                  <a:pt x="6455" y="5114"/>
                </a:lnTo>
                <a:lnTo>
                  <a:pt x="6444" y="5056"/>
                </a:lnTo>
                <a:lnTo>
                  <a:pt x="6352" y="5032"/>
                </a:lnTo>
                <a:lnTo>
                  <a:pt x="6317" y="5044"/>
                </a:lnTo>
                <a:lnTo>
                  <a:pt x="6282" y="5044"/>
                </a:lnTo>
                <a:lnTo>
                  <a:pt x="6259" y="5056"/>
                </a:lnTo>
                <a:lnTo>
                  <a:pt x="6248" y="5056"/>
                </a:lnTo>
                <a:lnTo>
                  <a:pt x="6225" y="5079"/>
                </a:lnTo>
                <a:lnTo>
                  <a:pt x="6225" y="5102"/>
                </a:lnTo>
                <a:lnTo>
                  <a:pt x="6190" y="5126"/>
                </a:lnTo>
                <a:lnTo>
                  <a:pt x="6156" y="5149"/>
                </a:lnTo>
                <a:lnTo>
                  <a:pt x="6133" y="5172"/>
                </a:lnTo>
                <a:lnTo>
                  <a:pt x="6110" y="5184"/>
                </a:lnTo>
                <a:lnTo>
                  <a:pt x="6075" y="5126"/>
                </a:lnTo>
                <a:lnTo>
                  <a:pt x="6052" y="5137"/>
                </a:lnTo>
                <a:lnTo>
                  <a:pt x="6017" y="5161"/>
                </a:lnTo>
                <a:lnTo>
                  <a:pt x="5994" y="5184"/>
                </a:lnTo>
                <a:lnTo>
                  <a:pt x="5948" y="5242"/>
                </a:lnTo>
                <a:lnTo>
                  <a:pt x="5960" y="5266"/>
                </a:lnTo>
                <a:lnTo>
                  <a:pt x="5948" y="5313"/>
                </a:lnTo>
                <a:lnTo>
                  <a:pt x="5948" y="5371"/>
                </a:lnTo>
                <a:lnTo>
                  <a:pt x="5925" y="5383"/>
                </a:lnTo>
                <a:lnTo>
                  <a:pt x="5891" y="5406"/>
                </a:lnTo>
                <a:lnTo>
                  <a:pt x="5891" y="5429"/>
                </a:lnTo>
                <a:lnTo>
                  <a:pt x="5879" y="5476"/>
                </a:lnTo>
                <a:lnTo>
                  <a:pt x="5891" y="5499"/>
                </a:lnTo>
                <a:lnTo>
                  <a:pt x="5914" y="5569"/>
                </a:lnTo>
                <a:lnTo>
                  <a:pt x="5914" y="5604"/>
                </a:lnTo>
                <a:lnTo>
                  <a:pt x="5914" y="5616"/>
                </a:lnTo>
                <a:lnTo>
                  <a:pt x="5914" y="5686"/>
                </a:lnTo>
                <a:lnTo>
                  <a:pt x="5925" y="5710"/>
                </a:lnTo>
                <a:lnTo>
                  <a:pt x="5914" y="5780"/>
                </a:lnTo>
                <a:lnTo>
                  <a:pt x="5856" y="5815"/>
                </a:lnTo>
                <a:lnTo>
                  <a:pt x="5856" y="5826"/>
                </a:lnTo>
                <a:lnTo>
                  <a:pt x="5833" y="5838"/>
                </a:lnTo>
                <a:lnTo>
                  <a:pt x="5821" y="5838"/>
                </a:lnTo>
                <a:lnTo>
                  <a:pt x="5821" y="5850"/>
                </a:lnTo>
                <a:lnTo>
                  <a:pt x="5810" y="5861"/>
                </a:lnTo>
                <a:lnTo>
                  <a:pt x="5787" y="5885"/>
                </a:lnTo>
                <a:lnTo>
                  <a:pt x="5752" y="5908"/>
                </a:lnTo>
                <a:lnTo>
                  <a:pt x="5729" y="5896"/>
                </a:lnTo>
                <a:lnTo>
                  <a:pt x="5718" y="5908"/>
                </a:lnTo>
                <a:lnTo>
                  <a:pt x="5706" y="5908"/>
                </a:lnTo>
                <a:lnTo>
                  <a:pt x="5683" y="5908"/>
                </a:lnTo>
                <a:lnTo>
                  <a:pt x="5672" y="5908"/>
                </a:lnTo>
                <a:lnTo>
                  <a:pt x="5625" y="5908"/>
                </a:lnTo>
                <a:lnTo>
                  <a:pt x="5625" y="5896"/>
                </a:lnTo>
                <a:lnTo>
                  <a:pt x="5625" y="5885"/>
                </a:lnTo>
                <a:lnTo>
                  <a:pt x="5602" y="5885"/>
                </a:lnTo>
                <a:lnTo>
                  <a:pt x="5602" y="5873"/>
                </a:lnTo>
                <a:lnTo>
                  <a:pt x="5591" y="5861"/>
                </a:lnTo>
                <a:lnTo>
                  <a:pt x="5591" y="5838"/>
                </a:lnTo>
                <a:lnTo>
                  <a:pt x="5602" y="5838"/>
                </a:lnTo>
                <a:lnTo>
                  <a:pt x="5602" y="5826"/>
                </a:lnTo>
                <a:lnTo>
                  <a:pt x="5602" y="5815"/>
                </a:lnTo>
                <a:lnTo>
                  <a:pt x="5591" y="5803"/>
                </a:lnTo>
                <a:lnTo>
                  <a:pt x="5579" y="5803"/>
                </a:lnTo>
                <a:lnTo>
                  <a:pt x="5579" y="5791"/>
                </a:lnTo>
                <a:lnTo>
                  <a:pt x="5568" y="5791"/>
                </a:lnTo>
                <a:lnTo>
                  <a:pt x="5556" y="5791"/>
                </a:lnTo>
                <a:lnTo>
                  <a:pt x="5556" y="5815"/>
                </a:lnTo>
                <a:lnTo>
                  <a:pt x="5545" y="5803"/>
                </a:lnTo>
                <a:lnTo>
                  <a:pt x="5556" y="5803"/>
                </a:lnTo>
                <a:lnTo>
                  <a:pt x="5545" y="5803"/>
                </a:lnTo>
                <a:lnTo>
                  <a:pt x="5533" y="5791"/>
                </a:lnTo>
                <a:lnTo>
                  <a:pt x="5522" y="5791"/>
                </a:lnTo>
                <a:lnTo>
                  <a:pt x="5510" y="5780"/>
                </a:lnTo>
                <a:lnTo>
                  <a:pt x="5499" y="5780"/>
                </a:lnTo>
                <a:lnTo>
                  <a:pt x="5499" y="5791"/>
                </a:lnTo>
                <a:lnTo>
                  <a:pt x="5487" y="5780"/>
                </a:lnTo>
                <a:lnTo>
                  <a:pt x="5476" y="5780"/>
                </a:lnTo>
                <a:lnTo>
                  <a:pt x="5464" y="5780"/>
                </a:lnTo>
                <a:lnTo>
                  <a:pt x="5464" y="5803"/>
                </a:lnTo>
                <a:lnTo>
                  <a:pt x="5453" y="5803"/>
                </a:lnTo>
                <a:lnTo>
                  <a:pt x="5441" y="5803"/>
                </a:lnTo>
                <a:lnTo>
                  <a:pt x="5429" y="5803"/>
                </a:lnTo>
                <a:lnTo>
                  <a:pt x="5453" y="5826"/>
                </a:lnTo>
                <a:lnTo>
                  <a:pt x="5441" y="5826"/>
                </a:lnTo>
                <a:lnTo>
                  <a:pt x="5406" y="5838"/>
                </a:lnTo>
                <a:lnTo>
                  <a:pt x="5395" y="5861"/>
                </a:lnTo>
                <a:lnTo>
                  <a:pt x="5383" y="5873"/>
                </a:lnTo>
                <a:lnTo>
                  <a:pt x="5360" y="5873"/>
                </a:lnTo>
                <a:lnTo>
                  <a:pt x="5337" y="5873"/>
                </a:lnTo>
                <a:lnTo>
                  <a:pt x="5326" y="5908"/>
                </a:lnTo>
                <a:lnTo>
                  <a:pt x="5280" y="5931"/>
                </a:lnTo>
                <a:lnTo>
                  <a:pt x="5257" y="5943"/>
                </a:lnTo>
                <a:lnTo>
                  <a:pt x="5199" y="5955"/>
                </a:lnTo>
                <a:lnTo>
                  <a:pt x="5176" y="5966"/>
                </a:lnTo>
                <a:lnTo>
                  <a:pt x="5153" y="5978"/>
                </a:lnTo>
                <a:lnTo>
                  <a:pt x="5141" y="5978"/>
                </a:lnTo>
                <a:lnTo>
                  <a:pt x="5118" y="5966"/>
                </a:lnTo>
                <a:lnTo>
                  <a:pt x="5084" y="5943"/>
                </a:lnTo>
                <a:lnTo>
                  <a:pt x="5072" y="5943"/>
                </a:lnTo>
                <a:lnTo>
                  <a:pt x="5049" y="5931"/>
                </a:lnTo>
                <a:lnTo>
                  <a:pt x="5026" y="5943"/>
                </a:lnTo>
                <a:lnTo>
                  <a:pt x="5003" y="5978"/>
                </a:lnTo>
                <a:lnTo>
                  <a:pt x="4991" y="6013"/>
                </a:lnTo>
                <a:lnTo>
                  <a:pt x="4945" y="6060"/>
                </a:lnTo>
                <a:lnTo>
                  <a:pt x="4911" y="6072"/>
                </a:lnTo>
                <a:lnTo>
                  <a:pt x="4865" y="6083"/>
                </a:lnTo>
                <a:lnTo>
                  <a:pt x="4853" y="6095"/>
                </a:lnTo>
                <a:lnTo>
                  <a:pt x="4842" y="6107"/>
                </a:lnTo>
                <a:lnTo>
                  <a:pt x="4807" y="6130"/>
                </a:lnTo>
                <a:lnTo>
                  <a:pt x="4795" y="6130"/>
                </a:lnTo>
                <a:lnTo>
                  <a:pt x="4795" y="6153"/>
                </a:lnTo>
                <a:lnTo>
                  <a:pt x="4784" y="6177"/>
                </a:lnTo>
                <a:lnTo>
                  <a:pt x="4784" y="6188"/>
                </a:lnTo>
                <a:lnTo>
                  <a:pt x="4761" y="6212"/>
                </a:lnTo>
                <a:lnTo>
                  <a:pt x="4761" y="6223"/>
                </a:lnTo>
                <a:lnTo>
                  <a:pt x="4749" y="6235"/>
                </a:lnTo>
                <a:lnTo>
                  <a:pt x="4738" y="6258"/>
                </a:lnTo>
                <a:lnTo>
                  <a:pt x="4738" y="6270"/>
                </a:lnTo>
                <a:lnTo>
                  <a:pt x="4738" y="6282"/>
                </a:lnTo>
                <a:lnTo>
                  <a:pt x="4726" y="6305"/>
                </a:lnTo>
                <a:lnTo>
                  <a:pt x="4680" y="6363"/>
                </a:lnTo>
                <a:lnTo>
                  <a:pt x="4646" y="6375"/>
                </a:lnTo>
                <a:lnTo>
                  <a:pt x="4623" y="6410"/>
                </a:lnTo>
                <a:lnTo>
                  <a:pt x="4611" y="6445"/>
                </a:lnTo>
                <a:lnTo>
                  <a:pt x="4600" y="6469"/>
                </a:lnTo>
                <a:lnTo>
                  <a:pt x="4600" y="6480"/>
                </a:lnTo>
                <a:lnTo>
                  <a:pt x="4576" y="6492"/>
                </a:lnTo>
                <a:lnTo>
                  <a:pt x="4553" y="6492"/>
                </a:lnTo>
                <a:lnTo>
                  <a:pt x="4519" y="6469"/>
                </a:lnTo>
                <a:lnTo>
                  <a:pt x="4507" y="6469"/>
                </a:lnTo>
                <a:lnTo>
                  <a:pt x="4496" y="6469"/>
                </a:lnTo>
                <a:lnTo>
                  <a:pt x="4473" y="6469"/>
                </a:lnTo>
                <a:lnTo>
                  <a:pt x="4461" y="6445"/>
                </a:lnTo>
                <a:lnTo>
                  <a:pt x="4438" y="6434"/>
                </a:lnTo>
                <a:lnTo>
                  <a:pt x="4415" y="6434"/>
                </a:lnTo>
                <a:lnTo>
                  <a:pt x="4404" y="6422"/>
                </a:lnTo>
                <a:lnTo>
                  <a:pt x="4392" y="6434"/>
                </a:lnTo>
                <a:lnTo>
                  <a:pt x="4392" y="6422"/>
                </a:lnTo>
                <a:lnTo>
                  <a:pt x="4369" y="6410"/>
                </a:lnTo>
                <a:lnTo>
                  <a:pt x="4357" y="6398"/>
                </a:lnTo>
                <a:lnTo>
                  <a:pt x="4323" y="6398"/>
                </a:lnTo>
                <a:lnTo>
                  <a:pt x="4311" y="6387"/>
                </a:lnTo>
                <a:lnTo>
                  <a:pt x="4300" y="6387"/>
                </a:lnTo>
                <a:lnTo>
                  <a:pt x="4288" y="6375"/>
                </a:lnTo>
                <a:lnTo>
                  <a:pt x="4277" y="6375"/>
                </a:lnTo>
                <a:lnTo>
                  <a:pt x="4288" y="6363"/>
                </a:lnTo>
                <a:lnTo>
                  <a:pt x="4300" y="6352"/>
                </a:lnTo>
                <a:lnTo>
                  <a:pt x="4300" y="6340"/>
                </a:lnTo>
                <a:lnTo>
                  <a:pt x="4323" y="6328"/>
                </a:lnTo>
                <a:lnTo>
                  <a:pt x="4334" y="6305"/>
                </a:lnTo>
                <a:lnTo>
                  <a:pt x="4334" y="6293"/>
                </a:lnTo>
                <a:lnTo>
                  <a:pt x="4334" y="6282"/>
                </a:lnTo>
                <a:lnTo>
                  <a:pt x="4357" y="6270"/>
                </a:lnTo>
                <a:lnTo>
                  <a:pt x="4380" y="6247"/>
                </a:lnTo>
                <a:lnTo>
                  <a:pt x="4380" y="6235"/>
                </a:lnTo>
                <a:lnTo>
                  <a:pt x="4392" y="6235"/>
                </a:lnTo>
                <a:lnTo>
                  <a:pt x="4392" y="6223"/>
                </a:lnTo>
                <a:lnTo>
                  <a:pt x="4404" y="6212"/>
                </a:lnTo>
                <a:lnTo>
                  <a:pt x="4404" y="6200"/>
                </a:lnTo>
                <a:lnTo>
                  <a:pt x="4415" y="6200"/>
                </a:lnTo>
                <a:lnTo>
                  <a:pt x="4427" y="6188"/>
                </a:lnTo>
                <a:lnTo>
                  <a:pt x="4427" y="6177"/>
                </a:lnTo>
                <a:lnTo>
                  <a:pt x="4438" y="6177"/>
                </a:lnTo>
                <a:lnTo>
                  <a:pt x="4438" y="6165"/>
                </a:lnTo>
                <a:lnTo>
                  <a:pt x="4438" y="6130"/>
                </a:lnTo>
                <a:lnTo>
                  <a:pt x="4427" y="6118"/>
                </a:lnTo>
                <a:lnTo>
                  <a:pt x="4427" y="6107"/>
                </a:lnTo>
                <a:lnTo>
                  <a:pt x="4438" y="6107"/>
                </a:lnTo>
                <a:lnTo>
                  <a:pt x="4450" y="6083"/>
                </a:lnTo>
                <a:lnTo>
                  <a:pt x="4450" y="6072"/>
                </a:lnTo>
                <a:lnTo>
                  <a:pt x="4450" y="6060"/>
                </a:lnTo>
                <a:lnTo>
                  <a:pt x="4438" y="6060"/>
                </a:lnTo>
                <a:lnTo>
                  <a:pt x="4450" y="6048"/>
                </a:lnTo>
                <a:lnTo>
                  <a:pt x="4438" y="6036"/>
                </a:lnTo>
                <a:lnTo>
                  <a:pt x="4450" y="6025"/>
                </a:lnTo>
                <a:lnTo>
                  <a:pt x="4450" y="6001"/>
                </a:lnTo>
                <a:lnTo>
                  <a:pt x="4450" y="5978"/>
                </a:lnTo>
                <a:lnTo>
                  <a:pt x="4438" y="5966"/>
                </a:lnTo>
                <a:lnTo>
                  <a:pt x="4380" y="5955"/>
                </a:lnTo>
                <a:lnTo>
                  <a:pt x="4380" y="5943"/>
                </a:lnTo>
                <a:lnTo>
                  <a:pt x="4380" y="5920"/>
                </a:lnTo>
                <a:lnTo>
                  <a:pt x="4380" y="5908"/>
                </a:lnTo>
                <a:lnTo>
                  <a:pt x="4380" y="5896"/>
                </a:lnTo>
                <a:lnTo>
                  <a:pt x="4392" y="5885"/>
                </a:lnTo>
                <a:lnTo>
                  <a:pt x="4380" y="5885"/>
                </a:lnTo>
                <a:lnTo>
                  <a:pt x="4392" y="5850"/>
                </a:lnTo>
                <a:lnTo>
                  <a:pt x="4380" y="5838"/>
                </a:lnTo>
                <a:lnTo>
                  <a:pt x="4369" y="5826"/>
                </a:lnTo>
                <a:lnTo>
                  <a:pt x="4369" y="5815"/>
                </a:lnTo>
                <a:lnTo>
                  <a:pt x="4369" y="5803"/>
                </a:lnTo>
                <a:lnTo>
                  <a:pt x="4380" y="5768"/>
                </a:lnTo>
                <a:lnTo>
                  <a:pt x="4380" y="5756"/>
                </a:lnTo>
                <a:lnTo>
                  <a:pt x="4369" y="5756"/>
                </a:lnTo>
                <a:lnTo>
                  <a:pt x="4334" y="5745"/>
                </a:lnTo>
                <a:lnTo>
                  <a:pt x="4323" y="5745"/>
                </a:lnTo>
                <a:lnTo>
                  <a:pt x="4300" y="5733"/>
                </a:lnTo>
                <a:lnTo>
                  <a:pt x="4288" y="5733"/>
                </a:lnTo>
                <a:lnTo>
                  <a:pt x="4277" y="5745"/>
                </a:lnTo>
                <a:lnTo>
                  <a:pt x="4265" y="5733"/>
                </a:lnTo>
                <a:lnTo>
                  <a:pt x="4242" y="5721"/>
                </a:lnTo>
                <a:lnTo>
                  <a:pt x="4242" y="5698"/>
                </a:lnTo>
                <a:lnTo>
                  <a:pt x="4242" y="5686"/>
                </a:lnTo>
                <a:lnTo>
                  <a:pt x="4242" y="5675"/>
                </a:lnTo>
                <a:lnTo>
                  <a:pt x="4254" y="5663"/>
                </a:lnTo>
                <a:lnTo>
                  <a:pt x="4242" y="5663"/>
                </a:lnTo>
                <a:lnTo>
                  <a:pt x="4254" y="5639"/>
                </a:lnTo>
                <a:lnTo>
                  <a:pt x="4254" y="5628"/>
                </a:lnTo>
                <a:lnTo>
                  <a:pt x="4242" y="5616"/>
                </a:lnTo>
                <a:lnTo>
                  <a:pt x="4242" y="5604"/>
                </a:lnTo>
                <a:lnTo>
                  <a:pt x="4242" y="5581"/>
                </a:lnTo>
                <a:lnTo>
                  <a:pt x="4254" y="5569"/>
                </a:lnTo>
                <a:lnTo>
                  <a:pt x="4231" y="5546"/>
                </a:lnTo>
                <a:lnTo>
                  <a:pt x="4219" y="5546"/>
                </a:lnTo>
                <a:lnTo>
                  <a:pt x="4219" y="5534"/>
                </a:lnTo>
                <a:lnTo>
                  <a:pt x="4208" y="5534"/>
                </a:lnTo>
                <a:lnTo>
                  <a:pt x="4208" y="5523"/>
                </a:lnTo>
                <a:lnTo>
                  <a:pt x="4196" y="5523"/>
                </a:lnTo>
                <a:lnTo>
                  <a:pt x="4173" y="5534"/>
                </a:lnTo>
                <a:lnTo>
                  <a:pt x="4150" y="5534"/>
                </a:lnTo>
                <a:lnTo>
                  <a:pt x="4138" y="5534"/>
                </a:lnTo>
                <a:lnTo>
                  <a:pt x="4115" y="5546"/>
                </a:lnTo>
                <a:lnTo>
                  <a:pt x="4104" y="5546"/>
                </a:lnTo>
                <a:lnTo>
                  <a:pt x="4092" y="5558"/>
                </a:lnTo>
                <a:lnTo>
                  <a:pt x="4058" y="5558"/>
                </a:lnTo>
                <a:lnTo>
                  <a:pt x="4046" y="5546"/>
                </a:lnTo>
                <a:lnTo>
                  <a:pt x="4035" y="5546"/>
                </a:lnTo>
                <a:lnTo>
                  <a:pt x="4012" y="5534"/>
                </a:lnTo>
                <a:lnTo>
                  <a:pt x="4000" y="5523"/>
                </a:lnTo>
                <a:lnTo>
                  <a:pt x="3989" y="5511"/>
                </a:lnTo>
                <a:lnTo>
                  <a:pt x="3977" y="5499"/>
                </a:lnTo>
                <a:lnTo>
                  <a:pt x="3966" y="5499"/>
                </a:lnTo>
                <a:lnTo>
                  <a:pt x="3954" y="5488"/>
                </a:lnTo>
                <a:lnTo>
                  <a:pt x="3942" y="5488"/>
                </a:lnTo>
                <a:lnTo>
                  <a:pt x="3942" y="5499"/>
                </a:lnTo>
                <a:lnTo>
                  <a:pt x="3942" y="5511"/>
                </a:lnTo>
                <a:lnTo>
                  <a:pt x="3931" y="5511"/>
                </a:lnTo>
                <a:lnTo>
                  <a:pt x="3931" y="5523"/>
                </a:lnTo>
                <a:lnTo>
                  <a:pt x="3931" y="5534"/>
                </a:lnTo>
                <a:lnTo>
                  <a:pt x="3919" y="5523"/>
                </a:lnTo>
                <a:lnTo>
                  <a:pt x="3919" y="5534"/>
                </a:lnTo>
                <a:lnTo>
                  <a:pt x="3908" y="5534"/>
                </a:lnTo>
                <a:lnTo>
                  <a:pt x="3908" y="5546"/>
                </a:lnTo>
                <a:lnTo>
                  <a:pt x="3896" y="5546"/>
                </a:lnTo>
                <a:lnTo>
                  <a:pt x="3896" y="5558"/>
                </a:lnTo>
                <a:lnTo>
                  <a:pt x="3885" y="5546"/>
                </a:lnTo>
                <a:lnTo>
                  <a:pt x="3885" y="5558"/>
                </a:lnTo>
                <a:lnTo>
                  <a:pt x="3885" y="5569"/>
                </a:lnTo>
                <a:lnTo>
                  <a:pt x="3873" y="5558"/>
                </a:lnTo>
                <a:lnTo>
                  <a:pt x="3873" y="5569"/>
                </a:lnTo>
                <a:lnTo>
                  <a:pt x="3862" y="5581"/>
                </a:lnTo>
                <a:lnTo>
                  <a:pt x="3850" y="5581"/>
                </a:lnTo>
                <a:lnTo>
                  <a:pt x="3850" y="5593"/>
                </a:lnTo>
                <a:lnTo>
                  <a:pt x="3850" y="5604"/>
                </a:lnTo>
                <a:lnTo>
                  <a:pt x="3839" y="5581"/>
                </a:lnTo>
                <a:lnTo>
                  <a:pt x="3839" y="5593"/>
                </a:lnTo>
                <a:lnTo>
                  <a:pt x="3839" y="5604"/>
                </a:lnTo>
                <a:lnTo>
                  <a:pt x="3827" y="5593"/>
                </a:lnTo>
                <a:lnTo>
                  <a:pt x="3816" y="5593"/>
                </a:lnTo>
                <a:lnTo>
                  <a:pt x="3816" y="5604"/>
                </a:lnTo>
                <a:lnTo>
                  <a:pt x="3804" y="5604"/>
                </a:lnTo>
                <a:lnTo>
                  <a:pt x="3804" y="5616"/>
                </a:lnTo>
                <a:lnTo>
                  <a:pt x="3804" y="5604"/>
                </a:lnTo>
                <a:lnTo>
                  <a:pt x="3793" y="5616"/>
                </a:lnTo>
                <a:lnTo>
                  <a:pt x="3781" y="5628"/>
                </a:lnTo>
                <a:lnTo>
                  <a:pt x="3770" y="5628"/>
                </a:lnTo>
                <a:lnTo>
                  <a:pt x="3781" y="5639"/>
                </a:lnTo>
                <a:lnTo>
                  <a:pt x="3770" y="5639"/>
                </a:lnTo>
                <a:lnTo>
                  <a:pt x="3770" y="5651"/>
                </a:lnTo>
                <a:lnTo>
                  <a:pt x="3758" y="5639"/>
                </a:lnTo>
                <a:lnTo>
                  <a:pt x="3747" y="5628"/>
                </a:lnTo>
                <a:lnTo>
                  <a:pt x="3735" y="5616"/>
                </a:lnTo>
                <a:lnTo>
                  <a:pt x="3723" y="5616"/>
                </a:lnTo>
                <a:lnTo>
                  <a:pt x="3700" y="5616"/>
                </a:lnTo>
                <a:lnTo>
                  <a:pt x="3689" y="5604"/>
                </a:lnTo>
                <a:lnTo>
                  <a:pt x="3677" y="5616"/>
                </a:lnTo>
                <a:lnTo>
                  <a:pt x="3654" y="5616"/>
                </a:lnTo>
                <a:lnTo>
                  <a:pt x="3643" y="5616"/>
                </a:lnTo>
                <a:lnTo>
                  <a:pt x="3643" y="5628"/>
                </a:lnTo>
                <a:lnTo>
                  <a:pt x="3631" y="5639"/>
                </a:lnTo>
                <a:lnTo>
                  <a:pt x="3608" y="5651"/>
                </a:lnTo>
                <a:lnTo>
                  <a:pt x="3597" y="5663"/>
                </a:lnTo>
                <a:lnTo>
                  <a:pt x="3608" y="5675"/>
                </a:lnTo>
                <a:lnTo>
                  <a:pt x="3597" y="5686"/>
                </a:lnTo>
                <a:lnTo>
                  <a:pt x="3608" y="5698"/>
                </a:lnTo>
                <a:lnTo>
                  <a:pt x="3597" y="5710"/>
                </a:lnTo>
                <a:lnTo>
                  <a:pt x="3597" y="5721"/>
                </a:lnTo>
                <a:lnTo>
                  <a:pt x="3585" y="5721"/>
                </a:lnTo>
                <a:lnTo>
                  <a:pt x="3597" y="5733"/>
                </a:lnTo>
                <a:lnTo>
                  <a:pt x="3585" y="5733"/>
                </a:lnTo>
                <a:lnTo>
                  <a:pt x="3585" y="5721"/>
                </a:lnTo>
                <a:lnTo>
                  <a:pt x="3493" y="5593"/>
                </a:lnTo>
                <a:lnTo>
                  <a:pt x="3412" y="5651"/>
                </a:lnTo>
                <a:lnTo>
                  <a:pt x="3389" y="5675"/>
                </a:lnTo>
                <a:lnTo>
                  <a:pt x="3366" y="5675"/>
                </a:lnTo>
                <a:lnTo>
                  <a:pt x="3320" y="5651"/>
                </a:lnTo>
                <a:lnTo>
                  <a:pt x="3262" y="5651"/>
                </a:lnTo>
                <a:lnTo>
                  <a:pt x="3239" y="5639"/>
                </a:lnTo>
                <a:lnTo>
                  <a:pt x="3216" y="5639"/>
                </a:lnTo>
                <a:lnTo>
                  <a:pt x="3205" y="5639"/>
                </a:lnTo>
                <a:lnTo>
                  <a:pt x="3193" y="5639"/>
                </a:lnTo>
                <a:lnTo>
                  <a:pt x="3170" y="5628"/>
                </a:lnTo>
                <a:lnTo>
                  <a:pt x="3159" y="5628"/>
                </a:lnTo>
                <a:lnTo>
                  <a:pt x="3147" y="5616"/>
                </a:lnTo>
                <a:lnTo>
                  <a:pt x="3136" y="5616"/>
                </a:lnTo>
                <a:lnTo>
                  <a:pt x="3124" y="5593"/>
                </a:lnTo>
                <a:lnTo>
                  <a:pt x="3101" y="5593"/>
                </a:lnTo>
                <a:lnTo>
                  <a:pt x="3089" y="5593"/>
                </a:lnTo>
                <a:lnTo>
                  <a:pt x="3078" y="5593"/>
                </a:lnTo>
                <a:lnTo>
                  <a:pt x="3020" y="5604"/>
                </a:lnTo>
                <a:lnTo>
                  <a:pt x="3020" y="5616"/>
                </a:lnTo>
                <a:lnTo>
                  <a:pt x="3020" y="5628"/>
                </a:lnTo>
                <a:lnTo>
                  <a:pt x="3009" y="5651"/>
                </a:lnTo>
                <a:lnTo>
                  <a:pt x="3009" y="5663"/>
                </a:lnTo>
                <a:lnTo>
                  <a:pt x="3020" y="5663"/>
                </a:lnTo>
                <a:lnTo>
                  <a:pt x="3020" y="5675"/>
                </a:lnTo>
                <a:lnTo>
                  <a:pt x="2997" y="5686"/>
                </a:lnTo>
                <a:lnTo>
                  <a:pt x="2974" y="5698"/>
                </a:lnTo>
                <a:lnTo>
                  <a:pt x="2963" y="5698"/>
                </a:lnTo>
                <a:lnTo>
                  <a:pt x="2951" y="5733"/>
                </a:lnTo>
                <a:lnTo>
                  <a:pt x="2940" y="5733"/>
                </a:lnTo>
                <a:lnTo>
                  <a:pt x="2928" y="5733"/>
                </a:lnTo>
                <a:lnTo>
                  <a:pt x="2928" y="5745"/>
                </a:lnTo>
                <a:lnTo>
                  <a:pt x="2917" y="5745"/>
                </a:lnTo>
                <a:lnTo>
                  <a:pt x="2905" y="5745"/>
                </a:lnTo>
                <a:lnTo>
                  <a:pt x="2870" y="5756"/>
                </a:lnTo>
                <a:lnTo>
                  <a:pt x="2859" y="5745"/>
                </a:lnTo>
                <a:lnTo>
                  <a:pt x="2847" y="5745"/>
                </a:lnTo>
                <a:lnTo>
                  <a:pt x="2836" y="5745"/>
                </a:lnTo>
                <a:lnTo>
                  <a:pt x="2824" y="5733"/>
                </a:lnTo>
                <a:lnTo>
                  <a:pt x="2790" y="5733"/>
                </a:lnTo>
                <a:lnTo>
                  <a:pt x="2790" y="5721"/>
                </a:lnTo>
                <a:lnTo>
                  <a:pt x="2778" y="5721"/>
                </a:lnTo>
                <a:lnTo>
                  <a:pt x="2778" y="5698"/>
                </a:lnTo>
                <a:lnTo>
                  <a:pt x="2778" y="5686"/>
                </a:lnTo>
                <a:lnTo>
                  <a:pt x="2778" y="5675"/>
                </a:lnTo>
                <a:lnTo>
                  <a:pt x="2767" y="5663"/>
                </a:lnTo>
                <a:lnTo>
                  <a:pt x="2755" y="5663"/>
                </a:lnTo>
                <a:lnTo>
                  <a:pt x="2732" y="5651"/>
                </a:lnTo>
                <a:lnTo>
                  <a:pt x="2709" y="5651"/>
                </a:lnTo>
                <a:lnTo>
                  <a:pt x="2697" y="5686"/>
                </a:lnTo>
                <a:lnTo>
                  <a:pt x="2697" y="5733"/>
                </a:lnTo>
                <a:lnTo>
                  <a:pt x="2674" y="5756"/>
                </a:lnTo>
                <a:lnTo>
                  <a:pt x="2674" y="5745"/>
                </a:lnTo>
                <a:lnTo>
                  <a:pt x="2651" y="5756"/>
                </a:lnTo>
                <a:lnTo>
                  <a:pt x="2594" y="5733"/>
                </a:lnTo>
                <a:lnTo>
                  <a:pt x="2525" y="5721"/>
                </a:lnTo>
                <a:lnTo>
                  <a:pt x="2478" y="5698"/>
                </a:lnTo>
                <a:lnTo>
                  <a:pt x="2467" y="5721"/>
                </a:lnTo>
                <a:lnTo>
                  <a:pt x="2421" y="5698"/>
                </a:lnTo>
                <a:lnTo>
                  <a:pt x="2398" y="5698"/>
                </a:lnTo>
                <a:lnTo>
                  <a:pt x="2375" y="5710"/>
                </a:lnTo>
                <a:lnTo>
                  <a:pt x="2363" y="5698"/>
                </a:lnTo>
                <a:lnTo>
                  <a:pt x="2352" y="5710"/>
                </a:lnTo>
                <a:lnTo>
                  <a:pt x="2340" y="5710"/>
                </a:lnTo>
                <a:lnTo>
                  <a:pt x="2329" y="5721"/>
                </a:lnTo>
                <a:lnTo>
                  <a:pt x="2317" y="5745"/>
                </a:lnTo>
                <a:lnTo>
                  <a:pt x="2329" y="5756"/>
                </a:lnTo>
                <a:lnTo>
                  <a:pt x="2317" y="5768"/>
                </a:lnTo>
                <a:lnTo>
                  <a:pt x="2294" y="5791"/>
                </a:lnTo>
                <a:lnTo>
                  <a:pt x="2283" y="5803"/>
                </a:lnTo>
                <a:lnTo>
                  <a:pt x="2283" y="5791"/>
                </a:lnTo>
                <a:lnTo>
                  <a:pt x="2271" y="5791"/>
                </a:lnTo>
                <a:lnTo>
                  <a:pt x="2259" y="5791"/>
                </a:lnTo>
                <a:lnTo>
                  <a:pt x="2225" y="5803"/>
                </a:lnTo>
                <a:lnTo>
                  <a:pt x="2213" y="5803"/>
                </a:lnTo>
                <a:lnTo>
                  <a:pt x="2202" y="5803"/>
                </a:lnTo>
                <a:lnTo>
                  <a:pt x="2167" y="5803"/>
                </a:lnTo>
                <a:lnTo>
                  <a:pt x="2156" y="5803"/>
                </a:lnTo>
                <a:lnTo>
                  <a:pt x="2144" y="5803"/>
                </a:lnTo>
                <a:lnTo>
                  <a:pt x="2121" y="5815"/>
                </a:lnTo>
                <a:lnTo>
                  <a:pt x="2098" y="5803"/>
                </a:lnTo>
                <a:lnTo>
                  <a:pt x="2087" y="5803"/>
                </a:lnTo>
                <a:lnTo>
                  <a:pt x="2075" y="5803"/>
                </a:lnTo>
                <a:lnTo>
                  <a:pt x="2064" y="5803"/>
                </a:lnTo>
                <a:lnTo>
                  <a:pt x="2052" y="5803"/>
                </a:lnTo>
                <a:lnTo>
                  <a:pt x="2040" y="5803"/>
                </a:lnTo>
                <a:lnTo>
                  <a:pt x="2017" y="5791"/>
                </a:lnTo>
                <a:lnTo>
                  <a:pt x="1994" y="5791"/>
                </a:lnTo>
                <a:lnTo>
                  <a:pt x="1983" y="5791"/>
                </a:lnTo>
                <a:lnTo>
                  <a:pt x="1983" y="5780"/>
                </a:lnTo>
                <a:lnTo>
                  <a:pt x="1960" y="5780"/>
                </a:lnTo>
                <a:lnTo>
                  <a:pt x="1948" y="5791"/>
                </a:lnTo>
                <a:lnTo>
                  <a:pt x="1937" y="5791"/>
                </a:lnTo>
                <a:lnTo>
                  <a:pt x="1925" y="5780"/>
                </a:lnTo>
                <a:lnTo>
                  <a:pt x="1891" y="5780"/>
                </a:lnTo>
                <a:lnTo>
                  <a:pt x="1868" y="5780"/>
                </a:lnTo>
                <a:lnTo>
                  <a:pt x="1868" y="5768"/>
                </a:lnTo>
                <a:lnTo>
                  <a:pt x="1844" y="5768"/>
                </a:lnTo>
                <a:lnTo>
                  <a:pt x="1833" y="5780"/>
                </a:lnTo>
                <a:lnTo>
                  <a:pt x="1798" y="5768"/>
                </a:lnTo>
                <a:lnTo>
                  <a:pt x="1775" y="5756"/>
                </a:lnTo>
                <a:lnTo>
                  <a:pt x="1729" y="5745"/>
                </a:lnTo>
                <a:lnTo>
                  <a:pt x="1695" y="5745"/>
                </a:lnTo>
                <a:lnTo>
                  <a:pt x="1672" y="5733"/>
                </a:lnTo>
                <a:lnTo>
                  <a:pt x="1660" y="5745"/>
                </a:lnTo>
                <a:lnTo>
                  <a:pt x="1648" y="5756"/>
                </a:lnTo>
                <a:lnTo>
                  <a:pt x="1648" y="5768"/>
                </a:lnTo>
                <a:lnTo>
                  <a:pt x="1637" y="5780"/>
                </a:lnTo>
                <a:lnTo>
                  <a:pt x="1648" y="5791"/>
                </a:lnTo>
                <a:lnTo>
                  <a:pt x="1648" y="5803"/>
                </a:lnTo>
                <a:lnTo>
                  <a:pt x="1648" y="5815"/>
                </a:lnTo>
                <a:lnTo>
                  <a:pt x="1648" y="5826"/>
                </a:lnTo>
                <a:lnTo>
                  <a:pt x="1660" y="5838"/>
                </a:lnTo>
                <a:lnTo>
                  <a:pt x="1648" y="5838"/>
                </a:lnTo>
                <a:lnTo>
                  <a:pt x="1637" y="5838"/>
                </a:lnTo>
                <a:lnTo>
                  <a:pt x="1625" y="5850"/>
                </a:lnTo>
                <a:lnTo>
                  <a:pt x="1625" y="5838"/>
                </a:lnTo>
                <a:lnTo>
                  <a:pt x="1614" y="5838"/>
                </a:lnTo>
                <a:lnTo>
                  <a:pt x="1602" y="5838"/>
                </a:lnTo>
                <a:lnTo>
                  <a:pt x="1591" y="5826"/>
                </a:lnTo>
                <a:lnTo>
                  <a:pt x="1591" y="5815"/>
                </a:lnTo>
                <a:lnTo>
                  <a:pt x="1579" y="5826"/>
                </a:lnTo>
                <a:lnTo>
                  <a:pt x="1579" y="5815"/>
                </a:lnTo>
                <a:lnTo>
                  <a:pt x="1568" y="5815"/>
                </a:lnTo>
                <a:lnTo>
                  <a:pt x="1568" y="5803"/>
                </a:lnTo>
                <a:lnTo>
                  <a:pt x="1556" y="5815"/>
                </a:lnTo>
                <a:lnTo>
                  <a:pt x="1556" y="5803"/>
                </a:lnTo>
                <a:lnTo>
                  <a:pt x="1476" y="5768"/>
                </a:lnTo>
                <a:lnTo>
                  <a:pt x="1464" y="5756"/>
                </a:lnTo>
                <a:lnTo>
                  <a:pt x="1441" y="5768"/>
                </a:lnTo>
                <a:lnTo>
                  <a:pt x="1429" y="5745"/>
                </a:lnTo>
                <a:lnTo>
                  <a:pt x="1406" y="5745"/>
                </a:lnTo>
                <a:lnTo>
                  <a:pt x="1406" y="5733"/>
                </a:lnTo>
                <a:lnTo>
                  <a:pt x="1383" y="5733"/>
                </a:lnTo>
                <a:lnTo>
                  <a:pt x="1372" y="5733"/>
                </a:lnTo>
                <a:lnTo>
                  <a:pt x="1372" y="5721"/>
                </a:lnTo>
                <a:lnTo>
                  <a:pt x="1360" y="5710"/>
                </a:lnTo>
                <a:lnTo>
                  <a:pt x="1360" y="5698"/>
                </a:lnTo>
                <a:lnTo>
                  <a:pt x="1349" y="5686"/>
                </a:lnTo>
                <a:lnTo>
                  <a:pt x="1326" y="5663"/>
                </a:lnTo>
                <a:lnTo>
                  <a:pt x="1326" y="5651"/>
                </a:lnTo>
                <a:lnTo>
                  <a:pt x="1314" y="5651"/>
                </a:lnTo>
                <a:lnTo>
                  <a:pt x="1303" y="5639"/>
                </a:lnTo>
                <a:lnTo>
                  <a:pt x="1303" y="5628"/>
                </a:lnTo>
                <a:lnTo>
                  <a:pt x="1291" y="5616"/>
                </a:lnTo>
                <a:lnTo>
                  <a:pt x="1280" y="5604"/>
                </a:lnTo>
                <a:lnTo>
                  <a:pt x="1268" y="5604"/>
                </a:lnTo>
                <a:lnTo>
                  <a:pt x="1257" y="5593"/>
                </a:lnTo>
                <a:lnTo>
                  <a:pt x="1245" y="5569"/>
                </a:lnTo>
                <a:lnTo>
                  <a:pt x="1234" y="5581"/>
                </a:lnTo>
                <a:lnTo>
                  <a:pt x="1222" y="5581"/>
                </a:lnTo>
                <a:lnTo>
                  <a:pt x="1210" y="5569"/>
                </a:lnTo>
                <a:lnTo>
                  <a:pt x="1210" y="5558"/>
                </a:lnTo>
                <a:lnTo>
                  <a:pt x="1199" y="5558"/>
                </a:lnTo>
                <a:lnTo>
                  <a:pt x="1187" y="5546"/>
                </a:lnTo>
                <a:lnTo>
                  <a:pt x="1176" y="5546"/>
                </a:lnTo>
                <a:lnTo>
                  <a:pt x="1176" y="5558"/>
                </a:lnTo>
                <a:lnTo>
                  <a:pt x="1164" y="5558"/>
                </a:lnTo>
                <a:lnTo>
                  <a:pt x="1141" y="5546"/>
                </a:lnTo>
                <a:lnTo>
                  <a:pt x="1141" y="5534"/>
                </a:lnTo>
                <a:lnTo>
                  <a:pt x="1130" y="5511"/>
                </a:lnTo>
                <a:lnTo>
                  <a:pt x="1118" y="5499"/>
                </a:lnTo>
                <a:lnTo>
                  <a:pt x="1118" y="5488"/>
                </a:lnTo>
                <a:lnTo>
                  <a:pt x="1107" y="5488"/>
                </a:lnTo>
                <a:lnTo>
                  <a:pt x="1095" y="5464"/>
                </a:lnTo>
                <a:lnTo>
                  <a:pt x="1084" y="5464"/>
                </a:lnTo>
                <a:lnTo>
                  <a:pt x="1049" y="5441"/>
                </a:lnTo>
                <a:lnTo>
                  <a:pt x="1038" y="5441"/>
                </a:lnTo>
                <a:lnTo>
                  <a:pt x="1015" y="5429"/>
                </a:lnTo>
                <a:lnTo>
                  <a:pt x="1003" y="5429"/>
                </a:lnTo>
                <a:lnTo>
                  <a:pt x="991" y="5418"/>
                </a:lnTo>
                <a:lnTo>
                  <a:pt x="1003" y="5418"/>
                </a:lnTo>
                <a:lnTo>
                  <a:pt x="1003" y="5406"/>
                </a:lnTo>
                <a:lnTo>
                  <a:pt x="991" y="5406"/>
                </a:lnTo>
                <a:lnTo>
                  <a:pt x="991" y="5394"/>
                </a:lnTo>
                <a:lnTo>
                  <a:pt x="980" y="5394"/>
                </a:lnTo>
                <a:lnTo>
                  <a:pt x="957" y="5383"/>
                </a:lnTo>
                <a:lnTo>
                  <a:pt x="945" y="5371"/>
                </a:lnTo>
                <a:lnTo>
                  <a:pt x="934" y="5371"/>
                </a:lnTo>
                <a:lnTo>
                  <a:pt x="922" y="5359"/>
                </a:lnTo>
                <a:lnTo>
                  <a:pt x="899" y="5359"/>
                </a:lnTo>
                <a:lnTo>
                  <a:pt x="876" y="5336"/>
                </a:lnTo>
                <a:lnTo>
                  <a:pt x="853" y="5336"/>
                </a:lnTo>
                <a:lnTo>
                  <a:pt x="830" y="5336"/>
                </a:lnTo>
                <a:lnTo>
                  <a:pt x="819" y="5336"/>
                </a:lnTo>
                <a:lnTo>
                  <a:pt x="795" y="5313"/>
                </a:lnTo>
                <a:lnTo>
                  <a:pt x="772" y="5301"/>
                </a:lnTo>
                <a:lnTo>
                  <a:pt x="761" y="5301"/>
                </a:lnTo>
                <a:lnTo>
                  <a:pt x="761" y="5289"/>
                </a:lnTo>
                <a:lnTo>
                  <a:pt x="749" y="5266"/>
                </a:lnTo>
                <a:lnTo>
                  <a:pt x="761" y="5254"/>
                </a:lnTo>
                <a:lnTo>
                  <a:pt x="749" y="5231"/>
                </a:lnTo>
                <a:lnTo>
                  <a:pt x="749" y="5207"/>
                </a:lnTo>
                <a:lnTo>
                  <a:pt x="749" y="5184"/>
                </a:lnTo>
                <a:lnTo>
                  <a:pt x="749" y="5172"/>
                </a:lnTo>
                <a:lnTo>
                  <a:pt x="738" y="5161"/>
                </a:lnTo>
                <a:lnTo>
                  <a:pt x="726" y="5161"/>
                </a:lnTo>
                <a:lnTo>
                  <a:pt x="715" y="5161"/>
                </a:lnTo>
                <a:lnTo>
                  <a:pt x="703" y="5161"/>
                </a:lnTo>
                <a:lnTo>
                  <a:pt x="680" y="5161"/>
                </a:lnTo>
                <a:lnTo>
                  <a:pt x="669" y="5161"/>
                </a:lnTo>
                <a:lnTo>
                  <a:pt x="646" y="5172"/>
                </a:lnTo>
                <a:lnTo>
                  <a:pt x="611" y="5161"/>
                </a:lnTo>
                <a:lnTo>
                  <a:pt x="542" y="5137"/>
                </a:lnTo>
                <a:lnTo>
                  <a:pt x="553" y="5137"/>
                </a:lnTo>
                <a:lnTo>
                  <a:pt x="553" y="5126"/>
                </a:lnTo>
                <a:lnTo>
                  <a:pt x="553" y="5114"/>
                </a:lnTo>
                <a:lnTo>
                  <a:pt x="542" y="5102"/>
                </a:lnTo>
                <a:lnTo>
                  <a:pt x="530" y="5091"/>
                </a:lnTo>
                <a:lnTo>
                  <a:pt x="519" y="5079"/>
                </a:lnTo>
                <a:lnTo>
                  <a:pt x="507" y="5079"/>
                </a:lnTo>
                <a:lnTo>
                  <a:pt x="484" y="5067"/>
                </a:lnTo>
                <a:lnTo>
                  <a:pt x="496" y="5056"/>
                </a:lnTo>
                <a:lnTo>
                  <a:pt x="530" y="5056"/>
                </a:lnTo>
                <a:lnTo>
                  <a:pt x="542" y="5056"/>
                </a:lnTo>
                <a:lnTo>
                  <a:pt x="553" y="5067"/>
                </a:lnTo>
                <a:lnTo>
                  <a:pt x="565" y="5056"/>
                </a:lnTo>
                <a:lnTo>
                  <a:pt x="576" y="5032"/>
                </a:lnTo>
                <a:lnTo>
                  <a:pt x="600" y="5009"/>
                </a:lnTo>
                <a:lnTo>
                  <a:pt x="600" y="4986"/>
                </a:lnTo>
                <a:lnTo>
                  <a:pt x="611" y="4951"/>
                </a:lnTo>
                <a:lnTo>
                  <a:pt x="611" y="4939"/>
                </a:lnTo>
                <a:lnTo>
                  <a:pt x="623" y="4927"/>
                </a:lnTo>
                <a:lnTo>
                  <a:pt x="623" y="4916"/>
                </a:lnTo>
                <a:lnTo>
                  <a:pt x="634" y="4869"/>
                </a:lnTo>
                <a:lnTo>
                  <a:pt x="646" y="4845"/>
                </a:lnTo>
                <a:lnTo>
                  <a:pt x="646" y="4822"/>
                </a:lnTo>
                <a:lnTo>
                  <a:pt x="657" y="4810"/>
                </a:lnTo>
                <a:lnTo>
                  <a:pt x="669" y="4799"/>
                </a:lnTo>
                <a:lnTo>
                  <a:pt x="680" y="4787"/>
                </a:lnTo>
                <a:lnTo>
                  <a:pt x="680" y="4775"/>
                </a:lnTo>
                <a:lnTo>
                  <a:pt x="692" y="4764"/>
                </a:lnTo>
                <a:lnTo>
                  <a:pt x="715" y="4764"/>
                </a:lnTo>
                <a:lnTo>
                  <a:pt x="726" y="4764"/>
                </a:lnTo>
                <a:lnTo>
                  <a:pt x="738" y="4764"/>
                </a:lnTo>
                <a:lnTo>
                  <a:pt x="749" y="4764"/>
                </a:lnTo>
                <a:lnTo>
                  <a:pt x="761" y="4764"/>
                </a:lnTo>
                <a:lnTo>
                  <a:pt x="784" y="4775"/>
                </a:lnTo>
                <a:lnTo>
                  <a:pt x="795" y="4775"/>
                </a:lnTo>
                <a:lnTo>
                  <a:pt x="795" y="4752"/>
                </a:lnTo>
                <a:lnTo>
                  <a:pt x="795" y="4740"/>
                </a:lnTo>
                <a:lnTo>
                  <a:pt x="807" y="4705"/>
                </a:lnTo>
                <a:lnTo>
                  <a:pt x="807" y="4682"/>
                </a:lnTo>
                <a:lnTo>
                  <a:pt x="819" y="4670"/>
                </a:lnTo>
                <a:lnTo>
                  <a:pt x="819" y="4659"/>
                </a:lnTo>
                <a:lnTo>
                  <a:pt x="795" y="4659"/>
                </a:lnTo>
                <a:lnTo>
                  <a:pt x="807" y="4647"/>
                </a:lnTo>
                <a:lnTo>
                  <a:pt x="784" y="4647"/>
                </a:lnTo>
                <a:lnTo>
                  <a:pt x="761" y="4647"/>
                </a:lnTo>
                <a:lnTo>
                  <a:pt x="749" y="4647"/>
                </a:lnTo>
                <a:lnTo>
                  <a:pt x="738" y="4647"/>
                </a:lnTo>
                <a:lnTo>
                  <a:pt x="726" y="4635"/>
                </a:lnTo>
                <a:lnTo>
                  <a:pt x="726" y="4624"/>
                </a:lnTo>
                <a:lnTo>
                  <a:pt x="703" y="4612"/>
                </a:lnTo>
                <a:lnTo>
                  <a:pt x="692" y="4624"/>
                </a:lnTo>
                <a:lnTo>
                  <a:pt x="669" y="4589"/>
                </a:lnTo>
                <a:lnTo>
                  <a:pt x="657" y="4565"/>
                </a:lnTo>
                <a:lnTo>
                  <a:pt x="657" y="4542"/>
                </a:lnTo>
                <a:lnTo>
                  <a:pt x="646" y="4518"/>
                </a:lnTo>
                <a:lnTo>
                  <a:pt x="646" y="4483"/>
                </a:lnTo>
                <a:lnTo>
                  <a:pt x="623" y="4437"/>
                </a:lnTo>
                <a:lnTo>
                  <a:pt x="623" y="4425"/>
                </a:lnTo>
                <a:lnTo>
                  <a:pt x="646" y="4425"/>
                </a:lnTo>
                <a:lnTo>
                  <a:pt x="657" y="4425"/>
                </a:lnTo>
                <a:lnTo>
                  <a:pt x="669" y="4425"/>
                </a:lnTo>
                <a:lnTo>
                  <a:pt x="692" y="4448"/>
                </a:lnTo>
                <a:lnTo>
                  <a:pt x="715" y="4460"/>
                </a:lnTo>
                <a:lnTo>
                  <a:pt x="749" y="4483"/>
                </a:lnTo>
                <a:lnTo>
                  <a:pt x="761" y="4483"/>
                </a:lnTo>
                <a:lnTo>
                  <a:pt x="761" y="4472"/>
                </a:lnTo>
                <a:lnTo>
                  <a:pt x="772" y="4483"/>
                </a:lnTo>
                <a:lnTo>
                  <a:pt x="795" y="4472"/>
                </a:lnTo>
                <a:lnTo>
                  <a:pt x="795" y="4448"/>
                </a:lnTo>
                <a:lnTo>
                  <a:pt x="807" y="4448"/>
                </a:lnTo>
                <a:lnTo>
                  <a:pt x="807" y="4460"/>
                </a:lnTo>
                <a:lnTo>
                  <a:pt x="819" y="4448"/>
                </a:lnTo>
                <a:lnTo>
                  <a:pt x="830" y="4425"/>
                </a:lnTo>
                <a:lnTo>
                  <a:pt x="819" y="4402"/>
                </a:lnTo>
                <a:lnTo>
                  <a:pt x="784" y="4390"/>
                </a:lnTo>
                <a:lnTo>
                  <a:pt x="761" y="4343"/>
                </a:lnTo>
                <a:lnTo>
                  <a:pt x="772" y="4320"/>
                </a:lnTo>
                <a:lnTo>
                  <a:pt x="784" y="4297"/>
                </a:lnTo>
                <a:lnTo>
                  <a:pt x="784" y="4285"/>
                </a:lnTo>
                <a:lnTo>
                  <a:pt x="784" y="4273"/>
                </a:lnTo>
                <a:lnTo>
                  <a:pt x="795" y="4262"/>
                </a:lnTo>
                <a:lnTo>
                  <a:pt x="795" y="4250"/>
                </a:lnTo>
                <a:lnTo>
                  <a:pt x="807" y="4227"/>
                </a:lnTo>
                <a:lnTo>
                  <a:pt x="819" y="4227"/>
                </a:lnTo>
                <a:lnTo>
                  <a:pt x="830" y="4227"/>
                </a:lnTo>
                <a:lnTo>
                  <a:pt x="830" y="4203"/>
                </a:lnTo>
                <a:lnTo>
                  <a:pt x="842" y="4192"/>
                </a:lnTo>
                <a:lnTo>
                  <a:pt x="853" y="4168"/>
                </a:lnTo>
                <a:lnTo>
                  <a:pt x="865" y="4156"/>
                </a:lnTo>
                <a:lnTo>
                  <a:pt x="911" y="4168"/>
                </a:lnTo>
                <a:lnTo>
                  <a:pt x="968" y="4168"/>
                </a:lnTo>
                <a:lnTo>
                  <a:pt x="1003" y="4180"/>
                </a:lnTo>
                <a:lnTo>
                  <a:pt x="1061" y="4215"/>
                </a:lnTo>
                <a:lnTo>
                  <a:pt x="1084" y="4227"/>
                </a:lnTo>
                <a:lnTo>
                  <a:pt x="1107" y="4227"/>
                </a:lnTo>
                <a:lnTo>
                  <a:pt x="1107" y="4215"/>
                </a:lnTo>
                <a:lnTo>
                  <a:pt x="1084" y="4192"/>
                </a:lnTo>
                <a:lnTo>
                  <a:pt x="1084" y="4180"/>
                </a:lnTo>
                <a:lnTo>
                  <a:pt x="1072" y="4180"/>
                </a:lnTo>
                <a:lnTo>
                  <a:pt x="1061" y="4168"/>
                </a:lnTo>
                <a:lnTo>
                  <a:pt x="1049" y="4168"/>
                </a:lnTo>
                <a:lnTo>
                  <a:pt x="1049" y="4156"/>
                </a:lnTo>
                <a:lnTo>
                  <a:pt x="1038" y="4145"/>
                </a:lnTo>
                <a:lnTo>
                  <a:pt x="1015" y="4133"/>
                </a:lnTo>
                <a:lnTo>
                  <a:pt x="1015" y="4098"/>
                </a:lnTo>
                <a:lnTo>
                  <a:pt x="1003" y="4075"/>
                </a:lnTo>
                <a:lnTo>
                  <a:pt x="1003" y="4063"/>
                </a:lnTo>
                <a:lnTo>
                  <a:pt x="980" y="4051"/>
                </a:lnTo>
                <a:lnTo>
                  <a:pt x="945" y="3935"/>
                </a:lnTo>
                <a:lnTo>
                  <a:pt x="945" y="3911"/>
                </a:lnTo>
                <a:lnTo>
                  <a:pt x="980" y="3900"/>
                </a:lnTo>
                <a:lnTo>
                  <a:pt x="1015" y="3900"/>
                </a:lnTo>
                <a:lnTo>
                  <a:pt x="1026" y="3900"/>
                </a:lnTo>
                <a:lnTo>
                  <a:pt x="1015" y="3865"/>
                </a:lnTo>
                <a:lnTo>
                  <a:pt x="1026" y="3830"/>
                </a:lnTo>
                <a:lnTo>
                  <a:pt x="1038" y="3818"/>
                </a:lnTo>
                <a:lnTo>
                  <a:pt x="1038" y="3806"/>
                </a:lnTo>
                <a:lnTo>
                  <a:pt x="1049" y="3795"/>
                </a:lnTo>
                <a:lnTo>
                  <a:pt x="1049" y="3771"/>
                </a:lnTo>
                <a:lnTo>
                  <a:pt x="1061" y="3760"/>
                </a:lnTo>
                <a:lnTo>
                  <a:pt x="1072" y="3736"/>
                </a:lnTo>
                <a:lnTo>
                  <a:pt x="1084" y="3713"/>
                </a:lnTo>
                <a:lnTo>
                  <a:pt x="1072" y="3713"/>
                </a:lnTo>
                <a:lnTo>
                  <a:pt x="1072" y="3689"/>
                </a:lnTo>
                <a:lnTo>
                  <a:pt x="1061" y="3689"/>
                </a:lnTo>
                <a:lnTo>
                  <a:pt x="1061" y="3678"/>
                </a:lnTo>
                <a:lnTo>
                  <a:pt x="1061" y="3666"/>
                </a:lnTo>
                <a:lnTo>
                  <a:pt x="1049" y="3666"/>
                </a:lnTo>
                <a:lnTo>
                  <a:pt x="1015" y="3689"/>
                </a:lnTo>
                <a:lnTo>
                  <a:pt x="980" y="3713"/>
                </a:lnTo>
                <a:lnTo>
                  <a:pt x="968" y="3713"/>
                </a:lnTo>
                <a:lnTo>
                  <a:pt x="957" y="3724"/>
                </a:lnTo>
                <a:lnTo>
                  <a:pt x="934" y="3748"/>
                </a:lnTo>
                <a:lnTo>
                  <a:pt x="922" y="3771"/>
                </a:lnTo>
                <a:lnTo>
                  <a:pt x="899" y="3760"/>
                </a:lnTo>
                <a:lnTo>
                  <a:pt x="888" y="3771"/>
                </a:lnTo>
                <a:lnTo>
                  <a:pt x="876" y="3760"/>
                </a:lnTo>
                <a:lnTo>
                  <a:pt x="865" y="3771"/>
                </a:lnTo>
                <a:lnTo>
                  <a:pt x="830" y="3783"/>
                </a:lnTo>
                <a:lnTo>
                  <a:pt x="819" y="3795"/>
                </a:lnTo>
                <a:lnTo>
                  <a:pt x="807" y="3795"/>
                </a:lnTo>
                <a:lnTo>
                  <a:pt x="795" y="3795"/>
                </a:lnTo>
                <a:lnTo>
                  <a:pt x="784" y="3806"/>
                </a:lnTo>
                <a:lnTo>
                  <a:pt x="772" y="3818"/>
                </a:lnTo>
                <a:lnTo>
                  <a:pt x="761" y="3806"/>
                </a:lnTo>
                <a:lnTo>
                  <a:pt x="749" y="3818"/>
                </a:lnTo>
                <a:lnTo>
                  <a:pt x="726" y="3806"/>
                </a:lnTo>
                <a:lnTo>
                  <a:pt x="726" y="3795"/>
                </a:lnTo>
                <a:lnTo>
                  <a:pt x="715" y="3795"/>
                </a:lnTo>
                <a:lnTo>
                  <a:pt x="703" y="3783"/>
                </a:lnTo>
                <a:lnTo>
                  <a:pt x="680" y="3783"/>
                </a:lnTo>
                <a:lnTo>
                  <a:pt x="680" y="3760"/>
                </a:lnTo>
                <a:lnTo>
                  <a:pt x="669" y="3760"/>
                </a:lnTo>
                <a:lnTo>
                  <a:pt x="669" y="3771"/>
                </a:lnTo>
                <a:lnTo>
                  <a:pt x="657" y="3771"/>
                </a:lnTo>
                <a:lnTo>
                  <a:pt x="657" y="3760"/>
                </a:lnTo>
                <a:lnTo>
                  <a:pt x="634" y="3748"/>
                </a:lnTo>
                <a:lnTo>
                  <a:pt x="623" y="3736"/>
                </a:lnTo>
                <a:lnTo>
                  <a:pt x="611" y="3713"/>
                </a:lnTo>
                <a:lnTo>
                  <a:pt x="588" y="3701"/>
                </a:lnTo>
                <a:lnTo>
                  <a:pt x="588" y="3689"/>
                </a:lnTo>
                <a:lnTo>
                  <a:pt x="576" y="3689"/>
                </a:lnTo>
                <a:lnTo>
                  <a:pt x="542" y="3654"/>
                </a:lnTo>
                <a:lnTo>
                  <a:pt x="530" y="3608"/>
                </a:lnTo>
                <a:lnTo>
                  <a:pt x="519" y="3596"/>
                </a:lnTo>
                <a:lnTo>
                  <a:pt x="496" y="3573"/>
                </a:lnTo>
                <a:lnTo>
                  <a:pt x="484" y="3573"/>
                </a:lnTo>
                <a:lnTo>
                  <a:pt x="484" y="3584"/>
                </a:lnTo>
                <a:lnTo>
                  <a:pt x="473" y="3584"/>
                </a:lnTo>
                <a:lnTo>
                  <a:pt x="461" y="3573"/>
                </a:lnTo>
                <a:lnTo>
                  <a:pt x="427" y="3538"/>
                </a:lnTo>
                <a:lnTo>
                  <a:pt x="404" y="3514"/>
                </a:lnTo>
                <a:lnTo>
                  <a:pt x="381" y="3479"/>
                </a:lnTo>
                <a:lnTo>
                  <a:pt x="369" y="3456"/>
                </a:lnTo>
                <a:lnTo>
                  <a:pt x="357" y="3444"/>
                </a:lnTo>
                <a:lnTo>
                  <a:pt x="346" y="3433"/>
                </a:lnTo>
                <a:lnTo>
                  <a:pt x="323" y="3409"/>
                </a:lnTo>
                <a:lnTo>
                  <a:pt x="311" y="3386"/>
                </a:lnTo>
                <a:lnTo>
                  <a:pt x="288" y="3374"/>
                </a:lnTo>
                <a:lnTo>
                  <a:pt x="277" y="3362"/>
                </a:lnTo>
                <a:lnTo>
                  <a:pt x="288" y="3351"/>
                </a:lnTo>
                <a:lnTo>
                  <a:pt x="300" y="3339"/>
                </a:lnTo>
                <a:lnTo>
                  <a:pt x="311" y="3316"/>
                </a:lnTo>
                <a:lnTo>
                  <a:pt x="323" y="3316"/>
                </a:lnTo>
                <a:lnTo>
                  <a:pt x="323" y="3304"/>
                </a:lnTo>
                <a:lnTo>
                  <a:pt x="334" y="3281"/>
                </a:lnTo>
                <a:lnTo>
                  <a:pt x="346" y="3269"/>
                </a:lnTo>
                <a:lnTo>
                  <a:pt x="346" y="3257"/>
                </a:lnTo>
                <a:lnTo>
                  <a:pt x="346" y="3246"/>
                </a:lnTo>
                <a:lnTo>
                  <a:pt x="357" y="3246"/>
                </a:lnTo>
                <a:lnTo>
                  <a:pt x="369" y="3234"/>
                </a:lnTo>
                <a:lnTo>
                  <a:pt x="369" y="3222"/>
                </a:lnTo>
                <a:lnTo>
                  <a:pt x="357" y="3211"/>
                </a:lnTo>
                <a:lnTo>
                  <a:pt x="369" y="3164"/>
                </a:lnTo>
                <a:lnTo>
                  <a:pt x="381" y="3141"/>
                </a:lnTo>
                <a:lnTo>
                  <a:pt x="392" y="3129"/>
                </a:lnTo>
                <a:lnTo>
                  <a:pt x="381" y="3106"/>
                </a:lnTo>
                <a:lnTo>
                  <a:pt x="369" y="3082"/>
                </a:lnTo>
                <a:lnTo>
                  <a:pt x="357" y="3082"/>
                </a:lnTo>
                <a:lnTo>
                  <a:pt x="334" y="3059"/>
                </a:lnTo>
                <a:lnTo>
                  <a:pt x="334" y="3047"/>
                </a:lnTo>
                <a:lnTo>
                  <a:pt x="357" y="3047"/>
                </a:lnTo>
                <a:lnTo>
                  <a:pt x="357" y="3036"/>
                </a:lnTo>
                <a:lnTo>
                  <a:pt x="357" y="3012"/>
                </a:lnTo>
                <a:lnTo>
                  <a:pt x="357" y="3001"/>
                </a:lnTo>
                <a:lnTo>
                  <a:pt x="346" y="2977"/>
                </a:lnTo>
                <a:lnTo>
                  <a:pt x="346" y="2965"/>
                </a:lnTo>
                <a:lnTo>
                  <a:pt x="334" y="2965"/>
                </a:lnTo>
                <a:lnTo>
                  <a:pt x="288" y="2965"/>
                </a:lnTo>
                <a:lnTo>
                  <a:pt x="288" y="2977"/>
                </a:lnTo>
                <a:lnTo>
                  <a:pt x="277" y="2977"/>
                </a:lnTo>
                <a:lnTo>
                  <a:pt x="254" y="3012"/>
                </a:lnTo>
                <a:lnTo>
                  <a:pt x="231" y="3024"/>
                </a:lnTo>
                <a:lnTo>
                  <a:pt x="231" y="3036"/>
                </a:lnTo>
                <a:lnTo>
                  <a:pt x="219" y="3047"/>
                </a:lnTo>
                <a:lnTo>
                  <a:pt x="196" y="3047"/>
                </a:lnTo>
                <a:lnTo>
                  <a:pt x="185" y="3047"/>
                </a:lnTo>
                <a:lnTo>
                  <a:pt x="161" y="3036"/>
                </a:lnTo>
                <a:lnTo>
                  <a:pt x="138" y="3036"/>
                </a:lnTo>
                <a:lnTo>
                  <a:pt x="127" y="3024"/>
                </a:lnTo>
                <a:lnTo>
                  <a:pt x="127" y="3012"/>
                </a:lnTo>
                <a:lnTo>
                  <a:pt x="138" y="2977"/>
                </a:lnTo>
                <a:lnTo>
                  <a:pt x="127" y="2977"/>
                </a:lnTo>
                <a:lnTo>
                  <a:pt x="127" y="2965"/>
                </a:lnTo>
                <a:lnTo>
                  <a:pt x="127" y="2942"/>
                </a:lnTo>
                <a:lnTo>
                  <a:pt x="138" y="2907"/>
                </a:lnTo>
                <a:lnTo>
                  <a:pt x="138" y="2895"/>
                </a:lnTo>
                <a:lnTo>
                  <a:pt x="138" y="2884"/>
                </a:lnTo>
                <a:lnTo>
                  <a:pt x="161" y="2872"/>
                </a:lnTo>
                <a:lnTo>
                  <a:pt x="173" y="2849"/>
                </a:lnTo>
                <a:lnTo>
                  <a:pt x="185" y="2849"/>
                </a:lnTo>
                <a:lnTo>
                  <a:pt x="173" y="2825"/>
                </a:lnTo>
                <a:lnTo>
                  <a:pt x="161" y="2825"/>
                </a:lnTo>
                <a:lnTo>
                  <a:pt x="161" y="2814"/>
                </a:lnTo>
                <a:lnTo>
                  <a:pt x="138" y="2802"/>
                </a:lnTo>
                <a:lnTo>
                  <a:pt x="138" y="2790"/>
                </a:lnTo>
                <a:lnTo>
                  <a:pt x="127" y="2779"/>
                </a:lnTo>
                <a:lnTo>
                  <a:pt x="115" y="2779"/>
                </a:lnTo>
                <a:lnTo>
                  <a:pt x="92" y="2779"/>
                </a:lnTo>
                <a:lnTo>
                  <a:pt x="58" y="2779"/>
                </a:lnTo>
                <a:lnTo>
                  <a:pt x="12" y="2802"/>
                </a:lnTo>
                <a:lnTo>
                  <a:pt x="0" y="2802"/>
                </a:lnTo>
                <a:lnTo>
                  <a:pt x="0" y="2790"/>
                </a:lnTo>
                <a:lnTo>
                  <a:pt x="0" y="2779"/>
                </a:lnTo>
                <a:lnTo>
                  <a:pt x="12" y="2720"/>
                </a:lnTo>
                <a:lnTo>
                  <a:pt x="35" y="2674"/>
                </a:lnTo>
                <a:lnTo>
                  <a:pt x="46" y="2615"/>
                </a:lnTo>
                <a:lnTo>
                  <a:pt x="69" y="2592"/>
                </a:lnTo>
                <a:lnTo>
                  <a:pt x="58" y="2580"/>
                </a:lnTo>
                <a:lnTo>
                  <a:pt x="69" y="2533"/>
                </a:lnTo>
                <a:lnTo>
                  <a:pt x="69" y="2510"/>
                </a:lnTo>
                <a:lnTo>
                  <a:pt x="69" y="2487"/>
                </a:lnTo>
                <a:lnTo>
                  <a:pt x="58" y="2440"/>
                </a:lnTo>
                <a:lnTo>
                  <a:pt x="69" y="2405"/>
                </a:lnTo>
                <a:lnTo>
                  <a:pt x="69" y="2393"/>
                </a:lnTo>
                <a:lnTo>
                  <a:pt x="69" y="2358"/>
                </a:lnTo>
                <a:lnTo>
                  <a:pt x="81" y="2347"/>
                </a:lnTo>
                <a:lnTo>
                  <a:pt x="92" y="2347"/>
                </a:lnTo>
                <a:lnTo>
                  <a:pt x="115" y="2335"/>
                </a:lnTo>
                <a:lnTo>
                  <a:pt x="138" y="2347"/>
                </a:lnTo>
                <a:lnTo>
                  <a:pt x="161" y="2347"/>
                </a:lnTo>
                <a:lnTo>
                  <a:pt x="173" y="2347"/>
                </a:lnTo>
                <a:lnTo>
                  <a:pt x="208" y="2347"/>
                </a:lnTo>
                <a:lnTo>
                  <a:pt x="219" y="2347"/>
                </a:lnTo>
                <a:lnTo>
                  <a:pt x="231" y="2358"/>
                </a:lnTo>
                <a:lnTo>
                  <a:pt x="242" y="2347"/>
                </a:lnTo>
                <a:lnTo>
                  <a:pt x="300" y="2358"/>
                </a:lnTo>
                <a:lnTo>
                  <a:pt x="300" y="2382"/>
                </a:lnTo>
                <a:lnTo>
                  <a:pt x="300" y="2393"/>
                </a:lnTo>
                <a:lnTo>
                  <a:pt x="311" y="2405"/>
                </a:lnTo>
                <a:lnTo>
                  <a:pt x="323" y="2405"/>
                </a:lnTo>
                <a:lnTo>
                  <a:pt x="334" y="2393"/>
                </a:lnTo>
                <a:lnTo>
                  <a:pt x="346" y="2393"/>
                </a:lnTo>
                <a:lnTo>
                  <a:pt x="357" y="2405"/>
                </a:lnTo>
                <a:lnTo>
                  <a:pt x="369" y="2393"/>
                </a:lnTo>
                <a:lnTo>
                  <a:pt x="381" y="2382"/>
                </a:lnTo>
                <a:lnTo>
                  <a:pt x="392" y="2393"/>
                </a:lnTo>
                <a:lnTo>
                  <a:pt x="404" y="2393"/>
                </a:lnTo>
                <a:lnTo>
                  <a:pt x="404" y="2382"/>
                </a:lnTo>
                <a:lnTo>
                  <a:pt x="427" y="2370"/>
                </a:lnTo>
                <a:lnTo>
                  <a:pt x="461" y="2335"/>
                </a:lnTo>
                <a:lnTo>
                  <a:pt x="461" y="2323"/>
                </a:lnTo>
                <a:lnTo>
                  <a:pt x="473" y="2323"/>
                </a:lnTo>
                <a:lnTo>
                  <a:pt x="484" y="2323"/>
                </a:lnTo>
                <a:lnTo>
                  <a:pt x="484" y="2300"/>
                </a:lnTo>
                <a:lnTo>
                  <a:pt x="496" y="2300"/>
                </a:lnTo>
                <a:lnTo>
                  <a:pt x="496" y="2288"/>
                </a:lnTo>
                <a:lnTo>
                  <a:pt x="507" y="2288"/>
                </a:lnTo>
                <a:lnTo>
                  <a:pt x="507" y="2277"/>
                </a:lnTo>
                <a:lnTo>
                  <a:pt x="519" y="2277"/>
                </a:lnTo>
                <a:lnTo>
                  <a:pt x="530" y="2277"/>
                </a:lnTo>
                <a:lnTo>
                  <a:pt x="542" y="2277"/>
                </a:lnTo>
                <a:lnTo>
                  <a:pt x="553" y="2277"/>
                </a:lnTo>
                <a:lnTo>
                  <a:pt x="565" y="2265"/>
                </a:lnTo>
                <a:lnTo>
                  <a:pt x="588" y="2265"/>
                </a:lnTo>
                <a:lnTo>
                  <a:pt x="588" y="2288"/>
                </a:lnTo>
                <a:lnTo>
                  <a:pt x="600" y="2288"/>
                </a:lnTo>
                <a:lnTo>
                  <a:pt x="600" y="2312"/>
                </a:lnTo>
                <a:lnTo>
                  <a:pt x="600" y="2335"/>
                </a:lnTo>
                <a:lnTo>
                  <a:pt x="600" y="2358"/>
                </a:lnTo>
                <a:lnTo>
                  <a:pt x="634" y="2347"/>
                </a:lnTo>
                <a:lnTo>
                  <a:pt x="646" y="2347"/>
                </a:lnTo>
                <a:lnTo>
                  <a:pt x="657" y="2335"/>
                </a:lnTo>
                <a:lnTo>
                  <a:pt x="669" y="2335"/>
                </a:lnTo>
                <a:lnTo>
                  <a:pt x="680" y="2335"/>
                </a:lnTo>
                <a:lnTo>
                  <a:pt x="680" y="2323"/>
                </a:lnTo>
                <a:lnTo>
                  <a:pt x="680" y="2312"/>
                </a:lnTo>
                <a:lnTo>
                  <a:pt x="692" y="2312"/>
                </a:lnTo>
                <a:lnTo>
                  <a:pt x="726" y="2312"/>
                </a:lnTo>
                <a:lnTo>
                  <a:pt x="726" y="2300"/>
                </a:lnTo>
                <a:lnTo>
                  <a:pt x="738" y="2277"/>
                </a:lnTo>
                <a:lnTo>
                  <a:pt x="726" y="2253"/>
                </a:lnTo>
                <a:lnTo>
                  <a:pt x="726" y="2241"/>
                </a:lnTo>
                <a:lnTo>
                  <a:pt x="749" y="2230"/>
                </a:lnTo>
                <a:lnTo>
                  <a:pt x="772" y="2218"/>
                </a:lnTo>
                <a:lnTo>
                  <a:pt x="784" y="2206"/>
                </a:lnTo>
                <a:lnTo>
                  <a:pt x="795" y="2206"/>
                </a:lnTo>
                <a:lnTo>
                  <a:pt x="807" y="2195"/>
                </a:lnTo>
                <a:lnTo>
                  <a:pt x="819" y="2171"/>
                </a:lnTo>
                <a:lnTo>
                  <a:pt x="830" y="2183"/>
                </a:lnTo>
                <a:lnTo>
                  <a:pt x="842" y="2171"/>
                </a:lnTo>
                <a:lnTo>
                  <a:pt x="853" y="2171"/>
                </a:lnTo>
                <a:lnTo>
                  <a:pt x="865" y="2160"/>
                </a:lnTo>
                <a:lnTo>
                  <a:pt x="888" y="2136"/>
                </a:lnTo>
                <a:lnTo>
                  <a:pt x="888" y="2125"/>
                </a:lnTo>
                <a:lnTo>
                  <a:pt x="911" y="2113"/>
                </a:lnTo>
                <a:lnTo>
                  <a:pt x="899" y="2101"/>
                </a:lnTo>
                <a:lnTo>
                  <a:pt x="899" y="2113"/>
                </a:lnTo>
                <a:lnTo>
                  <a:pt x="899" y="2101"/>
                </a:lnTo>
                <a:lnTo>
                  <a:pt x="899" y="2090"/>
                </a:lnTo>
                <a:lnTo>
                  <a:pt x="888" y="2078"/>
                </a:lnTo>
                <a:lnTo>
                  <a:pt x="899" y="2066"/>
                </a:lnTo>
                <a:lnTo>
                  <a:pt x="911" y="2055"/>
                </a:lnTo>
                <a:lnTo>
                  <a:pt x="911" y="2043"/>
                </a:lnTo>
                <a:lnTo>
                  <a:pt x="934" y="2043"/>
                </a:lnTo>
                <a:lnTo>
                  <a:pt x="945" y="2055"/>
                </a:lnTo>
                <a:lnTo>
                  <a:pt x="980" y="2066"/>
                </a:lnTo>
                <a:lnTo>
                  <a:pt x="991" y="2066"/>
                </a:lnTo>
                <a:lnTo>
                  <a:pt x="1003" y="2043"/>
                </a:lnTo>
                <a:lnTo>
                  <a:pt x="1015" y="2055"/>
                </a:lnTo>
                <a:lnTo>
                  <a:pt x="1026" y="2055"/>
                </a:lnTo>
                <a:lnTo>
                  <a:pt x="1026" y="2043"/>
                </a:lnTo>
                <a:lnTo>
                  <a:pt x="1049" y="2043"/>
                </a:lnTo>
                <a:lnTo>
                  <a:pt x="1049" y="2031"/>
                </a:lnTo>
                <a:lnTo>
                  <a:pt x="1072" y="2031"/>
                </a:lnTo>
                <a:lnTo>
                  <a:pt x="1072" y="2055"/>
                </a:lnTo>
                <a:lnTo>
                  <a:pt x="1072" y="2066"/>
                </a:lnTo>
                <a:lnTo>
                  <a:pt x="1061" y="2066"/>
                </a:lnTo>
                <a:lnTo>
                  <a:pt x="1061" y="2078"/>
                </a:lnTo>
                <a:lnTo>
                  <a:pt x="1072" y="2090"/>
                </a:lnTo>
                <a:lnTo>
                  <a:pt x="1084" y="2090"/>
                </a:lnTo>
                <a:lnTo>
                  <a:pt x="1072" y="2113"/>
                </a:lnTo>
                <a:lnTo>
                  <a:pt x="1084" y="2125"/>
                </a:lnTo>
                <a:lnTo>
                  <a:pt x="1084" y="2136"/>
                </a:lnTo>
                <a:lnTo>
                  <a:pt x="1084" y="2160"/>
                </a:lnTo>
                <a:lnTo>
                  <a:pt x="1084" y="2171"/>
                </a:lnTo>
                <a:lnTo>
                  <a:pt x="1095" y="2183"/>
                </a:lnTo>
                <a:lnTo>
                  <a:pt x="1107" y="2171"/>
                </a:lnTo>
                <a:lnTo>
                  <a:pt x="1118" y="2183"/>
                </a:lnTo>
                <a:lnTo>
                  <a:pt x="1130" y="2195"/>
                </a:lnTo>
                <a:lnTo>
                  <a:pt x="1153" y="2195"/>
                </a:lnTo>
                <a:lnTo>
                  <a:pt x="1164" y="2195"/>
                </a:lnTo>
                <a:lnTo>
                  <a:pt x="1164" y="2183"/>
                </a:lnTo>
                <a:lnTo>
                  <a:pt x="1187" y="2195"/>
                </a:lnTo>
                <a:lnTo>
                  <a:pt x="1199" y="2183"/>
                </a:lnTo>
                <a:lnTo>
                  <a:pt x="1210" y="2171"/>
                </a:lnTo>
                <a:lnTo>
                  <a:pt x="1222" y="2171"/>
                </a:lnTo>
                <a:lnTo>
                  <a:pt x="1234" y="2160"/>
                </a:lnTo>
                <a:lnTo>
                  <a:pt x="1245" y="2160"/>
                </a:lnTo>
                <a:lnTo>
                  <a:pt x="1257" y="2171"/>
                </a:lnTo>
                <a:lnTo>
                  <a:pt x="1245" y="2183"/>
                </a:lnTo>
                <a:lnTo>
                  <a:pt x="1291" y="2195"/>
                </a:lnTo>
                <a:lnTo>
                  <a:pt x="1303" y="2195"/>
                </a:lnTo>
                <a:lnTo>
                  <a:pt x="1326" y="2195"/>
                </a:lnTo>
                <a:lnTo>
                  <a:pt x="1337" y="2183"/>
                </a:lnTo>
                <a:lnTo>
                  <a:pt x="1337" y="2171"/>
                </a:lnTo>
                <a:lnTo>
                  <a:pt x="1337" y="2160"/>
                </a:lnTo>
                <a:lnTo>
                  <a:pt x="1349" y="2160"/>
                </a:lnTo>
                <a:lnTo>
                  <a:pt x="1372" y="2160"/>
                </a:lnTo>
                <a:lnTo>
                  <a:pt x="1395" y="2136"/>
                </a:lnTo>
                <a:lnTo>
                  <a:pt x="1441" y="2136"/>
                </a:lnTo>
                <a:lnTo>
                  <a:pt x="1453" y="2125"/>
                </a:lnTo>
                <a:lnTo>
                  <a:pt x="1464" y="2113"/>
                </a:lnTo>
                <a:lnTo>
                  <a:pt x="1464" y="2078"/>
                </a:lnTo>
                <a:lnTo>
                  <a:pt x="1476" y="2090"/>
                </a:lnTo>
                <a:lnTo>
                  <a:pt x="1476" y="2078"/>
                </a:lnTo>
                <a:lnTo>
                  <a:pt x="1487" y="2066"/>
                </a:lnTo>
                <a:lnTo>
                  <a:pt x="1499" y="2055"/>
                </a:lnTo>
                <a:lnTo>
                  <a:pt x="1510" y="2031"/>
                </a:lnTo>
                <a:lnTo>
                  <a:pt x="1522" y="2031"/>
                </a:lnTo>
                <a:lnTo>
                  <a:pt x="1533" y="2020"/>
                </a:lnTo>
                <a:lnTo>
                  <a:pt x="1533" y="2008"/>
                </a:lnTo>
                <a:lnTo>
                  <a:pt x="1533" y="1996"/>
                </a:lnTo>
                <a:lnTo>
                  <a:pt x="1545" y="1973"/>
                </a:lnTo>
                <a:lnTo>
                  <a:pt x="1545" y="1961"/>
                </a:lnTo>
                <a:lnTo>
                  <a:pt x="1545" y="1973"/>
                </a:lnTo>
                <a:lnTo>
                  <a:pt x="1568" y="1973"/>
                </a:lnTo>
                <a:lnTo>
                  <a:pt x="1568" y="1985"/>
                </a:lnTo>
                <a:lnTo>
                  <a:pt x="1579" y="1985"/>
                </a:lnTo>
                <a:lnTo>
                  <a:pt x="1579" y="2020"/>
                </a:lnTo>
                <a:lnTo>
                  <a:pt x="1579" y="2031"/>
                </a:lnTo>
                <a:lnTo>
                  <a:pt x="1579" y="2055"/>
                </a:lnTo>
                <a:lnTo>
                  <a:pt x="1591" y="2090"/>
                </a:lnTo>
                <a:lnTo>
                  <a:pt x="1591" y="2113"/>
                </a:lnTo>
                <a:lnTo>
                  <a:pt x="1591" y="2125"/>
                </a:lnTo>
                <a:lnTo>
                  <a:pt x="1602" y="2125"/>
                </a:lnTo>
                <a:lnTo>
                  <a:pt x="1625" y="2136"/>
                </a:lnTo>
                <a:lnTo>
                  <a:pt x="1625" y="2148"/>
                </a:lnTo>
                <a:lnTo>
                  <a:pt x="1648" y="2136"/>
                </a:lnTo>
                <a:lnTo>
                  <a:pt x="1648" y="2148"/>
                </a:lnTo>
                <a:lnTo>
                  <a:pt x="1648" y="2160"/>
                </a:lnTo>
                <a:lnTo>
                  <a:pt x="1660" y="2160"/>
                </a:lnTo>
                <a:lnTo>
                  <a:pt x="1672" y="2160"/>
                </a:lnTo>
                <a:lnTo>
                  <a:pt x="1683" y="2148"/>
                </a:lnTo>
                <a:lnTo>
                  <a:pt x="1706" y="2136"/>
                </a:lnTo>
                <a:lnTo>
                  <a:pt x="1706" y="2125"/>
                </a:lnTo>
                <a:lnTo>
                  <a:pt x="1706" y="2113"/>
                </a:lnTo>
                <a:lnTo>
                  <a:pt x="1718" y="2113"/>
                </a:lnTo>
                <a:lnTo>
                  <a:pt x="1729" y="2090"/>
                </a:lnTo>
                <a:lnTo>
                  <a:pt x="1741" y="2055"/>
                </a:lnTo>
                <a:lnTo>
                  <a:pt x="1764" y="2055"/>
                </a:lnTo>
                <a:lnTo>
                  <a:pt x="1775" y="2066"/>
                </a:lnTo>
                <a:lnTo>
                  <a:pt x="1787" y="2055"/>
                </a:lnTo>
                <a:lnTo>
                  <a:pt x="1787" y="2066"/>
                </a:lnTo>
                <a:lnTo>
                  <a:pt x="1798" y="2066"/>
                </a:lnTo>
                <a:lnTo>
                  <a:pt x="1810" y="2055"/>
                </a:lnTo>
                <a:lnTo>
                  <a:pt x="1798" y="2043"/>
                </a:lnTo>
                <a:lnTo>
                  <a:pt x="1810" y="2031"/>
                </a:lnTo>
                <a:lnTo>
                  <a:pt x="1810" y="2020"/>
                </a:lnTo>
                <a:lnTo>
                  <a:pt x="1821" y="2008"/>
                </a:lnTo>
                <a:lnTo>
                  <a:pt x="1844" y="2020"/>
                </a:lnTo>
                <a:lnTo>
                  <a:pt x="1844" y="2031"/>
                </a:lnTo>
                <a:lnTo>
                  <a:pt x="1856" y="2031"/>
                </a:lnTo>
                <a:lnTo>
                  <a:pt x="1844" y="2043"/>
                </a:lnTo>
                <a:lnTo>
                  <a:pt x="1856" y="2055"/>
                </a:lnTo>
                <a:lnTo>
                  <a:pt x="1868" y="2066"/>
                </a:lnTo>
                <a:lnTo>
                  <a:pt x="1891" y="2078"/>
                </a:lnTo>
                <a:lnTo>
                  <a:pt x="1891" y="2090"/>
                </a:lnTo>
                <a:lnTo>
                  <a:pt x="1879" y="2101"/>
                </a:lnTo>
                <a:lnTo>
                  <a:pt x="1891" y="2113"/>
                </a:lnTo>
                <a:lnTo>
                  <a:pt x="1914" y="2113"/>
                </a:lnTo>
                <a:lnTo>
                  <a:pt x="1925" y="2113"/>
                </a:lnTo>
                <a:lnTo>
                  <a:pt x="1937" y="2113"/>
                </a:lnTo>
                <a:lnTo>
                  <a:pt x="1948" y="2125"/>
                </a:lnTo>
                <a:lnTo>
                  <a:pt x="1960" y="2113"/>
                </a:lnTo>
                <a:lnTo>
                  <a:pt x="1971" y="2101"/>
                </a:lnTo>
                <a:lnTo>
                  <a:pt x="1983" y="2078"/>
                </a:lnTo>
                <a:lnTo>
                  <a:pt x="2006" y="2078"/>
                </a:lnTo>
                <a:lnTo>
                  <a:pt x="2006" y="2090"/>
                </a:lnTo>
                <a:lnTo>
                  <a:pt x="2017" y="2090"/>
                </a:lnTo>
                <a:lnTo>
                  <a:pt x="2029" y="2101"/>
                </a:lnTo>
                <a:lnTo>
                  <a:pt x="2075" y="2113"/>
                </a:lnTo>
                <a:lnTo>
                  <a:pt x="2064" y="2113"/>
                </a:lnTo>
                <a:lnTo>
                  <a:pt x="2064" y="2136"/>
                </a:lnTo>
                <a:lnTo>
                  <a:pt x="2075" y="2136"/>
                </a:lnTo>
                <a:lnTo>
                  <a:pt x="2075" y="2148"/>
                </a:lnTo>
                <a:lnTo>
                  <a:pt x="2087" y="2171"/>
                </a:lnTo>
                <a:lnTo>
                  <a:pt x="2110" y="2171"/>
                </a:lnTo>
                <a:lnTo>
                  <a:pt x="2121" y="2183"/>
                </a:lnTo>
                <a:lnTo>
                  <a:pt x="2144" y="2183"/>
                </a:lnTo>
                <a:lnTo>
                  <a:pt x="2179" y="2183"/>
                </a:lnTo>
                <a:lnTo>
                  <a:pt x="2167" y="2206"/>
                </a:lnTo>
                <a:lnTo>
                  <a:pt x="2179" y="2218"/>
                </a:lnTo>
                <a:lnTo>
                  <a:pt x="2179" y="2230"/>
                </a:lnTo>
                <a:lnTo>
                  <a:pt x="2190" y="2218"/>
                </a:lnTo>
                <a:lnTo>
                  <a:pt x="2190" y="2206"/>
                </a:lnTo>
                <a:lnTo>
                  <a:pt x="2202" y="2206"/>
                </a:lnTo>
                <a:lnTo>
                  <a:pt x="2213" y="2195"/>
                </a:lnTo>
                <a:lnTo>
                  <a:pt x="2213" y="2206"/>
                </a:lnTo>
                <a:lnTo>
                  <a:pt x="2225" y="2230"/>
                </a:lnTo>
                <a:lnTo>
                  <a:pt x="2236" y="2230"/>
                </a:lnTo>
                <a:lnTo>
                  <a:pt x="2259" y="2230"/>
                </a:lnTo>
                <a:lnTo>
                  <a:pt x="2283" y="2230"/>
                </a:lnTo>
                <a:lnTo>
                  <a:pt x="2294" y="2230"/>
                </a:lnTo>
                <a:lnTo>
                  <a:pt x="2306" y="2230"/>
                </a:lnTo>
                <a:lnTo>
                  <a:pt x="2317" y="2253"/>
                </a:lnTo>
                <a:lnTo>
                  <a:pt x="2329" y="2253"/>
                </a:lnTo>
                <a:lnTo>
                  <a:pt x="2329" y="2265"/>
                </a:lnTo>
                <a:lnTo>
                  <a:pt x="2340" y="2288"/>
                </a:lnTo>
                <a:lnTo>
                  <a:pt x="2352" y="2288"/>
                </a:lnTo>
                <a:lnTo>
                  <a:pt x="2375" y="2265"/>
                </a:lnTo>
                <a:lnTo>
                  <a:pt x="2386" y="2265"/>
                </a:lnTo>
                <a:lnTo>
                  <a:pt x="2398" y="2253"/>
                </a:lnTo>
                <a:lnTo>
                  <a:pt x="2421" y="2288"/>
                </a:lnTo>
                <a:lnTo>
                  <a:pt x="2432" y="2300"/>
                </a:lnTo>
                <a:lnTo>
                  <a:pt x="2432" y="2312"/>
                </a:lnTo>
                <a:lnTo>
                  <a:pt x="2444" y="2323"/>
                </a:lnTo>
                <a:lnTo>
                  <a:pt x="2478" y="2347"/>
                </a:lnTo>
                <a:lnTo>
                  <a:pt x="2490" y="2335"/>
                </a:lnTo>
                <a:lnTo>
                  <a:pt x="2513" y="2312"/>
                </a:lnTo>
                <a:lnTo>
                  <a:pt x="2525" y="2312"/>
                </a:lnTo>
                <a:lnTo>
                  <a:pt x="2536" y="2323"/>
                </a:lnTo>
                <a:lnTo>
                  <a:pt x="2559" y="2347"/>
                </a:lnTo>
                <a:lnTo>
                  <a:pt x="2571" y="2347"/>
                </a:lnTo>
                <a:lnTo>
                  <a:pt x="2582" y="2335"/>
                </a:lnTo>
                <a:lnTo>
                  <a:pt x="2605" y="2323"/>
                </a:lnTo>
                <a:lnTo>
                  <a:pt x="2605" y="2335"/>
                </a:lnTo>
                <a:lnTo>
                  <a:pt x="2605" y="2347"/>
                </a:lnTo>
                <a:lnTo>
                  <a:pt x="2617" y="2358"/>
                </a:lnTo>
                <a:lnTo>
                  <a:pt x="2651" y="2370"/>
                </a:lnTo>
                <a:lnTo>
                  <a:pt x="2663" y="2382"/>
                </a:lnTo>
                <a:lnTo>
                  <a:pt x="2686" y="2393"/>
                </a:lnTo>
                <a:lnTo>
                  <a:pt x="2674" y="2405"/>
                </a:lnTo>
                <a:lnTo>
                  <a:pt x="2686" y="2417"/>
                </a:lnTo>
                <a:lnTo>
                  <a:pt x="2697" y="2417"/>
                </a:lnTo>
                <a:lnTo>
                  <a:pt x="2686" y="2440"/>
                </a:lnTo>
                <a:lnTo>
                  <a:pt x="2674" y="2452"/>
                </a:lnTo>
                <a:lnTo>
                  <a:pt x="2663" y="2452"/>
                </a:lnTo>
                <a:lnTo>
                  <a:pt x="2651" y="2452"/>
                </a:lnTo>
                <a:lnTo>
                  <a:pt x="2674" y="2475"/>
                </a:lnTo>
                <a:lnTo>
                  <a:pt x="2663" y="2475"/>
                </a:lnTo>
                <a:lnTo>
                  <a:pt x="2663" y="2487"/>
                </a:lnTo>
                <a:lnTo>
                  <a:pt x="2663" y="2498"/>
                </a:lnTo>
                <a:lnTo>
                  <a:pt x="2640" y="2498"/>
                </a:lnTo>
                <a:lnTo>
                  <a:pt x="2640" y="2522"/>
                </a:lnTo>
                <a:lnTo>
                  <a:pt x="2628" y="2522"/>
                </a:lnTo>
                <a:lnTo>
                  <a:pt x="2628" y="2533"/>
                </a:lnTo>
                <a:lnTo>
                  <a:pt x="2617" y="2533"/>
                </a:lnTo>
                <a:lnTo>
                  <a:pt x="2594" y="2545"/>
                </a:lnTo>
                <a:lnTo>
                  <a:pt x="2582" y="2568"/>
                </a:lnTo>
                <a:lnTo>
                  <a:pt x="2571" y="2568"/>
                </a:lnTo>
                <a:lnTo>
                  <a:pt x="2571" y="2557"/>
                </a:lnTo>
                <a:lnTo>
                  <a:pt x="2559" y="2568"/>
                </a:lnTo>
                <a:lnTo>
                  <a:pt x="2548" y="2568"/>
                </a:lnTo>
                <a:lnTo>
                  <a:pt x="2536" y="2580"/>
                </a:lnTo>
                <a:lnTo>
                  <a:pt x="2525" y="2592"/>
                </a:lnTo>
                <a:lnTo>
                  <a:pt x="2513" y="2603"/>
                </a:lnTo>
                <a:lnTo>
                  <a:pt x="2513" y="2615"/>
                </a:lnTo>
                <a:lnTo>
                  <a:pt x="2513" y="2627"/>
                </a:lnTo>
                <a:lnTo>
                  <a:pt x="2502" y="2627"/>
                </a:lnTo>
                <a:lnTo>
                  <a:pt x="2502" y="2639"/>
                </a:lnTo>
                <a:lnTo>
                  <a:pt x="2502" y="2650"/>
                </a:lnTo>
                <a:lnTo>
                  <a:pt x="2490" y="2639"/>
                </a:lnTo>
                <a:lnTo>
                  <a:pt x="2478" y="2639"/>
                </a:lnTo>
                <a:lnTo>
                  <a:pt x="2490" y="2662"/>
                </a:lnTo>
                <a:lnTo>
                  <a:pt x="2502" y="2662"/>
                </a:lnTo>
                <a:lnTo>
                  <a:pt x="2513" y="2662"/>
                </a:lnTo>
                <a:lnTo>
                  <a:pt x="2513" y="2674"/>
                </a:lnTo>
                <a:lnTo>
                  <a:pt x="2490" y="2674"/>
                </a:lnTo>
                <a:lnTo>
                  <a:pt x="2478" y="2674"/>
                </a:lnTo>
                <a:lnTo>
                  <a:pt x="2467" y="2662"/>
                </a:lnTo>
                <a:lnTo>
                  <a:pt x="2455" y="2662"/>
                </a:lnTo>
                <a:lnTo>
                  <a:pt x="2467" y="2685"/>
                </a:lnTo>
                <a:lnTo>
                  <a:pt x="2467" y="2697"/>
                </a:lnTo>
                <a:lnTo>
                  <a:pt x="2455" y="2709"/>
                </a:lnTo>
                <a:lnTo>
                  <a:pt x="2444" y="2709"/>
                </a:lnTo>
                <a:lnTo>
                  <a:pt x="2444" y="2697"/>
                </a:lnTo>
                <a:lnTo>
                  <a:pt x="2455" y="2685"/>
                </a:lnTo>
                <a:lnTo>
                  <a:pt x="2455" y="2674"/>
                </a:lnTo>
                <a:lnTo>
                  <a:pt x="2444" y="2674"/>
                </a:lnTo>
                <a:lnTo>
                  <a:pt x="2444" y="2685"/>
                </a:lnTo>
                <a:lnTo>
                  <a:pt x="2432" y="2685"/>
                </a:lnTo>
                <a:lnTo>
                  <a:pt x="2421" y="2697"/>
                </a:lnTo>
                <a:lnTo>
                  <a:pt x="2421" y="2709"/>
                </a:lnTo>
                <a:lnTo>
                  <a:pt x="2409" y="2709"/>
                </a:lnTo>
                <a:lnTo>
                  <a:pt x="2398" y="2709"/>
                </a:lnTo>
                <a:lnTo>
                  <a:pt x="2398" y="2697"/>
                </a:lnTo>
                <a:lnTo>
                  <a:pt x="2386" y="2697"/>
                </a:lnTo>
                <a:lnTo>
                  <a:pt x="2375" y="2697"/>
                </a:lnTo>
                <a:lnTo>
                  <a:pt x="2375" y="2709"/>
                </a:lnTo>
                <a:lnTo>
                  <a:pt x="2363" y="2709"/>
                </a:lnTo>
                <a:lnTo>
                  <a:pt x="2352" y="2720"/>
                </a:lnTo>
                <a:lnTo>
                  <a:pt x="2352" y="2732"/>
                </a:lnTo>
                <a:lnTo>
                  <a:pt x="2352" y="2744"/>
                </a:lnTo>
                <a:lnTo>
                  <a:pt x="2340" y="2744"/>
                </a:lnTo>
                <a:lnTo>
                  <a:pt x="2340" y="2720"/>
                </a:lnTo>
                <a:lnTo>
                  <a:pt x="2317" y="2720"/>
                </a:lnTo>
                <a:lnTo>
                  <a:pt x="2294" y="2732"/>
                </a:lnTo>
                <a:lnTo>
                  <a:pt x="2283" y="2744"/>
                </a:lnTo>
                <a:lnTo>
                  <a:pt x="2283" y="2755"/>
                </a:lnTo>
                <a:lnTo>
                  <a:pt x="2294" y="2767"/>
                </a:lnTo>
                <a:lnTo>
                  <a:pt x="2283" y="2779"/>
                </a:lnTo>
                <a:lnTo>
                  <a:pt x="2294" y="2779"/>
                </a:lnTo>
                <a:lnTo>
                  <a:pt x="2283" y="2779"/>
                </a:lnTo>
                <a:lnTo>
                  <a:pt x="2294" y="2779"/>
                </a:lnTo>
                <a:lnTo>
                  <a:pt x="2294" y="2790"/>
                </a:lnTo>
                <a:lnTo>
                  <a:pt x="2329" y="2790"/>
                </a:lnTo>
                <a:lnTo>
                  <a:pt x="2352" y="2802"/>
                </a:lnTo>
                <a:lnTo>
                  <a:pt x="2375" y="2825"/>
                </a:lnTo>
                <a:lnTo>
                  <a:pt x="2386" y="2825"/>
                </a:lnTo>
                <a:lnTo>
                  <a:pt x="2409" y="2802"/>
                </a:lnTo>
                <a:lnTo>
                  <a:pt x="2432" y="2779"/>
                </a:lnTo>
                <a:lnTo>
                  <a:pt x="2467" y="2755"/>
                </a:lnTo>
                <a:lnTo>
                  <a:pt x="2478" y="2732"/>
                </a:lnTo>
                <a:lnTo>
                  <a:pt x="2478" y="2720"/>
                </a:lnTo>
                <a:lnTo>
                  <a:pt x="2502" y="2709"/>
                </a:lnTo>
                <a:lnTo>
                  <a:pt x="2536" y="2697"/>
                </a:lnTo>
                <a:lnTo>
                  <a:pt x="2548" y="2709"/>
                </a:lnTo>
                <a:lnTo>
                  <a:pt x="2582" y="2685"/>
                </a:lnTo>
                <a:lnTo>
                  <a:pt x="2594" y="2674"/>
                </a:lnTo>
                <a:lnTo>
                  <a:pt x="2605" y="2674"/>
                </a:lnTo>
                <a:lnTo>
                  <a:pt x="2640" y="2674"/>
                </a:lnTo>
                <a:lnTo>
                  <a:pt x="2640" y="2662"/>
                </a:lnTo>
                <a:lnTo>
                  <a:pt x="2651" y="2662"/>
                </a:lnTo>
                <a:lnTo>
                  <a:pt x="2640" y="2627"/>
                </a:lnTo>
                <a:lnTo>
                  <a:pt x="2651" y="2615"/>
                </a:lnTo>
                <a:lnTo>
                  <a:pt x="2663" y="2627"/>
                </a:lnTo>
                <a:lnTo>
                  <a:pt x="2674" y="2615"/>
                </a:lnTo>
                <a:lnTo>
                  <a:pt x="2686" y="2603"/>
                </a:lnTo>
                <a:lnTo>
                  <a:pt x="2709" y="2603"/>
                </a:lnTo>
                <a:lnTo>
                  <a:pt x="2709" y="2580"/>
                </a:lnTo>
                <a:lnTo>
                  <a:pt x="2732" y="2580"/>
                </a:lnTo>
                <a:lnTo>
                  <a:pt x="2732" y="2568"/>
                </a:lnTo>
                <a:lnTo>
                  <a:pt x="2767" y="2568"/>
                </a:lnTo>
                <a:lnTo>
                  <a:pt x="2801" y="2568"/>
                </a:lnTo>
                <a:lnTo>
                  <a:pt x="2813" y="2568"/>
                </a:lnTo>
                <a:lnTo>
                  <a:pt x="2813" y="2557"/>
                </a:lnTo>
                <a:lnTo>
                  <a:pt x="2813" y="2545"/>
                </a:lnTo>
                <a:lnTo>
                  <a:pt x="2824" y="2533"/>
                </a:lnTo>
                <a:lnTo>
                  <a:pt x="2824" y="2522"/>
                </a:lnTo>
                <a:lnTo>
                  <a:pt x="2836" y="2522"/>
                </a:lnTo>
                <a:lnTo>
                  <a:pt x="2836" y="2510"/>
                </a:lnTo>
                <a:lnTo>
                  <a:pt x="2836" y="2522"/>
                </a:lnTo>
                <a:lnTo>
                  <a:pt x="2836" y="2510"/>
                </a:lnTo>
                <a:lnTo>
                  <a:pt x="2847" y="2510"/>
                </a:lnTo>
                <a:lnTo>
                  <a:pt x="2847" y="2522"/>
                </a:lnTo>
                <a:lnTo>
                  <a:pt x="2859" y="2510"/>
                </a:lnTo>
                <a:lnTo>
                  <a:pt x="2870" y="2522"/>
                </a:lnTo>
                <a:lnTo>
                  <a:pt x="2870" y="2510"/>
                </a:lnTo>
                <a:lnTo>
                  <a:pt x="2882" y="2522"/>
                </a:lnTo>
                <a:lnTo>
                  <a:pt x="2893" y="2510"/>
                </a:lnTo>
                <a:lnTo>
                  <a:pt x="2882" y="2522"/>
                </a:lnTo>
                <a:lnTo>
                  <a:pt x="2893" y="2522"/>
                </a:lnTo>
                <a:lnTo>
                  <a:pt x="2917" y="2510"/>
                </a:lnTo>
                <a:lnTo>
                  <a:pt x="2928" y="2510"/>
                </a:lnTo>
                <a:lnTo>
                  <a:pt x="2928" y="2522"/>
                </a:lnTo>
                <a:lnTo>
                  <a:pt x="2928" y="2533"/>
                </a:lnTo>
                <a:lnTo>
                  <a:pt x="2940" y="2533"/>
                </a:lnTo>
                <a:lnTo>
                  <a:pt x="2951" y="2533"/>
                </a:lnTo>
                <a:lnTo>
                  <a:pt x="2963" y="2510"/>
                </a:lnTo>
                <a:lnTo>
                  <a:pt x="2986" y="2522"/>
                </a:lnTo>
                <a:lnTo>
                  <a:pt x="2986" y="2533"/>
                </a:lnTo>
                <a:lnTo>
                  <a:pt x="2997" y="2545"/>
                </a:lnTo>
                <a:lnTo>
                  <a:pt x="3009" y="2533"/>
                </a:lnTo>
                <a:lnTo>
                  <a:pt x="3009" y="2522"/>
                </a:lnTo>
                <a:lnTo>
                  <a:pt x="3020" y="2510"/>
                </a:lnTo>
                <a:lnTo>
                  <a:pt x="3032" y="2510"/>
                </a:lnTo>
                <a:lnTo>
                  <a:pt x="3032" y="2487"/>
                </a:lnTo>
                <a:lnTo>
                  <a:pt x="3032" y="2475"/>
                </a:lnTo>
                <a:lnTo>
                  <a:pt x="3032" y="2463"/>
                </a:lnTo>
                <a:lnTo>
                  <a:pt x="3055" y="2452"/>
                </a:lnTo>
                <a:lnTo>
                  <a:pt x="3078" y="2452"/>
                </a:lnTo>
                <a:lnTo>
                  <a:pt x="3089" y="2452"/>
                </a:lnTo>
                <a:lnTo>
                  <a:pt x="3101" y="2452"/>
                </a:lnTo>
                <a:lnTo>
                  <a:pt x="3124" y="2475"/>
                </a:lnTo>
                <a:lnTo>
                  <a:pt x="3136" y="2498"/>
                </a:lnTo>
                <a:lnTo>
                  <a:pt x="3147" y="2510"/>
                </a:lnTo>
                <a:lnTo>
                  <a:pt x="3159" y="2510"/>
                </a:lnTo>
                <a:lnTo>
                  <a:pt x="3170" y="2510"/>
                </a:lnTo>
                <a:lnTo>
                  <a:pt x="3182" y="2510"/>
                </a:lnTo>
                <a:lnTo>
                  <a:pt x="3182" y="2498"/>
                </a:lnTo>
                <a:lnTo>
                  <a:pt x="3193" y="2498"/>
                </a:lnTo>
                <a:lnTo>
                  <a:pt x="3205" y="2498"/>
                </a:lnTo>
                <a:lnTo>
                  <a:pt x="3205" y="2510"/>
                </a:lnTo>
                <a:lnTo>
                  <a:pt x="3216" y="2498"/>
                </a:lnTo>
                <a:lnTo>
                  <a:pt x="3228" y="2487"/>
                </a:lnTo>
                <a:lnTo>
                  <a:pt x="3228" y="2498"/>
                </a:lnTo>
                <a:lnTo>
                  <a:pt x="3251" y="2498"/>
                </a:lnTo>
                <a:lnTo>
                  <a:pt x="3285" y="2487"/>
                </a:lnTo>
                <a:lnTo>
                  <a:pt x="3297" y="2487"/>
                </a:lnTo>
                <a:lnTo>
                  <a:pt x="3285" y="2487"/>
                </a:lnTo>
                <a:lnTo>
                  <a:pt x="3308" y="2452"/>
                </a:lnTo>
                <a:lnTo>
                  <a:pt x="3308" y="2440"/>
                </a:lnTo>
                <a:lnTo>
                  <a:pt x="3320" y="2440"/>
                </a:lnTo>
                <a:lnTo>
                  <a:pt x="3331" y="2440"/>
                </a:lnTo>
                <a:lnTo>
                  <a:pt x="3331" y="2428"/>
                </a:lnTo>
                <a:lnTo>
                  <a:pt x="3343" y="2428"/>
                </a:lnTo>
                <a:lnTo>
                  <a:pt x="3343" y="2440"/>
                </a:lnTo>
                <a:lnTo>
                  <a:pt x="3355" y="2440"/>
                </a:lnTo>
                <a:lnTo>
                  <a:pt x="3355" y="2463"/>
                </a:lnTo>
                <a:lnTo>
                  <a:pt x="3355" y="2475"/>
                </a:lnTo>
                <a:lnTo>
                  <a:pt x="3366" y="2475"/>
                </a:lnTo>
                <a:lnTo>
                  <a:pt x="3389" y="2487"/>
                </a:lnTo>
                <a:lnTo>
                  <a:pt x="3412" y="2487"/>
                </a:lnTo>
                <a:lnTo>
                  <a:pt x="3435" y="2475"/>
                </a:lnTo>
                <a:lnTo>
                  <a:pt x="3447" y="2475"/>
                </a:lnTo>
                <a:lnTo>
                  <a:pt x="3458" y="2475"/>
                </a:lnTo>
                <a:lnTo>
                  <a:pt x="3504" y="2428"/>
                </a:lnTo>
                <a:lnTo>
                  <a:pt x="3516" y="2417"/>
                </a:lnTo>
                <a:lnTo>
                  <a:pt x="3504" y="2405"/>
                </a:lnTo>
                <a:lnTo>
                  <a:pt x="3516" y="2405"/>
                </a:lnTo>
                <a:lnTo>
                  <a:pt x="3516" y="2393"/>
                </a:lnTo>
                <a:lnTo>
                  <a:pt x="3504" y="2393"/>
                </a:lnTo>
                <a:lnTo>
                  <a:pt x="3504" y="2382"/>
                </a:lnTo>
                <a:lnTo>
                  <a:pt x="3493" y="2370"/>
                </a:lnTo>
                <a:lnTo>
                  <a:pt x="3481" y="2358"/>
                </a:lnTo>
                <a:lnTo>
                  <a:pt x="3481" y="2347"/>
                </a:lnTo>
                <a:lnTo>
                  <a:pt x="3470" y="2347"/>
                </a:lnTo>
                <a:lnTo>
                  <a:pt x="3470" y="2335"/>
                </a:lnTo>
                <a:lnTo>
                  <a:pt x="3458" y="2335"/>
                </a:lnTo>
                <a:lnTo>
                  <a:pt x="3447" y="2323"/>
                </a:lnTo>
                <a:lnTo>
                  <a:pt x="3447" y="2312"/>
                </a:lnTo>
                <a:lnTo>
                  <a:pt x="3458" y="2288"/>
                </a:lnTo>
                <a:lnTo>
                  <a:pt x="3470" y="2288"/>
                </a:lnTo>
                <a:lnTo>
                  <a:pt x="3470" y="2300"/>
                </a:lnTo>
                <a:lnTo>
                  <a:pt x="3481" y="2300"/>
                </a:lnTo>
                <a:lnTo>
                  <a:pt x="3493" y="2300"/>
                </a:lnTo>
                <a:lnTo>
                  <a:pt x="3493" y="2288"/>
                </a:lnTo>
                <a:lnTo>
                  <a:pt x="3481" y="2288"/>
                </a:lnTo>
                <a:lnTo>
                  <a:pt x="3481" y="2265"/>
                </a:lnTo>
                <a:lnTo>
                  <a:pt x="3470" y="2241"/>
                </a:lnTo>
                <a:lnTo>
                  <a:pt x="3458" y="2230"/>
                </a:lnTo>
                <a:lnTo>
                  <a:pt x="3470" y="2218"/>
                </a:lnTo>
                <a:lnTo>
                  <a:pt x="3458" y="2218"/>
                </a:lnTo>
                <a:lnTo>
                  <a:pt x="3470" y="2206"/>
                </a:lnTo>
                <a:lnTo>
                  <a:pt x="3470" y="2195"/>
                </a:lnTo>
                <a:lnTo>
                  <a:pt x="3470" y="2183"/>
                </a:lnTo>
                <a:lnTo>
                  <a:pt x="3470" y="2171"/>
                </a:lnTo>
                <a:lnTo>
                  <a:pt x="3470" y="2160"/>
                </a:lnTo>
                <a:lnTo>
                  <a:pt x="3458" y="2148"/>
                </a:lnTo>
                <a:lnTo>
                  <a:pt x="3458" y="2136"/>
                </a:lnTo>
                <a:lnTo>
                  <a:pt x="3458" y="2125"/>
                </a:lnTo>
                <a:lnTo>
                  <a:pt x="3447" y="2101"/>
                </a:lnTo>
                <a:lnTo>
                  <a:pt x="3447" y="2078"/>
                </a:lnTo>
                <a:lnTo>
                  <a:pt x="3447" y="2066"/>
                </a:lnTo>
                <a:lnTo>
                  <a:pt x="3435" y="2066"/>
                </a:lnTo>
                <a:lnTo>
                  <a:pt x="3435" y="2055"/>
                </a:lnTo>
                <a:lnTo>
                  <a:pt x="3435" y="2043"/>
                </a:lnTo>
                <a:lnTo>
                  <a:pt x="3424" y="2043"/>
                </a:lnTo>
                <a:lnTo>
                  <a:pt x="3401" y="2066"/>
                </a:lnTo>
                <a:lnTo>
                  <a:pt x="3378" y="2090"/>
                </a:lnTo>
                <a:lnTo>
                  <a:pt x="3366" y="2090"/>
                </a:lnTo>
                <a:lnTo>
                  <a:pt x="3355" y="2101"/>
                </a:lnTo>
                <a:lnTo>
                  <a:pt x="3331" y="2136"/>
                </a:lnTo>
                <a:lnTo>
                  <a:pt x="3331" y="2148"/>
                </a:lnTo>
                <a:lnTo>
                  <a:pt x="3320" y="2136"/>
                </a:lnTo>
                <a:lnTo>
                  <a:pt x="3320" y="2125"/>
                </a:lnTo>
                <a:lnTo>
                  <a:pt x="3297" y="2125"/>
                </a:lnTo>
                <a:lnTo>
                  <a:pt x="3297" y="2101"/>
                </a:lnTo>
                <a:lnTo>
                  <a:pt x="3320" y="2078"/>
                </a:lnTo>
                <a:lnTo>
                  <a:pt x="3320" y="2055"/>
                </a:lnTo>
                <a:lnTo>
                  <a:pt x="3320" y="2031"/>
                </a:lnTo>
                <a:lnTo>
                  <a:pt x="3320" y="2020"/>
                </a:lnTo>
                <a:lnTo>
                  <a:pt x="3320" y="2008"/>
                </a:lnTo>
                <a:lnTo>
                  <a:pt x="3331" y="1985"/>
                </a:lnTo>
                <a:lnTo>
                  <a:pt x="3355" y="1973"/>
                </a:lnTo>
                <a:lnTo>
                  <a:pt x="3355" y="1961"/>
                </a:lnTo>
                <a:lnTo>
                  <a:pt x="3366" y="1961"/>
                </a:lnTo>
                <a:lnTo>
                  <a:pt x="3366" y="1938"/>
                </a:lnTo>
                <a:lnTo>
                  <a:pt x="3378" y="1926"/>
                </a:lnTo>
                <a:lnTo>
                  <a:pt x="3378" y="1915"/>
                </a:lnTo>
                <a:lnTo>
                  <a:pt x="3378" y="1903"/>
                </a:lnTo>
                <a:lnTo>
                  <a:pt x="3366" y="1903"/>
                </a:lnTo>
                <a:lnTo>
                  <a:pt x="3366" y="1891"/>
                </a:lnTo>
                <a:lnTo>
                  <a:pt x="3366" y="1879"/>
                </a:lnTo>
                <a:lnTo>
                  <a:pt x="3389" y="1868"/>
                </a:lnTo>
                <a:lnTo>
                  <a:pt x="3378" y="1844"/>
                </a:lnTo>
                <a:lnTo>
                  <a:pt x="3389" y="1844"/>
                </a:lnTo>
                <a:lnTo>
                  <a:pt x="3389" y="1821"/>
                </a:lnTo>
                <a:lnTo>
                  <a:pt x="3401" y="1809"/>
                </a:lnTo>
                <a:lnTo>
                  <a:pt x="3378" y="1798"/>
                </a:lnTo>
                <a:lnTo>
                  <a:pt x="3378" y="1786"/>
                </a:lnTo>
                <a:lnTo>
                  <a:pt x="3378" y="1774"/>
                </a:lnTo>
                <a:lnTo>
                  <a:pt x="3366" y="1774"/>
                </a:lnTo>
                <a:lnTo>
                  <a:pt x="3366" y="1763"/>
                </a:lnTo>
                <a:lnTo>
                  <a:pt x="3366" y="1739"/>
                </a:lnTo>
                <a:lnTo>
                  <a:pt x="3343" y="1751"/>
                </a:lnTo>
                <a:lnTo>
                  <a:pt x="3331" y="1751"/>
                </a:lnTo>
                <a:lnTo>
                  <a:pt x="3331" y="1739"/>
                </a:lnTo>
                <a:lnTo>
                  <a:pt x="3297" y="1739"/>
                </a:lnTo>
                <a:lnTo>
                  <a:pt x="3297" y="1728"/>
                </a:lnTo>
                <a:lnTo>
                  <a:pt x="3297" y="1704"/>
                </a:lnTo>
                <a:lnTo>
                  <a:pt x="3297" y="1693"/>
                </a:lnTo>
                <a:lnTo>
                  <a:pt x="3308" y="1669"/>
                </a:lnTo>
                <a:lnTo>
                  <a:pt x="3297" y="1634"/>
                </a:lnTo>
                <a:lnTo>
                  <a:pt x="3297" y="1623"/>
                </a:lnTo>
                <a:lnTo>
                  <a:pt x="3297" y="1599"/>
                </a:lnTo>
                <a:lnTo>
                  <a:pt x="3262" y="1576"/>
                </a:lnTo>
                <a:lnTo>
                  <a:pt x="3251" y="1553"/>
                </a:lnTo>
                <a:lnTo>
                  <a:pt x="3251" y="1564"/>
                </a:lnTo>
                <a:lnTo>
                  <a:pt x="3239" y="1564"/>
                </a:lnTo>
                <a:lnTo>
                  <a:pt x="3228" y="1553"/>
                </a:lnTo>
                <a:lnTo>
                  <a:pt x="3228" y="1541"/>
                </a:lnTo>
                <a:lnTo>
                  <a:pt x="3193" y="1553"/>
                </a:lnTo>
                <a:lnTo>
                  <a:pt x="3182" y="1553"/>
                </a:lnTo>
                <a:lnTo>
                  <a:pt x="3170" y="1553"/>
                </a:lnTo>
                <a:lnTo>
                  <a:pt x="3159" y="1564"/>
                </a:lnTo>
                <a:lnTo>
                  <a:pt x="3159" y="1553"/>
                </a:lnTo>
                <a:lnTo>
                  <a:pt x="3170" y="1529"/>
                </a:lnTo>
                <a:lnTo>
                  <a:pt x="3170" y="1518"/>
                </a:lnTo>
                <a:lnTo>
                  <a:pt x="3170" y="1506"/>
                </a:lnTo>
                <a:lnTo>
                  <a:pt x="3170" y="1494"/>
                </a:lnTo>
                <a:lnTo>
                  <a:pt x="3170" y="1482"/>
                </a:lnTo>
                <a:lnTo>
                  <a:pt x="3159" y="1482"/>
                </a:lnTo>
                <a:lnTo>
                  <a:pt x="3159" y="1471"/>
                </a:lnTo>
                <a:lnTo>
                  <a:pt x="3159" y="1482"/>
                </a:lnTo>
                <a:lnTo>
                  <a:pt x="3147" y="1471"/>
                </a:lnTo>
                <a:lnTo>
                  <a:pt x="3136" y="1471"/>
                </a:lnTo>
                <a:lnTo>
                  <a:pt x="3101" y="1436"/>
                </a:lnTo>
                <a:lnTo>
                  <a:pt x="3101" y="1424"/>
                </a:lnTo>
                <a:lnTo>
                  <a:pt x="3101" y="1412"/>
                </a:lnTo>
                <a:lnTo>
                  <a:pt x="3112" y="1401"/>
                </a:lnTo>
                <a:lnTo>
                  <a:pt x="3112" y="1389"/>
                </a:lnTo>
                <a:lnTo>
                  <a:pt x="3089" y="1377"/>
                </a:lnTo>
                <a:lnTo>
                  <a:pt x="3101" y="1377"/>
                </a:lnTo>
                <a:lnTo>
                  <a:pt x="3112" y="1366"/>
                </a:lnTo>
                <a:lnTo>
                  <a:pt x="3112" y="1342"/>
                </a:lnTo>
                <a:lnTo>
                  <a:pt x="3124" y="1331"/>
                </a:lnTo>
                <a:lnTo>
                  <a:pt x="3124" y="1319"/>
                </a:lnTo>
                <a:lnTo>
                  <a:pt x="3124" y="1331"/>
                </a:lnTo>
                <a:lnTo>
                  <a:pt x="3112" y="1342"/>
                </a:lnTo>
                <a:lnTo>
                  <a:pt x="3101" y="1354"/>
                </a:lnTo>
                <a:lnTo>
                  <a:pt x="3089" y="1342"/>
                </a:lnTo>
                <a:lnTo>
                  <a:pt x="3089" y="1354"/>
                </a:lnTo>
                <a:lnTo>
                  <a:pt x="3078" y="1354"/>
                </a:lnTo>
                <a:lnTo>
                  <a:pt x="3078" y="1342"/>
                </a:lnTo>
                <a:lnTo>
                  <a:pt x="3055" y="1331"/>
                </a:lnTo>
                <a:lnTo>
                  <a:pt x="3055" y="1319"/>
                </a:lnTo>
                <a:lnTo>
                  <a:pt x="3055" y="1307"/>
                </a:lnTo>
                <a:lnTo>
                  <a:pt x="3043" y="1296"/>
                </a:lnTo>
                <a:lnTo>
                  <a:pt x="3043" y="1272"/>
                </a:lnTo>
                <a:lnTo>
                  <a:pt x="3032" y="1261"/>
                </a:lnTo>
                <a:lnTo>
                  <a:pt x="3020" y="1261"/>
                </a:lnTo>
                <a:lnTo>
                  <a:pt x="3009" y="1249"/>
                </a:lnTo>
                <a:lnTo>
                  <a:pt x="2997" y="1249"/>
                </a:lnTo>
                <a:lnTo>
                  <a:pt x="2997" y="1272"/>
                </a:lnTo>
                <a:lnTo>
                  <a:pt x="2997" y="1296"/>
                </a:lnTo>
                <a:lnTo>
                  <a:pt x="2986" y="1284"/>
                </a:lnTo>
                <a:lnTo>
                  <a:pt x="2974" y="1284"/>
                </a:lnTo>
                <a:lnTo>
                  <a:pt x="2974" y="1272"/>
                </a:lnTo>
                <a:lnTo>
                  <a:pt x="2963" y="1272"/>
                </a:lnTo>
                <a:lnTo>
                  <a:pt x="2963" y="1261"/>
                </a:lnTo>
                <a:lnTo>
                  <a:pt x="2963" y="1284"/>
                </a:lnTo>
                <a:lnTo>
                  <a:pt x="2951" y="1284"/>
                </a:lnTo>
                <a:lnTo>
                  <a:pt x="2940" y="1284"/>
                </a:lnTo>
                <a:lnTo>
                  <a:pt x="2940" y="1272"/>
                </a:lnTo>
                <a:lnTo>
                  <a:pt x="2928" y="1272"/>
                </a:lnTo>
                <a:lnTo>
                  <a:pt x="2928" y="1261"/>
                </a:lnTo>
                <a:lnTo>
                  <a:pt x="2917" y="1249"/>
                </a:lnTo>
                <a:lnTo>
                  <a:pt x="2905" y="1249"/>
                </a:lnTo>
                <a:lnTo>
                  <a:pt x="2917" y="1249"/>
                </a:lnTo>
                <a:lnTo>
                  <a:pt x="2905" y="1237"/>
                </a:lnTo>
                <a:lnTo>
                  <a:pt x="2917" y="1226"/>
                </a:lnTo>
                <a:lnTo>
                  <a:pt x="2917" y="1214"/>
                </a:lnTo>
                <a:lnTo>
                  <a:pt x="2928" y="1202"/>
                </a:lnTo>
                <a:lnTo>
                  <a:pt x="2940" y="1191"/>
                </a:lnTo>
                <a:lnTo>
                  <a:pt x="2951" y="1191"/>
                </a:lnTo>
                <a:lnTo>
                  <a:pt x="2951" y="1167"/>
                </a:lnTo>
                <a:lnTo>
                  <a:pt x="2940" y="1156"/>
                </a:lnTo>
                <a:lnTo>
                  <a:pt x="2928" y="1167"/>
                </a:lnTo>
                <a:lnTo>
                  <a:pt x="2928" y="1156"/>
                </a:lnTo>
                <a:lnTo>
                  <a:pt x="2940" y="1121"/>
                </a:lnTo>
                <a:lnTo>
                  <a:pt x="2940" y="1109"/>
                </a:lnTo>
                <a:lnTo>
                  <a:pt x="2928" y="1109"/>
                </a:lnTo>
                <a:lnTo>
                  <a:pt x="2940" y="1109"/>
                </a:lnTo>
                <a:lnTo>
                  <a:pt x="2928" y="1085"/>
                </a:lnTo>
                <a:lnTo>
                  <a:pt x="2917" y="1085"/>
                </a:lnTo>
                <a:lnTo>
                  <a:pt x="2917" y="1074"/>
                </a:lnTo>
                <a:lnTo>
                  <a:pt x="2905" y="1062"/>
                </a:lnTo>
                <a:lnTo>
                  <a:pt x="2882" y="1062"/>
                </a:lnTo>
                <a:lnTo>
                  <a:pt x="2859" y="1050"/>
                </a:lnTo>
                <a:lnTo>
                  <a:pt x="2836" y="1050"/>
                </a:lnTo>
                <a:lnTo>
                  <a:pt x="2847" y="1050"/>
                </a:lnTo>
                <a:lnTo>
                  <a:pt x="2847" y="1039"/>
                </a:lnTo>
                <a:lnTo>
                  <a:pt x="2859" y="1039"/>
                </a:lnTo>
                <a:lnTo>
                  <a:pt x="2870" y="1039"/>
                </a:lnTo>
                <a:lnTo>
                  <a:pt x="2870" y="1015"/>
                </a:lnTo>
                <a:lnTo>
                  <a:pt x="2882" y="1004"/>
                </a:lnTo>
                <a:lnTo>
                  <a:pt x="2882" y="992"/>
                </a:lnTo>
                <a:lnTo>
                  <a:pt x="2893" y="980"/>
                </a:lnTo>
                <a:lnTo>
                  <a:pt x="2882" y="957"/>
                </a:lnTo>
                <a:lnTo>
                  <a:pt x="2893" y="957"/>
                </a:lnTo>
                <a:lnTo>
                  <a:pt x="2905" y="945"/>
                </a:lnTo>
                <a:lnTo>
                  <a:pt x="2893" y="934"/>
                </a:lnTo>
                <a:lnTo>
                  <a:pt x="2905" y="922"/>
                </a:lnTo>
                <a:lnTo>
                  <a:pt x="2893" y="910"/>
                </a:lnTo>
                <a:lnTo>
                  <a:pt x="2928" y="887"/>
                </a:lnTo>
                <a:lnTo>
                  <a:pt x="2940" y="887"/>
                </a:lnTo>
                <a:lnTo>
                  <a:pt x="2940" y="875"/>
                </a:lnTo>
                <a:lnTo>
                  <a:pt x="2940" y="864"/>
                </a:lnTo>
                <a:lnTo>
                  <a:pt x="2940" y="852"/>
                </a:lnTo>
                <a:lnTo>
                  <a:pt x="2940" y="840"/>
                </a:lnTo>
                <a:lnTo>
                  <a:pt x="2928" y="852"/>
                </a:lnTo>
                <a:lnTo>
                  <a:pt x="2928" y="840"/>
                </a:lnTo>
                <a:lnTo>
                  <a:pt x="2917" y="840"/>
                </a:lnTo>
                <a:lnTo>
                  <a:pt x="2917" y="829"/>
                </a:lnTo>
                <a:lnTo>
                  <a:pt x="2917" y="817"/>
                </a:lnTo>
                <a:lnTo>
                  <a:pt x="2928" y="829"/>
                </a:lnTo>
                <a:lnTo>
                  <a:pt x="2940" y="817"/>
                </a:lnTo>
                <a:lnTo>
                  <a:pt x="2928" y="817"/>
                </a:lnTo>
                <a:lnTo>
                  <a:pt x="2940" y="805"/>
                </a:lnTo>
                <a:lnTo>
                  <a:pt x="2940" y="794"/>
                </a:lnTo>
                <a:lnTo>
                  <a:pt x="2951" y="770"/>
                </a:lnTo>
                <a:lnTo>
                  <a:pt x="2951" y="759"/>
                </a:lnTo>
                <a:lnTo>
                  <a:pt x="2951" y="747"/>
                </a:lnTo>
                <a:lnTo>
                  <a:pt x="2963" y="747"/>
                </a:lnTo>
                <a:lnTo>
                  <a:pt x="2963" y="723"/>
                </a:lnTo>
                <a:lnTo>
                  <a:pt x="2974" y="700"/>
                </a:lnTo>
                <a:lnTo>
                  <a:pt x="2974" y="688"/>
                </a:lnTo>
                <a:lnTo>
                  <a:pt x="2974" y="665"/>
                </a:lnTo>
                <a:lnTo>
                  <a:pt x="3009" y="653"/>
                </a:lnTo>
                <a:lnTo>
                  <a:pt x="3009" y="642"/>
                </a:lnTo>
                <a:lnTo>
                  <a:pt x="3009" y="630"/>
                </a:lnTo>
                <a:lnTo>
                  <a:pt x="2997" y="607"/>
                </a:lnTo>
                <a:lnTo>
                  <a:pt x="2974" y="595"/>
                </a:lnTo>
                <a:lnTo>
                  <a:pt x="2963" y="560"/>
                </a:lnTo>
                <a:lnTo>
                  <a:pt x="2951" y="560"/>
                </a:lnTo>
                <a:lnTo>
                  <a:pt x="2951" y="548"/>
                </a:lnTo>
                <a:lnTo>
                  <a:pt x="2951" y="537"/>
                </a:lnTo>
                <a:lnTo>
                  <a:pt x="2963" y="525"/>
                </a:lnTo>
                <a:lnTo>
                  <a:pt x="2951" y="513"/>
                </a:lnTo>
                <a:lnTo>
                  <a:pt x="2963" y="513"/>
                </a:lnTo>
                <a:lnTo>
                  <a:pt x="2963" y="502"/>
                </a:lnTo>
                <a:lnTo>
                  <a:pt x="2963" y="478"/>
                </a:lnTo>
                <a:lnTo>
                  <a:pt x="2951" y="478"/>
                </a:lnTo>
                <a:lnTo>
                  <a:pt x="2940" y="478"/>
                </a:lnTo>
                <a:lnTo>
                  <a:pt x="2928" y="478"/>
                </a:lnTo>
                <a:lnTo>
                  <a:pt x="2917" y="467"/>
                </a:lnTo>
                <a:lnTo>
                  <a:pt x="2893" y="455"/>
                </a:lnTo>
                <a:lnTo>
                  <a:pt x="2882" y="455"/>
                </a:lnTo>
                <a:lnTo>
                  <a:pt x="2870" y="455"/>
                </a:lnTo>
                <a:lnTo>
                  <a:pt x="2870" y="443"/>
                </a:lnTo>
                <a:lnTo>
                  <a:pt x="2870" y="432"/>
                </a:lnTo>
                <a:lnTo>
                  <a:pt x="2870" y="420"/>
                </a:lnTo>
                <a:lnTo>
                  <a:pt x="2859" y="397"/>
                </a:lnTo>
                <a:lnTo>
                  <a:pt x="2847" y="373"/>
                </a:lnTo>
                <a:lnTo>
                  <a:pt x="2813" y="362"/>
                </a:lnTo>
                <a:lnTo>
                  <a:pt x="2813" y="350"/>
                </a:lnTo>
                <a:lnTo>
                  <a:pt x="2801" y="350"/>
                </a:lnTo>
                <a:lnTo>
                  <a:pt x="2801" y="326"/>
                </a:lnTo>
                <a:lnTo>
                  <a:pt x="2801" y="315"/>
                </a:lnTo>
                <a:lnTo>
                  <a:pt x="2824" y="315"/>
                </a:lnTo>
                <a:lnTo>
                  <a:pt x="2836" y="326"/>
                </a:lnTo>
                <a:lnTo>
                  <a:pt x="2847" y="315"/>
                </a:lnTo>
                <a:lnTo>
                  <a:pt x="2859" y="291"/>
                </a:lnTo>
                <a:lnTo>
                  <a:pt x="2870" y="291"/>
                </a:lnTo>
                <a:lnTo>
                  <a:pt x="2882" y="280"/>
                </a:lnTo>
                <a:lnTo>
                  <a:pt x="2882" y="291"/>
                </a:lnTo>
                <a:lnTo>
                  <a:pt x="2893" y="280"/>
                </a:lnTo>
                <a:lnTo>
                  <a:pt x="2905" y="280"/>
                </a:lnTo>
                <a:lnTo>
                  <a:pt x="2905" y="268"/>
                </a:lnTo>
                <a:lnTo>
                  <a:pt x="2917" y="268"/>
                </a:lnTo>
                <a:lnTo>
                  <a:pt x="2928" y="245"/>
                </a:lnTo>
                <a:lnTo>
                  <a:pt x="2940" y="233"/>
                </a:lnTo>
                <a:lnTo>
                  <a:pt x="2940" y="221"/>
                </a:lnTo>
                <a:lnTo>
                  <a:pt x="2974" y="221"/>
                </a:lnTo>
                <a:lnTo>
                  <a:pt x="2997" y="221"/>
                </a:lnTo>
                <a:lnTo>
                  <a:pt x="2997" y="210"/>
                </a:lnTo>
                <a:lnTo>
                  <a:pt x="2997" y="198"/>
                </a:lnTo>
                <a:lnTo>
                  <a:pt x="2997" y="186"/>
                </a:lnTo>
                <a:lnTo>
                  <a:pt x="3009" y="163"/>
                </a:lnTo>
                <a:lnTo>
                  <a:pt x="3009" y="151"/>
                </a:lnTo>
                <a:lnTo>
                  <a:pt x="3009" y="140"/>
                </a:lnTo>
                <a:lnTo>
                  <a:pt x="2997" y="128"/>
                </a:lnTo>
                <a:lnTo>
                  <a:pt x="2986" y="128"/>
                </a:lnTo>
                <a:lnTo>
                  <a:pt x="2986" y="116"/>
                </a:lnTo>
                <a:lnTo>
                  <a:pt x="2986" y="105"/>
                </a:lnTo>
                <a:lnTo>
                  <a:pt x="2997" y="128"/>
                </a:lnTo>
                <a:lnTo>
                  <a:pt x="3020" y="140"/>
                </a:lnTo>
                <a:lnTo>
                  <a:pt x="3055" y="128"/>
                </a:lnTo>
                <a:lnTo>
                  <a:pt x="3066" y="140"/>
                </a:lnTo>
                <a:lnTo>
                  <a:pt x="3089" y="140"/>
                </a:lnTo>
                <a:lnTo>
                  <a:pt x="3101" y="140"/>
                </a:lnTo>
                <a:lnTo>
                  <a:pt x="3112" y="140"/>
                </a:lnTo>
                <a:lnTo>
                  <a:pt x="3112" y="128"/>
                </a:lnTo>
                <a:lnTo>
                  <a:pt x="3124" y="128"/>
                </a:lnTo>
                <a:lnTo>
                  <a:pt x="3136" y="128"/>
                </a:lnTo>
                <a:lnTo>
                  <a:pt x="3147" y="128"/>
                </a:lnTo>
                <a:lnTo>
                  <a:pt x="3147" y="140"/>
                </a:lnTo>
                <a:lnTo>
                  <a:pt x="3159" y="140"/>
                </a:lnTo>
                <a:lnTo>
                  <a:pt x="3170" y="140"/>
                </a:lnTo>
                <a:lnTo>
                  <a:pt x="3170" y="116"/>
                </a:lnTo>
                <a:lnTo>
                  <a:pt x="3193" y="105"/>
                </a:lnTo>
                <a:lnTo>
                  <a:pt x="3205" y="105"/>
                </a:lnTo>
                <a:lnTo>
                  <a:pt x="3216" y="116"/>
                </a:lnTo>
                <a:lnTo>
                  <a:pt x="3216" y="140"/>
                </a:lnTo>
                <a:lnTo>
                  <a:pt x="3239" y="93"/>
                </a:lnTo>
                <a:lnTo>
                  <a:pt x="3239" y="81"/>
                </a:lnTo>
                <a:lnTo>
                  <a:pt x="3262" y="58"/>
                </a:lnTo>
                <a:lnTo>
                  <a:pt x="3274" y="58"/>
                </a:lnTo>
                <a:lnTo>
                  <a:pt x="3285" y="46"/>
                </a:lnTo>
                <a:lnTo>
                  <a:pt x="3297" y="46"/>
                </a:lnTo>
                <a:lnTo>
                  <a:pt x="3308" y="46"/>
                </a:lnTo>
                <a:lnTo>
                  <a:pt x="3320" y="46"/>
                </a:lnTo>
                <a:lnTo>
                  <a:pt x="3331" y="58"/>
                </a:lnTo>
                <a:lnTo>
                  <a:pt x="3343" y="58"/>
                </a:lnTo>
                <a:lnTo>
                  <a:pt x="3355" y="58"/>
                </a:lnTo>
                <a:lnTo>
                  <a:pt x="3378" y="70"/>
                </a:lnTo>
                <a:lnTo>
                  <a:pt x="3389" y="70"/>
                </a:lnTo>
                <a:lnTo>
                  <a:pt x="3401" y="81"/>
                </a:lnTo>
                <a:lnTo>
                  <a:pt x="3412" y="70"/>
                </a:lnTo>
                <a:lnTo>
                  <a:pt x="3435" y="81"/>
                </a:lnTo>
                <a:lnTo>
                  <a:pt x="3447" y="93"/>
                </a:lnTo>
                <a:lnTo>
                  <a:pt x="3458" y="81"/>
                </a:lnTo>
                <a:lnTo>
                  <a:pt x="3470" y="93"/>
                </a:lnTo>
                <a:lnTo>
                  <a:pt x="3481" y="93"/>
                </a:lnTo>
                <a:lnTo>
                  <a:pt x="3504" y="105"/>
                </a:lnTo>
                <a:lnTo>
                  <a:pt x="3516" y="105"/>
                </a:lnTo>
                <a:lnTo>
                  <a:pt x="3539" y="93"/>
                </a:lnTo>
                <a:lnTo>
                  <a:pt x="3562" y="70"/>
                </a:lnTo>
                <a:lnTo>
                  <a:pt x="3574" y="81"/>
                </a:lnTo>
                <a:lnTo>
                  <a:pt x="3585" y="81"/>
                </a:lnTo>
                <a:lnTo>
                  <a:pt x="3620" y="70"/>
                </a:lnTo>
                <a:lnTo>
                  <a:pt x="3643" y="70"/>
                </a:lnTo>
                <a:lnTo>
                  <a:pt x="3666" y="70"/>
                </a:lnTo>
                <a:lnTo>
                  <a:pt x="3677" y="58"/>
                </a:lnTo>
                <a:lnTo>
                  <a:pt x="3677" y="46"/>
                </a:lnTo>
                <a:lnTo>
                  <a:pt x="3677" y="23"/>
                </a:lnTo>
                <a:lnTo>
                  <a:pt x="3689" y="23"/>
                </a:lnTo>
                <a:lnTo>
                  <a:pt x="3700" y="11"/>
                </a:lnTo>
                <a:lnTo>
                  <a:pt x="3723" y="11"/>
                </a:lnTo>
                <a:lnTo>
                  <a:pt x="3723" y="0"/>
                </a:lnTo>
                <a:lnTo>
                  <a:pt x="3747" y="0"/>
                </a:lnTo>
                <a:lnTo>
                  <a:pt x="3758" y="0"/>
                </a:lnTo>
                <a:lnTo>
                  <a:pt x="3770" y="11"/>
                </a:lnTo>
                <a:lnTo>
                  <a:pt x="3781" y="23"/>
                </a:lnTo>
                <a:lnTo>
                  <a:pt x="3793" y="23"/>
                </a:lnTo>
                <a:lnTo>
                  <a:pt x="3781" y="58"/>
                </a:lnTo>
                <a:lnTo>
                  <a:pt x="3793" y="70"/>
                </a:lnTo>
                <a:lnTo>
                  <a:pt x="3793" y="81"/>
                </a:lnTo>
                <a:lnTo>
                  <a:pt x="3793" y="93"/>
                </a:lnTo>
                <a:lnTo>
                  <a:pt x="3793" y="105"/>
                </a:lnTo>
                <a:lnTo>
                  <a:pt x="3839" y="128"/>
                </a:lnTo>
                <a:lnTo>
                  <a:pt x="3850" y="140"/>
                </a:lnTo>
                <a:lnTo>
                  <a:pt x="3885" y="140"/>
                </a:lnTo>
                <a:lnTo>
                  <a:pt x="3896" y="140"/>
                </a:lnTo>
                <a:lnTo>
                  <a:pt x="3908" y="140"/>
                </a:lnTo>
                <a:lnTo>
                  <a:pt x="3919" y="151"/>
                </a:lnTo>
                <a:lnTo>
                  <a:pt x="3919" y="140"/>
                </a:lnTo>
                <a:lnTo>
                  <a:pt x="3931" y="116"/>
                </a:lnTo>
                <a:lnTo>
                  <a:pt x="3942" y="105"/>
                </a:lnTo>
                <a:lnTo>
                  <a:pt x="3989" y="105"/>
                </a:lnTo>
                <a:lnTo>
                  <a:pt x="4012" y="105"/>
                </a:lnTo>
                <a:lnTo>
                  <a:pt x="4012" y="128"/>
                </a:lnTo>
                <a:lnTo>
                  <a:pt x="4023" y="151"/>
                </a:lnTo>
                <a:lnTo>
                  <a:pt x="4035" y="163"/>
                </a:lnTo>
                <a:lnTo>
                  <a:pt x="4081" y="175"/>
                </a:lnTo>
                <a:lnTo>
                  <a:pt x="4092" y="175"/>
                </a:lnTo>
                <a:lnTo>
                  <a:pt x="4115" y="175"/>
                </a:lnTo>
                <a:lnTo>
                  <a:pt x="4127" y="186"/>
                </a:lnTo>
                <a:lnTo>
                  <a:pt x="4127" y="198"/>
                </a:lnTo>
                <a:lnTo>
                  <a:pt x="4138" y="221"/>
                </a:lnTo>
                <a:lnTo>
                  <a:pt x="4138" y="210"/>
                </a:lnTo>
                <a:lnTo>
                  <a:pt x="4138" y="198"/>
                </a:lnTo>
                <a:lnTo>
                  <a:pt x="4150" y="210"/>
                </a:lnTo>
                <a:lnTo>
                  <a:pt x="4196" y="198"/>
                </a:lnTo>
                <a:lnTo>
                  <a:pt x="4196" y="221"/>
                </a:lnTo>
                <a:lnTo>
                  <a:pt x="4185" y="245"/>
                </a:lnTo>
                <a:lnTo>
                  <a:pt x="4173" y="256"/>
                </a:lnTo>
                <a:lnTo>
                  <a:pt x="4150" y="256"/>
                </a:lnTo>
                <a:lnTo>
                  <a:pt x="4150" y="268"/>
                </a:lnTo>
                <a:lnTo>
                  <a:pt x="4150" y="280"/>
                </a:lnTo>
                <a:lnTo>
                  <a:pt x="4173" y="268"/>
                </a:lnTo>
                <a:lnTo>
                  <a:pt x="4208" y="291"/>
                </a:lnTo>
                <a:lnTo>
                  <a:pt x="4208" y="315"/>
                </a:lnTo>
                <a:lnTo>
                  <a:pt x="4196" y="326"/>
                </a:lnTo>
                <a:lnTo>
                  <a:pt x="4185" y="338"/>
                </a:lnTo>
                <a:lnTo>
                  <a:pt x="4208" y="362"/>
                </a:lnTo>
                <a:lnTo>
                  <a:pt x="4219" y="373"/>
                </a:lnTo>
                <a:lnTo>
                  <a:pt x="4231" y="362"/>
                </a:lnTo>
                <a:lnTo>
                  <a:pt x="4242" y="350"/>
                </a:lnTo>
                <a:lnTo>
                  <a:pt x="4265" y="350"/>
                </a:lnTo>
                <a:lnTo>
                  <a:pt x="4277" y="326"/>
                </a:lnTo>
                <a:lnTo>
                  <a:pt x="4300" y="350"/>
                </a:lnTo>
                <a:lnTo>
                  <a:pt x="4300" y="373"/>
                </a:lnTo>
                <a:lnTo>
                  <a:pt x="4311" y="385"/>
                </a:lnTo>
                <a:lnTo>
                  <a:pt x="4311" y="408"/>
                </a:lnTo>
                <a:lnTo>
                  <a:pt x="4323" y="408"/>
                </a:lnTo>
                <a:lnTo>
                  <a:pt x="4346" y="408"/>
                </a:lnTo>
                <a:lnTo>
                  <a:pt x="4357" y="420"/>
                </a:lnTo>
                <a:lnTo>
                  <a:pt x="4369" y="467"/>
                </a:lnTo>
                <a:lnTo>
                  <a:pt x="4369" y="490"/>
                </a:lnTo>
                <a:lnTo>
                  <a:pt x="4404" y="490"/>
                </a:lnTo>
                <a:lnTo>
                  <a:pt x="4415" y="490"/>
                </a:lnTo>
                <a:lnTo>
                  <a:pt x="4415" y="502"/>
                </a:lnTo>
                <a:lnTo>
                  <a:pt x="4427" y="502"/>
                </a:lnTo>
                <a:lnTo>
                  <a:pt x="4427" y="513"/>
                </a:lnTo>
                <a:lnTo>
                  <a:pt x="4438" y="525"/>
                </a:lnTo>
                <a:lnTo>
                  <a:pt x="4450" y="525"/>
                </a:lnTo>
                <a:lnTo>
                  <a:pt x="4473" y="513"/>
                </a:lnTo>
                <a:lnTo>
                  <a:pt x="4496" y="490"/>
                </a:lnTo>
                <a:lnTo>
                  <a:pt x="4519" y="478"/>
                </a:lnTo>
                <a:lnTo>
                  <a:pt x="4542" y="467"/>
                </a:lnTo>
                <a:lnTo>
                  <a:pt x="4553" y="490"/>
                </a:lnTo>
                <a:lnTo>
                  <a:pt x="4565" y="502"/>
                </a:lnTo>
                <a:lnTo>
                  <a:pt x="4576" y="513"/>
                </a:lnTo>
                <a:lnTo>
                  <a:pt x="4588" y="525"/>
                </a:lnTo>
                <a:lnTo>
                  <a:pt x="4600" y="513"/>
                </a:lnTo>
                <a:lnTo>
                  <a:pt x="4611" y="513"/>
                </a:lnTo>
                <a:lnTo>
                  <a:pt x="4634" y="502"/>
                </a:lnTo>
                <a:lnTo>
                  <a:pt x="4646" y="513"/>
                </a:lnTo>
                <a:lnTo>
                  <a:pt x="4669" y="502"/>
                </a:lnTo>
                <a:lnTo>
                  <a:pt x="4715" y="443"/>
                </a:lnTo>
                <a:lnTo>
                  <a:pt x="4738" y="455"/>
                </a:lnTo>
                <a:lnTo>
                  <a:pt x="4807" y="478"/>
                </a:lnTo>
                <a:lnTo>
                  <a:pt x="4807" y="467"/>
                </a:lnTo>
                <a:lnTo>
                  <a:pt x="4819" y="455"/>
                </a:lnTo>
                <a:lnTo>
                  <a:pt x="4853" y="432"/>
                </a:lnTo>
                <a:lnTo>
                  <a:pt x="4865" y="408"/>
                </a:lnTo>
                <a:lnTo>
                  <a:pt x="4888" y="432"/>
                </a:lnTo>
                <a:lnTo>
                  <a:pt x="4899" y="443"/>
                </a:lnTo>
                <a:lnTo>
                  <a:pt x="4922" y="455"/>
                </a:lnTo>
                <a:lnTo>
                  <a:pt x="4934" y="455"/>
                </a:lnTo>
                <a:lnTo>
                  <a:pt x="4945" y="467"/>
                </a:lnTo>
                <a:lnTo>
                  <a:pt x="4945" y="478"/>
                </a:lnTo>
                <a:lnTo>
                  <a:pt x="4957" y="490"/>
                </a:lnTo>
                <a:lnTo>
                  <a:pt x="4968" y="502"/>
                </a:lnTo>
                <a:lnTo>
                  <a:pt x="4980" y="502"/>
                </a:lnTo>
                <a:lnTo>
                  <a:pt x="4991" y="478"/>
                </a:lnTo>
                <a:lnTo>
                  <a:pt x="4980" y="467"/>
                </a:lnTo>
                <a:lnTo>
                  <a:pt x="4968" y="443"/>
                </a:lnTo>
                <a:lnTo>
                  <a:pt x="4968" y="432"/>
                </a:lnTo>
                <a:lnTo>
                  <a:pt x="4968" y="408"/>
                </a:lnTo>
                <a:lnTo>
                  <a:pt x="4968" y="397"/>
                </a:lnTo>
                <a:lnTo>
                  <a:pt x="4980" y="385"/>
                </a:lnTo>
                <a:lnTo>
                  <a:pt x="4980" y="350"/>
                </a:lnTo>
                <a:lnTo>
                  <a:pt x="4991" y="338"/>
                </a:lnTo>
                <a:lnTo>
                  <a:pt x="5003" y="326"/>
                </a:lnTo>
                <a:lnTo>
                  <a:pt x="5049" y="326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3" name="extremadura"/>
          <p:cNvSpPr>
            <a:spLocks/>
          </p:cNvSpPr>
          <p:nvPr/>
        </p:nvSpPr>
        <p:spPr bwMode="auto">
          <a:xfrm>
            <a:off x="3971445" y="3252732"/>
            <a:ext cx="1088237" cy="1186070"/>
          </a:xfrm>
          <a:custGeom>
            <a:avLst/>
            <a:gdLst>
              <a:gd name="T0" fmla="*/ 588 w 4323"/>
              <a:gd name="T1" fmla="*/ 4484 h 5010"/>
              <a:gd name="T2" fmla="*/ 461 w 4323"/>
              <a:gd name="T3" fmla="*/ 4298 h 5010"/>
              <a:gd name="T4" fmla="*/ 265 w 4323"/>
              <a:gd name="T5" fmla="*/ 3982 h 5010"/>
              <a:gd name="T6" fmla="*/ 231 w 4323"/>
              <a:gd name="T7" fmla="*/ 3842 h 5010"/>
              <a:gd name="T8" fmla="*/ 323 w 4323"/>
              <a:gd name="T9" fmla="*/ 3527 h 5010"/>
              <a:gd name="T10" fmla="*/ 623 w 4323"/>
              <a:gd name="T11" fmla="*/ 3165 h 5010"/>
              <a:gd name="T12" fmla="*/ 819 w 4323"/>
              <a:gd name="T13" fmla="*/ 2768 h 5010"/>
              <a:gd name="T14" fmla="*/ 565 w 4323"/>
              <a:gd name="T15" fmla="*/ 2534 h 5010"/>
              <a:gd name="T16" fmla="*/ 404 w 4323"/>
              <a:gd name="T17" fmla="*/ 2359 h 5010"/>
              <a:gd name="T18" fmla="*/ 323 w 4323"/>
              <a:gd name="T19" fmla="*/ 2056 h 5010"/>
              <a:gd name="T20" fmla="*/ 231 w 4323"/>
              <a:gd name="T21" fmla="*/ 1880 h 5010"/>
              <a:gd name="T22" fmla="*/ 115 w 4323"/>
              <a:gd name="T23" fmla="*/ 1717 h 5010"/>
              <a:gd name="T24" fmla="*/ 138 w 4323"/>
              <a:gd name="T25" fmla="*/ 1542 h 5010"/>
              <a:gd name="T26" fmla="*/ 715 w 4323"/>
              <a:gd name="T27" fmla="*/ 1577 h 5010"/>
              <a:gd name="T28" fmla="*/ 842 w 4323"/>
              <a:gd name="T29" fmla="*/ 1308 h 5010"/>
              <a:gd name="T30" fmla="*/ 980 w 4323"/>
              <a:gd name="T31" fmla="*/ 1133 h 5010"/>
              <a:gd name="T32" fmla="*/ 1049 w 4323"/>
              <a:gd name="T33" fmla="*/ 900 h 5010"/>
              <a:gd name="T34" fmla="*/ 922 w 4323"/>
              <a:gd name="T35" fmla="*/ 689 h 5010"/>
              <a:gd name="T36" fmla="*/ 830 w 4323"/>
              <a:gd name="T37" fmla="*/ 596 h 5010"/>
              <a:gd name="T38" fmla="*/ 1003 w 4323"/>
              <a:gd name="T39" fmla="*/ 409 h 5010"/>
              <a:gd name="T40" fmla="*/ 1245 w 4323"/>
              <a:gd name="T41" fmla="*/ 421 h 5010"/>
              <a:gd name="T42" fmla="*/ 1510 w 4323"/>
              <a:gd name="T43" fmla="*/ 386 h 5010"/>
              <a:gd name="T44" fmla="*/ 1798 w 4323"/>
              <a:gd name="T45" fmla="*/ 164 h 5010"/>
              <a:gd name="T46" fmla="*/ 2052 w 4323"/>
              <a:gd name="T47" fmla="*/ 12 h 5010"/>
              <a:gd name="T48" fmla="*/ 2225 w 4323"/>
              <a:gd name="T49" fmla="*/ 152 h 5010"/>
              <a:gd name="T50" fmla="*/ 2259 w 4323"/>
              <a:gd name="T51" fmla="*/ 281 h 5010"/>
              <a:gd name="T52" fmla="*/ 2513 w 4323"/>
              <a:gd name="T53" fmla="*/ 374 h 5010"/>
              <a:gd name="T54" fmla="*/ 2663 w 4323"/>
              <a:gd name="T55" fmla="*/ 409 h 5010"/>
              <a:gd name="T56" fmla="*/ 2917 w 4323"/>
              <a:gd name="T57" fmla="*/ 549 h 5010"/>
              <a:gd name="T58" fmla="*/ 3251 w 4323"/>
              <a:gd name="T59" fmla="*/ 503 h 5010"/>
              <a:gd name="T60" fmla="*/ 3320 w 4323"/>
              <a:gd name="T61" fmla="*/ 748 h 5010"/>
              <a:gd name="T62" fmla="*/ 3228 w 4323"/>
              <a:gd name="T63" fmla="*/ 1238 h 5010"/>
              <a:gd name="T64" fmla="*/ 3343 w 4323"/>
              <a:gd name="T65" fmla="*/ 1448 h 5010"/>
              <a:gd name="T66" fmla="*/ 3551 w 4323"/>
              <a:gd name="T67" fmla="*/ 1483 h 5010"/>
              <a:gd name="T68" fmla="*/ 3504 w 4323"/>
              <a:gd name="T69" fmla="*/ 1787 h 5010"/>
              <a:gd name="T70" fmla="*/ 3804 w 4323"/>
              <a:gd name="T71" fmla="*/ 2126 h 5010"/>
              <a:gd name="T72" fmla="*/ 4023 w 4323"/>
              <a:gd name="T73" fmla="*/ 2231 h 5010"/>
              <a:gd name="T74" fmla="*/ 4288 w 4323"/>
              <a:gd name="T75" fmla="*/ 2172 h 5010"/>
              <a:gd name="T76" fmla="*/ 4265 w 4323"/>
              <a:gd name="T77" fmla="*/ 2604 h 5010"/>
              <a:gd name="T78" fmla="*/ 4012 w 4323"/>
              <a:gd name="T79" fmla="*/ 2698 h 5010"/>
              <a:gd name="T80" fmla="*/ 3885 w 4323"/>
              <a:gd name="T81" fmla="*/ 2861 h 5010"/>
              <a:gd name="T82" fmla="*/ 4035 w 4323"/>
              <a:gd name="T83" fmla="*/ 3095 h 5010"/>
              <a:gd name="T84" fmla="*/ 3850 w 4323"/>
              <a:gd name="T85" fmla="*/ 3305 h 5010"/>
              <a:gd name="T86" fmla="*/ 3597 w 4323"/>
              <a:gd name="T87" fmla="*/ 3539 h 5010"/>
              <a:gd name="T88" fmla="*/ 3470 w 4323"/>
              <a:gd name="T89" fmla="*/ 3632 h 5010"/>
              <a:gd name="T90" fmla="*/ 3331 w 4323"/>
              <a:gd name="T91" fmla="*/ 3725 h 5010"/>
              <a:gd name="T92" fmla="*/ 3170 w 4323"/>
              <a:gd name="T93" fmla="*/ 3842 h 5010"/>
              <a:gd name="T94" fmla="*/ 3032 w 4323"/>
              <a:gd name="T95" fmla="*/ 3982 h 5010"/>
              <a:gd name="T96" fmla="*/ 2870 w 4323"/>
              <a:gd name="T97" fmla="*/ 4169 h 5010"/>
              <a:gd name="T98" fmla="*/ 2917 w 4323"/>
              <a:gd name="T99" fmla="*/ 4368 h 5010"/>
              <a:gd name="T100" fmla="*/ 2905 w 4323"/>
              <a:gd name="T101" fmla="*/ 4601 h 5010"/>
              <a:gd name="T102" fmla="*/ 2605 w 4323"/>
              <a:gd name="T103" fmla="*/ 4660 h 5010"/>
              <a:gd name="T104" fmla="*/ 2674 w 4323"/>
              <a:gd name="T105" fmla="*/ 4543 h 5010"/>
              <a:gd name="T106" fmla="*/ 2502 w 4323"/>
              <a:gd name="T107" fmla="*/ 4566 h 5010"/>
              <a:gd name="T108" fmla="*/ 2317 w 4323"/>
              <a:gd name="T109" fmla="*/ 4730 h 5010"/>
              <a:gd name="T110" fmla="*/ 2190 w 4323"/>
              <a:gd name="T111" fmla="*/ 4916 h 5010"/>
              <a:gd name="T112" fmla="*/ 1948 w 4323"/>
              <a:gd name="T113" fmla="*/ 4975 h 5010"/>
              <a:gd name="T114" fmla="*/ 1718 w 4323"/>
              <a:gd name="T115" fmla="*/ 4905 h 5010"/>
              <a:gd name="T116" fmla="*/ 1487 w 4323"/>
              <a:gd name="T117" fmla="*/ 4811 h 5010"/>
              <a:gd name="T118" fmla="*/ 1303 w 4323"/>
              <a:gd name="T119" fmla="*/ 4823 h 5010"/>
              <a:gd name="T120" fmla="*/ 1176 w 4323"/>
              <a:gd name="T121" fmla="*/ 4671 h 5010"/>
              <a:gd name="T122" fmla="*/ 1026 w 4323"/>
              <a:gd name="T123" fmla="*/ 4648 h 5010"/>
              <a:gd name="T124" fmla="*/ 865 w 4323"/>
              <a:gd name="T125" fmla="*/ 4473 h 50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23"/>
              <a:gd name="T190" fmla="*/ 0 h 5010"/>
              <a:gd name="T191" fmla="*/ 4323 w 4323"/>
              <a:gd name="T192" fmla="*/ 5010 h 50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23" h="5010">
                <a:moveTo>
                  <a:pt x="772" y="4414"/>
                </a:moveTo>
                <a:lnTo>
                  <a:pt x="772" y="4426"/>
                </a:lnTo>
                <a:lnTo>
                  <a:pt x="761" y="4426"/>
                </a:lnTo>
                <a:lnTo>
                  <a:pt x="772" y="4414"/>
                </a:lnTo>
                <a:lnTo>
                  <a:pt x="749" y="4414"/>
                </a:lnTo>
                <a:lnTo>
                  <a:pt x="726" y="4438"/>
                </a:lnTo>
                <a:lnTo>
                  <a:pt x="715" y="4426"/>
                </a:lnTo>
                <a:lnTo>
                  <a:pt x="692" y="4438"/>
                </a:lnTo>
                <a:lnTo>
                  <a:pt x="669" y="4438"/>
                </a:lnTo>
                <a:lnTo>
                  <a:pt x="669" y="4449"/>
                </a:lnTo>
                <a:lnTo>
                  <a:pt x="657" y="4449"/>
                </a:lnTo>
                <a:lnTo>
                  <a:pt x="657" y="4461"/>
                </a:lnTo>
                <a:lnTo>
                  <a:pt x="657" y="4473"/>
                </a:lnTo>
                <a:lnTo>
                  <a:pt x="646" y="4473"/>
                </a:lnTo>
                <a:lnTo>
                  <a:pt x="634" y="4473"/>
                </a:lnTo>
                <a:lnTo>
                  <a:pt x="623" y="4473"/>
                </a:lnTo>
                <a:lnTo>
                  <a:pt x="611" y="4473"/>
                </a:lnTo>
                <a:lnTo>
                  <a:pt x="611" y="4484"/>
                </a:lnTo>
                <a:lnTo>
                  <a:pt x="600" y="4484"/>
                </a:lnTo>
                <a:lnTo>
                  <a:pt x="588" y="4484"/>
                </a:lnTo>
                <a:lnTo>
                  <a:pt x="600" y="4473"/>
                </a:lnTo>
                <a:lnTo>
                  <a:pt x="588" y="4473"/>
                </a:lnTo>
                <a:lnTo>
                  <a:pt x="588" y="4484"/>
                </a:lnTo>
                <a:lnTo>
                  <a:pt x="565" y="4484"/>
                </a:lnTo>
                <a:lnTo>
                  <a:pt x="553" y="4496"/>
                </a:lnTo>
                <a:lnTo>
                  <a:pt x="553" y="4484"/>
                </a:lnTo>
                <a:lnTo>
                  <a:pt x="530" y="4484"/>
                </a:lnTo>
                <a:lnTo>
                  <a:pt x="530" y="4461"/>
                </a:lnTo>
                <a:lnTo>
                  <a:pt x="519" y="4461"/>
                </a:lnTo>
                <a:lnTo>
                  <a:pt x="519" y="4449"/>
                </a:lnTo>
                <a:lnTo>
                  <a:pt x="519" y="4426"/>
                </a:lnTo>
                <a:lnTo>
                  <a:pt x="507" y="4426"/>
                </a:lnTo>
                <a:lnTo>
                  <a:pt x="507" y="4414"/>
                </a:lnTo>
                <a:lnTo>
                  <a:pt x="496" y="4379"/>
                </a:lnTo>
                <a:lnTo>
                  <a:pt x="473" y="4368"/>
                </a:lnTo>
                <a:lnTo>
                  <a:pt x="473" y="4356"/>
                </a:lnTo>
                <a:lnTo>
                  <a:pt x="473" y="4333"/>
                </a:lnTo>
                <a:lnTo>
                  <a:pt x="473" y="4321"/>
                </a:lnTo>
                <a:lnTo>
                  <a:pt x="473" y="4309"/>
                </a:lnTo>
                <a:lnTo>
                  <a:pt x="461" y="4298"/>
                </a:lnTo>
                <a:lnTo>
                  <a:pt x="473" y="4298"/>
                </a:lnTo>
                <a:lnTo>
                  <a:pt x="461" y="4298"/>
                </a:lnTo>
                <a:lnTo>
                  <a:pt x="461" y="4286"/>
                </a:lnTo>
                <a:lnTo>
                  <a:pt x="450" y="4274"/>
                </a:lnTo>
                <a:lnTo>
                  <a:pt x="438" y="4274"/>
                </a:lnTo>
                <a:lnTo>
                  <a:pt x="427" y="4263"/>
                </a:lnTo>
                <a:lnTo>
                  <a:pt x="415" y="4251"/>
                </a:lnTo>
                <a:lnTo>
                  <a:pt x="404" y="4216"/>
                </a:lnTo>
                <a:lnTo>
                  <a:pt x="392" y="4181"/>
                </a:lnTo>
                <a:lnTo>
                  <a:pt x="369" y="4157"/>
                </a:lnTo>
                <a:lnTo>
                  <a:pt x="369" y="4146"/>
                </a:lnTo>
                <a:lnTo>
                  <a:pt x="346" y="4122"/>
                </a:lnTo>
                <a:lnTo>
                  <a:pt x="323" y="4099"/>
                </a:lnTo>
                <a:lnTo>
                  <a:pt x="300" y="4052"/>
                </a:lnTo>
                <a:lnTo>
                  <a:pt x="288" y="4041"/>
                </a:lnTo>
                <a:lnTo>
                  <a:pt x="277" y="4006"/>
                </a:lnTo>
                <a:lnTo>
                  <a:pt x="277" y="3994"/>
                </a:lnTo>
                <a:lnTo>
                  <a:pt x="265" y="3982"/>
                </a:lnTo>
                <a:lnTo>
                  <a:pt x="254" y="3982"/>
                </a:lnTo>
                <a:lnTo>
                  <a:pt x="265" y="3982"/>
                </a:lnTo>
                <a:lnTo>
                  <a:pt x="254" y="3982"/>
                </a:lnTo>
                <a:lnTo>
                  <a:pt x="242" y="3971"/>
                </a:lnTo>
                <a:lnTo>
                  <a:pt x="231" y="3959"/>
                </a:lnTo>
                <a:lnTo>
                  <a:pt x="219" y="3947"/>
                </a:lnTo>
                <a:lnTo>
                  <a:pt x="208" y="3959"/>
                </a:lnTo>
                <a:lnTo>
                  <a:pt x="196" y="3959"/>
                </a:lnTo>
                <a:lnTo>
                  <a:pt x="208" y="3947"/>
                </a:lnTo>
                <a:lnTo>
                  <a:pt x="231" y="3936"/>
                </a:lnTo>
                <a:lnTo>
                  <a:pt x="231" y="3924"/>
                </a:lnTo>
                <a:lnTo>
                  <a:pt x="231" y="3912"/>
                </a:lnTo>
                <a:lnTo>
                  <a:pt x="242" y="3912"/>
                </a:lnTo>
                <a:lnTo>
                  <a:pt x="254" y="3901"/>
                </a:lnTo>
                <a:lnTo>
                  <a:pt x="254" y="3889"/>
                </a:lnTo>
                <a:lnTo>
                  <a:pt x="265" y="3877"/>
                </a:lnTo>
                <a:lnTo>
                  <a:pt x="254" y="3866"/>
                </a:lnTo>
                <a:lnTo>
                  <a:pt x="242" y="3866"/>
                </a:lnTo>
                <a:lnTo>
                  <a:pt x="231" y="3889"/>
                </a:lnTo>
                <a:lnTo>
                  <a:pt x="219" y="3877"/>
                </a:lnTo>
                <a:lnTo>
                  <a:pt x="219" y="3854"/>
                </a:lnTo>
                <a:lnTo>
                  <a:pt x="231" y="3842"/>
                </a:lnTo>
                <a:lnTo>
                  <a:pt x="231" y="3807"/>
                </a:lnTo>
                <a:lnTo>
                  <a:pt x="242" y="3807"/>
                </a:lnTo>
                <a:lnTo>
                  <a:pt x="254" y="3795"/>
                </a:lnTo>
                <a:lnTo>
                  <a:pt x="254" y="3784"/>
                </a:lnTo>
                <a:lnTo>
                  <a:pt x="254" y="3749"/>
                </a:lnTo>
                <a:lnTo>
                  <a:pt x="277" y="3725"/>
                </a:lnTo>
                <a:lnTo>
                  <a:pt x="277" y="3714"/>
                </a:lnTo>
                <a:lnTo>
                  <a:pt x="277" y="3690"/>
                </a:lnTo>
                <a:lnTo>
                  <a:pt x="288" y="3690"/>
                </a:lnTo>
                <a:lnTo>
                  <a:pt x="300" y="3690"/>
                </a:lnTo>
                <a:lnTo>
                  <a:pt x="311" y="3667"/>
                </a:lnTo>
                <a:lnTo>
                  <a:pt x="323" y="3667"/>
                </a:lnTo>
                <a:lnTo>
                  <a:pt x="323" y="3655"/>
                </a:lnTo>
                <a:lnTo>
                  <a:pt x="323" y="3632"/>
                </a:lnTo>
                <a:lnTo>
                  <a:pt x="334" y="3609"/>
                </a:lnTo>
                <a:lnTo>
                  <a:pt x="346" y="3597"/>
                </a:lnTo>
                <a:lnTo>
                  <a:pt x="346" y="3585"/>
                </a:lnTo>
                <a:lnTo>
                  <a:pt x="323" y="3585"/>
                </a:lnTo>
                <a:lnTo>
                  <a:pt x="311" y="3574"/>
                </a:lnTo>
                <a:lnTo>
                  <a:pt x="323" y="3527"/>
                </a:lnTo>
                <a:lnTo>
                  <a:pt x="323" y="3504"/>
                </a:lnTo>
                <a:lnTo>
                  <a:pt x="323" y="3480"/>
                </a:lnTo>
                <a:lnTo>
                  <a:pt x="323" y="3469"/>
                </a:lnTo>
                <a:lnTo>
                  <a:pt x="323" y="3434"/>
                </a:lnTo>
                <a:lnTo>
                  <a:pt x="346" y="3410"/>
                </a:lnTo>
                <a:lnTo>
                  <a:pt x="346" y="3398"/>
                </a:lnTo>
                <a:lnTo>
                  <a:pt x="369" y="3375"/>
                </a:lnTo>
                <a:lnTo>
                  <a:pt x="381" y="3375"/>
                </a:lnTo>
                <a:lnTo>
                  <a:pt x="415" y="3363"/>
                </a:lnTo>
                <a:lnTo>
                  <a:pt x="427" y="3352"/>
                </a:lnTo>
                <a:lnTo>
                  <a:pt x="450" y="3317"/>
                </a:lnTo>
                <a:lnTo>
                  <a:pt x="484" y="3293"/>
                </a:lnTo>
                <a:lnTo>
                  <a:pt x="496" y="3282"/>
                </a:lnTo>
                <a:lnTo>
                  <a:pt x="507" y="3270"/>
                </a:lnTo>
                <a:lnTo>
                  <a:pt x="542" y="3235"/>
                </a:lnTo>
                <a:lnTo>
                  <a:pt x="565" y="3223"/>
                </a:lnTo>
                <a:lnTo>
                  <a:pt x="588" y="3223"/>
                </a:lnTo>
                <a:lnTo>
                  <a:pt x="600" y="3235"/>
                </a:lnTo>
                <a:lnTo>
                  <a:pt x="600" y="3223"/>
                </a:lnTo>
                <a:lnTo>
                  <a:pt x="623" y="3165"/>
                </a:lnTo>
                <a:lnTo>
                  <a:pt x="634" y="3153"/>
                </a:lnTo>
                <a:lnTo>
                  <a:pt x="646" y="3153"/>
                </a:lnTo>
                <a:lnTo>
                  <a:pt x="657" y="3153"/>
                </a:lnTo>
                <a:lnTo>
                  <a:pt x="669" y="3142"/>
                </a:lnTo>
                <a:lnTo>
                  <a:pt x="680" y="3142"/>
                </a:lnTo>
                <a:lnTo>
                  <a:pt x="680" y="3130"/>
                </a:lnTo>
                <a:lnTo>
                  <a:pt x="692" y="3107"/>
                </a:lnTo>
                <a:lnTo>
                  <a:pt x="692" y="3095"/>
                </a:lnTo>
                <a:lnTo>
                  <a:pt x="680" y="3095"/>
                </a:lnTo>
                <a:lnTo>
                  <a:pt x="692" y="3083"/>
                </a:lnTo>
                <a:lnTo>
                  <a:pt x="680" y="3072"/>
                </a:lnTo>
                <a:lnTo>
                  <a:pt x="669" y="3048"/>
                </a:lnTo>
                <a:lnTo>
                  <a:pt x="703" y="3025"/>
                </a:lnTo>
                <a:lnTo>
                  <a:pt x="715" y="2990"/>
                </a:lnTo>
                <a:lnTo>
                  <a:pt x="784" y="2908"/>
                </a:lnTo>
                <a:lnTo>
                  <a:pt x="807" y="2850"/>
                </a:lnTo>
                <a:lnTo>
                  <a:pt x="830" y="2826"/>
                </a:lnTo>
                <a:lnTo>
                  <a:pt x="807" y="2803"/>
                </a:lnTo>
                <a:lnTo>
                  <a:pt x="807" y="2791"/>
                </a:lnTo>
                <a:lnTo>
                  <a:pt x="819" y="2768"/>
                </a:lnTo>
                <a:lnTo>
                  <a:pt x="795" y="2698"/>
                </a:lnTo>
                <a:lnTo>
                  <a:pt x="772" y="2675"/>
                </a:lnTo>
                <a:lnTo>
                  <a:pt x="761" y="2675"/>
                </a:lnTo>
                <a:lnTo>
                  <a:pt x="738" y="2663"/>
                </a:lnTo>
                <a:lnTo>
                  <a:pt x="715" y="2639"/>
                </a:lnTo>
                <a:lnTo>
                  <a:pt x="680" y="2639"/>
                </a:lnTo>
                <a:lnTo>
                  <a:pt x="669" y="2651"/>
                </a:lnTo>
                <a:lnTo>
                  <a:pt x="657" y="2651"/>
                </a:lnTo>
                <a:lnTo>
                  <a:pt x="646" y="2651"/>
                </a:lnTo>
                <a:lnTo>
                  <a:pt x="611" y="2663"/>
                </a:lnTo>
                <a:lnTo>
                  <a:pt x="600" y="2675"/>
                </a:lnTo>
                <a:lnTo>
                  <a:pt x="542" y="2651"/>
                </a:lnTo>
                <a:lnTo>
                  <a:pt x="542" y="2639"/>
                </a:lnTo>
                <a:lnTo>
                  <a:pt x="542" y="2628"/>
                </a:lnTo>
                <a:lnTo>
                  <a:pt x="553" y="2616"/>
                </a:lnTo>
                <a:lnTo>
                  <a:pt x="553" y="2593"/>
                </a:lnTo>
                <a:lnTo>
                  <a:pt x="565" y="2581"/>
                </a:lnTo>
                <a:lnTo>
                  <a:pt x="553" y="2569"/>
                </a:lnTo>
                <a:lnTo>
                  <a:pt x="565" y="2546"/>
                </a:lnTo>
                <a:lnTo>
                  <a:pt x="565" y="2534"/>
                </a:lnTo>
                <a:lnTo>
                  <a:pt x="553" y="2523"/>
                </a:lnTo>
                <a:lnTo>
                  <a:pt x="542" y="2523"/>
                </a:lnTo>
                <a:lnTo>
                  <a:pt x="530" y="2523"/>
                </a:lnTo>
                <a:lnTo>
                  <a:pt x="519" y="2511"/>
                </a:lnTo>
                <a:lnTo>
                  <a:pt x="507" y="2511"/>
                </a:lnTo>
                <a:lnTo>
                  <a:pt x="484" y="2499"/>
                </a:lnTo>
                <a:lnTo>
                  <a:pt x="473" y="2488"/>
                </a:lnTo>
                <a:lnTo>
                  <a:pt x="473" y="2499"/>
                </a:lnTo>
                <a:lnTo>
                  <a:pt x="461" y="2488"/>
                </a:lnTo>
                <a:lnTo>
                  <a:pt x="450" y="2488"/>
                </a:lnTo>
                <a:lnTo>
                  <a:pt x="438" y="2476"/>
                </a:lnTo>
                <a:lnTo>
                  <a:pt x="427" y="2453"/>
                </a:lnTo>
                <a:lnTo>
                  <a:pt x="404" y="2453"/>
                </a:lnTo>
                <a:lnTo>
                  <a:pt x="415" y="2429"/>
                </a:lnTo>
                <a:lnTo>
                  <a:pt x="404" y="2418"/>
                </a:lnTo>
                <a:lnTo>
                  <a:pt x="404" y="2406"/>
                </a:lnTo>
                <a:lnTo>
                  <a:pt x="415" y="2394"/>
                </a:lnTo>
                <a:lnTo>
                  <a:pt x="415" y="2383"/>
                </a:lnTo>
                <a:lnTo>
                  <a:pt x="404" y="2371"/>
                </a:lnTo>
                <a:lnTo>
                  <a:pt x="404" y="2359"/>
                </a:lnTo>
                <a:lnTo>
                  <a:pt x="427" y="2313"/>
                </a:lnTo>
                <a:lnTo>
                  <a:pt x="381" y="2266"/>
                </a:lnTo>
                <a:lnTo>
                  <a:pt x="369" y="2254"/>
                </a:lnTo>
                <a:lnTo>
                  <a:pt x="381" y="2242"/>
                </a:lnTo>
                <a:lnTo>
                  <a:pt x="357" y="2219"/>
                </a:lnTo>
                <a:lnTo>
                  <a:pt x="346" y="2219"/>
                </a:lnTo>
                <a:lnTo>
                  <a:pt x="346" y="2207"/>
                </a:lnTo>
                <a:lnTo>
                  <a:pt x="334" y="2207"/>
                </a:lnTo>
                <a:lnTo>
                  <a:pt x="323" y="2196"/>
                </a:lnTo>
                <a:lnTo>
                  <a:pt x="311" y="2184"/>
                </a:lnTo>
                <a:lnTo>
                  <a:pt x="323" y="2161"/>
                </a:lnTo>
                <a:lnTo>
                  <a:pt x="323" y="2149"/>
                </a:lnTo>
                <a:lnTo>
                  <a:pt x="323" y="2137"/>
                </a:lnTo>
                <a:lnTo>
                  <a:pt x="311" y="2126"/>
                </a:lnTo>
                <a:lnTo>
                  <a:pt x="311" y="2114"/>
                </a:lnTo>
                <a:lnTo>
                  <a:pt x="300" y="2102"/>
                </a:lnTo>
                <a:lnTo>
                  <a:pt x="300" y="2091"/>
                </a:lnTo>
                <a:lnTo>
                  <a:pt x="311" y="2079"/>
                </a:lnTo>
                <a:lnTo>
                  <a:pt x="323" y="2067"/>
                </a:lnTo>
                <a:lnTo>
                  <a:pt x="323" y="2056"/>
                </a:lnTo>
                <a:lnTo>
                  <a:pt x="334" y="2044"/>
                </a:lnTo>
                <a:lnTo>
                  <a:pt x="334" y="2032"/>
                </a:lnTo>
                <a:lnTo>
                  <a:pt x="334" y="2021"/>
                </a:lnTo>
                <a:lnTo>
                  <a:pt x="323" y="2009"/>
                </a:lnTo>
                <a:lnTo>
                  <a:pt x="334" y="1997"/>
                </a:lnTo>
                <a:lnTo>
                  <a:pt x="334" y="1974"/>
                </a:lnTo>
                <a:lnTo>
                  <a:pt x="346" y="1962"/>
                </a:lnTo>
                <a:lnTo>
                  <a:pt x="346" y="1951"/>
                </a:lnTo>
                <a:lnTo>
                  <a:pt x="346" y="1939"/>
                </a:lnTo>
                <a:lnTo>
                  <a:pt x="334" y="1939"/>
                </a:lnTo>
                <a:lnTo>
                  <a:pt x="323" y="1939"/>
                </a:lnTo>
                <a:lnTo>
                  <a:pt x="311" y="1927"/>
                </a:lnTo>
                <a:lnTo>
                  <a:pt x="311" y="1916"/>
                </a:lnTo>
                <a:lnTo>
                  <a:pt x="300" y="1916"/>
                </a:lnTo>
                <a:lnTo>
                  <a:pt x="288" y="1904"/>
                </a:lnTo>
                <a:lnTo>
                  <a:pt x="277" y="1904"/>
                </a:lnTo>
                <a:lnTo>
                  <a:pt x="277" y="1892"/>
                </a:lnTo>
                <a:lnTo>
                  <a:pt x="254" y="1904"/>
                </a:lnTo>
                <a:lnTo>
                  <a:pt x="254" y="1892"/>
                </a:lnTo>
                <a:lnTo>
                  <a:pt x="231" y="1880"/>
                </a:lnTo>
                <a:lnTo>
                  <a:pt x="219" y="1880"/>
                </a:lnTo>
                <a:lnTo>
                  <a:pt x="231" y="1880"/>
                </a:lnTo>
                <a:lnTo>
                  <a:pt x="231" y="1869"/>
                </a:lnTo>
                <a:lnTo>
                  <a:pt x="219" y="1869"/>
                </a:lnTo>
                <a:lnTo>
                  <a:pt x="219" y="1857"/>
                </a:lnTo>
                <a:lnTo>
                  <a:pt x="208" y="1857"/>
                </a:lnTo>
                <a:lnTo>
                  <a:pt x="219" y="1822"/>
                </a:lnTo>
                <a:lnTo>
                  <a:pt x="219" y="1810"/>
                </a:lnTo>
                <a:lnTo>
                  <a:pt x="208" y="1810"/>
                </a:lnTo>
                <a:lnTo>
                  <a:pt x="196" y="1799"/>
                </a:lnTo>
                <a:lnTo>
                  <a:pt x="185" y="1799"/>
                </a:lnTo>
                <a:lnTo>
                  <a:pt x="173" y="1799"/>
                </a:lnTo>
                <a:lnTo>
                  <a:pt x="161" y="1799"/>
                </a:lnTo>
                <a:lnTo>
                  <a:pt x="150" y="1799"/>
                </a:lnTo>
                <a:lnTo>
                  <a:pt x="127" y="1764"/>
                </a:lnTo>
                <a:lnTo>
                  <a:pt x="138" y="1764"/>
                </a:lnTo>
                <a:lnTo>
                  <a:pt x="127" y="1752"/>
                </a:lnTo>
                <a:lnTo>
                  <a:pt x="127" y="1740"/>
                </a:lnTo>
                <a:lnTo>
                  <a:pt x="115" y="1729"/>
                </a:lnTo>
                <a:lnTo>
                  <a:pt x="115" y="1717"/>
                </a:lnTo>
                <a:lnTo>
                  <a:pt x="104" y="1705"/>
                </a:lnTo>
                <a:lnTo>
                  <a:pt x="92" y="1705"/>
                </a:lnTo>
                <a:lnTo>
                  <a:pt x="69" y="1682"/>
                </a:lnTo>
                <a:lnTo>
                  <a:pt x="58" y="1682"/>
                </a:lnTo>
                <a:lnTo>
                  <a:pt x="58" y="1659"/>
                </a:lnTo>
                <a:lnTo>
                  <a:pt x="46" y="1659"/>
                </a:lnTo>
                <a:lnTo>
                  <a:pt x="46" y="1647"/>
                </a:lnTo>
                <a:lnTo>
                  <a:pt x="46" y="1624"/>
                </a:lnTo>
                <a:lnTo>
                  <a:pt x="23" y="1612"/>
                </a:lnTo>
                <a:lnTo>
                  <a:pt x="23" y="1589"/>
                </a:lnTo>
                <a:lnTo>
                  <a:pt x="23" y="1577"/>
                </a:lnTo>
                <a:lnTo>
                  <a:pt x="12" y="1565"/>
                </a:lnTo>
                <a:lnTo>
                  <a:pt x="23" y="1554"/>
                </a:lnTo>
                <a:lnTo>
                  <a:pt x="12" y="1542"/>
                </a:lnTo>
                <a:lnTo>
                  <a:pt x="12" y="1530"/>
                </a:lnTo>
                <a:lnTo>
                  <a:pt x="0" y="1530"/>
                </a:lnTo>
                <a:lnTo>
                  <a:pt x="12" y="1518"/>
                </a:lnTo>
                <a:lnTo>
                  <a:pt x="81" y="1530"/>
                </a:lnTo>
                <a:lnTo>
                  <a:pt x="92" y="1530"/>
                </a:lnTo>
                <a:lnTo>
                  <a:pt x="138" y="1542"/>
                </a:lnTo>
                <a:lnTo>
                  <a:pt x="161" y="1554"/>
                </a:lnTo>
                <a:lnTo>
                  <a:pt x="173" y="1565"/>
                </a:lnTo>
                <a:lnTo>
                  <a:pt x="208" y="1577"/>
                </a:lnTo>
                <a:lnTo>
                  <a:pt x="231" y="1565"/>
                </a:lnTo>
                <a:lnTo>
                  <a:pt x="254" y="1565"/>
                </a:lnTo>
                <a:lnTo>
                  <a:pt x="311" y="1589"/>
                </a:lnTo>
                <a:lnTo>
                  <a:pt x="323" y="1589"/>
                </a:lnTo>
                <a:lnTo>
                  <a:pt x="334" y="1577"/>
                </a:lnTo>
                <a:lnTo>
                  <a:pt x="369" y="1565"/>
                </a:lnTo>
                <a:lnTo>
                  <a:pt x="381" y="1554"/>
                </a:lnTo>
                <a:lnTo>
                  <a:pt x="415" y="1542"/>
                </a:lnTo>
                <a:lnTo>
                  <a:pt x="450" y="1542"/>
                </a:lnTo>
                <a:lnTo>
                  <a:pt x="484" y="1565"/>
                </a:lnTo>
                <a:lnTo>
                  <a:pt x="507" y="1554"/>
                </a:lnTo>
                <a:lnTo>
                  <a:pt x="519" y="1565"/>
                </a:lnTo>
                <a:lnTo>
                  <a:pt x="588" y="1577"/>
                </a:lnTo>
                <a:lnTo>
                  <a:pt x="623" y="1565"/>
                </a:lnTo>
                <a:lnTo>
                  <a:pt x="669" y="1565"/>
                </a:lnTo>
                <a:lnTo>
                  <a:pt x="703" y="1577"/>
                </a:lnTo>
                <a:lnTo>
                  <a:pt x="715" y="1577"/>
                </a:lnTo>
                <a:lnTo>
                  <a:pt x="784" y="1554"/>
                </a:lnTo>
                <a:lnTo>
                  <a:pt x="795" y="1542"/>
                </a:lnTo>
                <a:lnTo>
                  <a:pt x="807" y="1530"/>
                </a:lnTo>
                <a:lnTo>
                  <a:pt x="807" y="1507"/>
                </a:lnTo>
                <a:lnTo>
                  <a:pt x="807" y="1495"/>
                </a:lnTo>
                <a:lnTo>
                  <a:pt x="819" y="1483"/>
                </a:lnTo>
                <a:lnTo>
                  <a:pt x="819" y="1472"/>
                </a:lnTo>
                <a:lnTo>
                  <a:pt x="819" y="1460"/>
                </a:lnTo>
                <a:lnTo>
                  <a:pt x="830" y="1460"/>
                </a:lnTo>
                <a:lnTo>
                  <a:pt x="842" y="1448"/>
                </a:lnTo>
                <a:lnTo>
                  <a:pt x="830" y="1437"/>
                </a:lnTo>
                <a:lnTo>
                  <a:pt x="830" y="1425"/>
                </a:lnTo>
                <a:lnTo>
                  <a:pt x="830" y="1402"/>
                </a:lnTo>
                <a:lnTo>
                  <a:pt x="842" y="1390"/>
                </a:lnTo>
                <a:lnTo>
                  <a:pt x="842" y="1378"/>
                </a:lnTo>
                <a:lnTo>
                  <a:pt x="842" y="1367"/>
                </a:lnTo>
                <a:lnTo>
                  <a:pt x="853" y="1355"/>
                </a:lnTo>
                <a:lnTo>
                  <a:pt x="853" y="1343"/>
                </a:lnTo>
                <a:lnTo>
                  <a:pt x="842" y="1320"/>
                </a:lnTo>
                <a:lnTo>
                  <a:pt x="842" y="1308"/>
                </a:lnTo>
                <a:lnTo>
                  <a:pt x="842" y="1297"/>
                </a:lnTo>
                <a:lnTo>
                  <a:pt x="842" y="1285"/>
                </a:lnTo>
                <a:lnTo>
                  <a:pt x="853" y="1285"/>
                </a:lnTo>
                <a:lnTo>
                  <a:pt x="853" y="1262"/>
                </a:lnTo>
                <a:lnTo>
                  <a:pt x="865" y="1262"/>
                </a:lnTo>
                <a:lnTo>
                  <a:pt x="865" y="1250"/>
                </a:lnTo>
                <a:lnTo>
                  <a:pt x="876" y="1250"/>
                </a:lnTo>
                <a:lnTo>
                  <a:pt x="888" y="1262"/>
                </a:lnTo>
                <a:lnTo>
                  <a:pt x="899" y="1250"/>
                </a:lnTo>
                <a:lnTo>
                  <a:pt x="911" y="1238"/>
                </a:lnTo>
                <a:lnTo>
                  <a:pt x="922" y="1227"/>
                </a:lnTo>
                <a:lnTo>
                  <a:pt x="922" y="1215"/>
                </a:lnTo>
                <a:lnTo>
                  <a:pt x="934" y="1203"/>
                </a:lnTo>
                <a:lnTo>
                  <a:pt x="945" y="1192"/>
                </a:lnTo>
                <a:lnTo>
                  <a:pt x="957" y="1192"/>
                </a:lnTo>
                <a:lnTo>
                  <a:pt x="968" y="1180"/>
                </a:lnTo>
                <a:lnTo>
                  <a:pt x="968" y="1168"/>
                </a:lnTo>
                <a:lnTo>
                  <a:pt x="980" y="1168"/>
                </a:lnTo>
                <a:lnTo>
                  <a:pt x="968" y="1157"/>
                </a:lnTo>
                <a:lnTo>
                  <a:pt x="980" y="1133"/>
                </a:lnTo>
                <a:lnTo>
                  <a:pt x="968" y="1133"/>
                </a:lnTo>
                <a:lnTo>
                  <a:pt x="968" y="1121"/>
                </a:lnTo>
                <a:lnTo>
                  <a:pt x="980" y="1110"/>
                </a:lnTo>
                <a:lnTo>
                  <a:pt x="980" y="1098"/>
                </a:lnTo>
                <a:lnTo>
                  <a:pt x="980" y="1086"/>
                </a:lnTo>
                <a:lnTo>
                  <a:pt x="968" y="1075"/>
                </a:lnTo>
                <a:lnTo>
                  <a:pt x="980" y="1075"/>
                </a:lnTo>
                <a:lnTo>
                  <a:pt x="968" y="1063"/>
                </a:lnTo>
                <a:lnTo>
                  <a:pt x="980" y="1051"/>
                </a:lnTo>
                <a:lnTo>
                  <a:pt x="991" y="1051"/>
                </a:lnTo>
                <a:lnTo>
                  <a:pt x="1003" y="1040"/>
                </a:lnTo>
                <a:lnTo>
                  <a:pt x="1003" y="1028"/>
                </a:lnTo>
                <a:lnTo>
                  <a:pt x="1003" y="1005"/>
                </a:lnTo>
                <a:lnTo>
                  <a:pt x="1003" y="993"/>
                </a:lnTo>
                <a:lnTo>
                  <a:pt x="1015" y="970"/>
                </a:lnTo>
                <a:lnTo>
                  <a:pt x="1015" y="958"/>
                </a:lnTo>
                <a:lnTo>
                  <a:pt x="1026" y="923"/>
                </a:lnTo>
                <a:lnTo>
                  <a:pt x="1026" y="900"/>
                </a:lnTo>
                <a:lnTo>
                  <a:pt x="1038" y="900"/>
                </a:lnTo>
                <a:lnTo>
                  <a:pt x="1049" y="900"/>
                </a:lnTo>
                <a:lnTo>
                  <a:pt x="1049" y="888"/>
                </a:lnTo>
                <a:lnTo>
                  <a:pt x="1026" y="888"/>
                </a:lnTo>
                <a:lnTo>
                  <a:pt x="1026" y="876"/>
                </a:lnTo>
                <a:lnTo>
                  <a:pt x="1026" y="865"/>
                </a:lnTo>
                <a:lnTo>
                  <a:pt x="1015" y="853"/>
                </a:lnTo>
                <a:lnTo>
                  <a:pt x="1026" y="841"/>
                </a:lnTo>
                <a:lnTo>
                  <a:pt x="1015" y="818"/>
                </a:lnTo>
                <a:lnTo>
                  <a:pt x="1003" y="818"/>
                </a:lnTo>
                <a:lnTo>
                  <a:pt x="1003" y="795"/>
                </a:lnTo>
                <a:lnTo>
                  <a:pt x="991" y="795"/>
                </a:lnTo>
                <a:lnTo>
                  <a:pt x="980" y="795"/>
                </a:lnTo>
                <a:lnTo>
                  <a:pt x="980" y="783"/>
                </a:lnTo>
                <a:lnTo>
                  <a:pt x="968" y="783"/>
                </a:lnTo>
                <a:lnTo>
                  <a:pt x="968" y="748"/>
                </a:lnTo>
                <a:lnTo>
                  <a:pt x="957" y="736"/>
                </a:lnTo>
                <a:lnTo>
                  <a:pt x="945" y="724"/>
                </a:lnTo>
                <a:lnTo>
                  <a:pt x="945" y="713"/>
                </a:lnTo>
                <a:lnTo>
                  <a:pt x="934" y="701"/>
                </a:lnTo>
                <a:lnTo>
                  <a:pt x="934" y="689"/>
                </a:lnTo>
                <a:lnTo>
                  <a:pt x="922" y="689"/>
                </a:lnTo>
                <a:lnTo>
                  <a:pt x="911" y="701"/>
                </a:lnTo>
                <a:lnTo>
                  <a:pt x="911" y="689"/>
                </a:lnTo>
                <a:lnTo>
                  <a:pt x="899" y="689"/>
                </a:lnTo>
                <a:lnTo>
                  <a:pt x="899" y="678"/>
                </a:lnTo>
                <a:lnTo>
                  <a:pt x="888" y="678"/>
                </a:lnTo>
                <a:lnTo>
                  <a:pt x="876" y="678"/>
                </a:lnTo>
                <a:lnTo>
                  <a:pt x="865" y="678"/>
                </a:lnTo>
                <a:lnTo>
                  <a:pt x="865" y="689"/>
                </a:lnTo>
                <a:lnTo>
                  <a:pt x="865" y="678"/>
                </a:lnTo>
                <a:lnTo>
                  <a:pt x="853" y="678"/>
                </a:lnTo>
                <a:lnTo>
                  <a:pt x="853" y="666"/>
                </a:lnTo>
                <a:lnTo>
                  <a:pt x="842" y="666"/>
                </a:lnTo>
                <a:lnTo>
                  <a:pt x="830" y="654"/>
                </a:lnTo>
                <a:lnTo>
                  <a:pt x="842" y="654"/>
                </a:lnTo>
                <a:lnTo>
                  <a:pt x="830" y="643"/>
                </a:lnTo>
                <a:lnTo>
                  <a:pt x="842" y="643"/>
                </a:lnTo>
                <a:lnTo>
                  <a:pt x="830" y="631"/>
                </a:lnTo>
                <a:lnTo>
                  <a:pt x="830" y="619"/>
                </a:lnTo>
                <a:lnTo>
                  <a:pt x="830" y="608"/>
                </a:lnTo>
                <a:lnTo>
                  <a:pt x="830" y="596"/>
                </a:lnTo>
                <a:lnTo>
                  <a:pt x="830" y="573"/>
                </a:lnTo>
                <a:lnTo>
                  <a:pt x="830" y="561"/>
                </a:lnTo>
                <a:lnTo>
                  <a:pt x="819" y="538"/>
                </a:lnTo>
                <a:lnTo>
                  <a:pt x="819" y="526"/>
                </a:lnTo>
                <a:lnTo>
                  <a:pt x="830" y="514"/>
                </a:lnTo>
                <a:lnTo>
                  <a:pt x="830" y="503"/>
                </a:lnTo>
                <a:lnTo>
                  <a:pt x="842" y="468"/>
                </a:lnTo>
                <a:lnTo>
                  <a:pt x="865" y="444"/>
                </a:lnTo>
                <a:lnTo>
                  <a:pt x="876" y="444"/>
                </a:lnTo>
                <a:lnTo>
                  <a:pt x="899" y="433"/>
                </a:lnTo>
                <a:lnTo>
                  <a:pt x="899" y="444"/>
                </a:lnTo>
                <a:lnTo>
                  <a:pt x="911" y="444"/>
                </a:lnTo>
                <a:lnTo>
                  <a:pt x="922" y="444"/>
                </a:lnTo>
                <a:lnTo>
                  <a:pt x="922" y="433"/>
                </a:lnTo>
                <a:lnTo>
                  <a:pt x="934" y="421"/>
                </a:lnTo>
                <a:lnTo>
                  <a:pt x="934" y="409"/>
                </a:lnTo>
                <a:lnTo>
                  <a:pt x="945" y="409"/>
                </a:lnTo>
                <a:lnTo>
                  <a:pt x="957" y="409"/>
                </a:lnTo>
                <a:lnTo>
                  <a:pt x="980" y="409"/>
                </a:lnTo>
                <a:lnTo>
                  <a:pt x="1003" y="409"/>
                </a:lnTo>
                <a:lnTo>
                  <a:pt x="1026" y="409"/>
                </a:lnTo>
                <a:lnTo>
                  <a:pt x="1038" y="409"/>
                </a:lnTo>
                <a:lnTo>
                  <a:pt x="1049" y="397"/>
                </a:lnTo>
                <a:lnTo>
                  <a:pt x="1061" y="397"/>
                </a:lnTo>
                <a:lnTo>
                  <a:pt x="1061" y="386"/>
                </a:lnTo>
                <a:lnTo>
                  <a:pt x="1095" y="421"/>
                </a:lnTo>
                <a:lnTo>
                  <a:pt x="1107" y="421"/>
                </a:lnTo>
                <a:lnTo>
                  <a:pt x="1107" y="433"/>
                </a:lnTo>
                <a:lnTo>
                  <a:pt x="1130" y="433"/>
                </a:lnTo>
                <a:lnTo>
                  <a:pt x="1130" y="444"/>
                </a:lnTo>
                <a:lnTo>
                  <a:pt x="1141" y="444"/>
                </a:lnTo>
                <a:lnTo>
                  <a:pt x="1153" y="444"/>
                </a:lnTo>
                <a:lnTo>
                  <a:pt x="1164" y="444"/>
                </a:lnTo>
                <a:lnTo>
                  <a:pt x="1153" y="433"/>
                </a:lnTo>
                <a:lnTo>
                  <a:pt x="1187" y="433"/>
                </a:lnTo>
                <a:lnTo>
                  <a:pt x="1187" y="444"/>
                </a:lnTo>
                <a:lnTo>
                  <a:pt x="1222" y="456"/>
                </a:lnTo>
                <a:lnTo>
                  <a:pt x="1222" y="444"/>
                </a:lnTo>
                <a:lnTo>
                  <a:pt x="1234" y="433"/>
                </a:lnTo>
                <a:lnTo>
                  <a:pt x="1245" y="421"/>
                </a:lnTo>
                <a:lnTo>
                  <a:pt x="1257" y="421"/>
                </a:lnTo>
                <a:lnTo>
                  <a:pt x="1268" y="409"/>
                </a:lnTo>
                <a:lnTo>
                  <a:pt x="1280" y="397"/>
                </a:lnTo>
                <a:lnTo>
                  <a:pt x="1291" y="397"/>
                </a:lnTo>
                <a:lnTo>
                  <a:pt x="1291" y="421"/>
                </a:lnTo>
                <a:lnTo>
                  <a:pt x="1303" y="433"/>
                </a:lnTo>
                <a:lnTo>
                  <a:pt x="1326" y="456"/>
                </a:lnTo>
                <a:lnTo>
                  <a:pt x="1326" y="444"/>
                </a:lnTo>
                <a:lnTo>
                  <a:pt x="1337" y="433"/>
                </a:lnTo>
                <a:lnTo>
                  <a:pt x="1337" y="421"/>
                </a:lnTo>
                <a:lnTo>
                  <a:pt x="1349" y="409"/>
                </a:lnTo>
                <a:lnTo>
                  <a:pt x="1395" y="397"/>
                </a:lnTo>
                <a:lnTo>
                  <a:pt x="1406" y="409"/>
                </a:lnTo>
                <a:lnTo>
                  <a:pt x="1418" y="409"/>
                </a:lnTo>
                <a:lnTo>
                  <a:pt x="1441" y="409"/>
                </a:lnTo>
                <a:lnTo>
                  <a:pt x="1464" y="397"/>
                </a:lnTo>
                <a:lnTo>
                  <a:pt x="1476" y="397"/>
                </a:lnTo>
                <a:lnTo>
                  <a:pt x="1487" y="397"/>
                </a:lnTo>
                <a:lnTo>
                  <a:pt x="1499" y="386"/>
                </a:lnTo>
                <a:lnTo>
                  <a:pt x="1510" y="386"/>
                </a:lnTo>
                <a:lnTo>
                  <a:pt x="1522" y="362"/>
                </a:lnTo>
                <a:lnTo>
                  <a:pt x="1522" y="351"/>
                </a:lnTo>
                <a:lnTo>
                  <a:pt x="1522" y="339"/>
                </a:lnTo>
                <a:lnTo>
                  <a:pt x="1510" y="316"/>
                </a:lnTo>
                <a:lnTo>
                  <a:pt x="1522" y="292"/>
                </a:lnTo>
                <a:lnTo>
                  <a:pt x="1556" y="257"/>
                </a:lnTo>
                <a:lnTo>
                  <a:pt x="1591" y="246"/>
                </a:lnTo>
                <a:lnTo>
                  <a:pt x="1625" y="234"/>
                </a:lnTo>
                <a:lnTo>
                  <a:pt x="1637" y="222"/>
                </a:lnTo>
                <a:lnTo>
                  <a:pt x="1649" y="211"/>
                </a:lnTo>
                <a:lnTo>
                  <a:pt x="1672" y="211"/>
                </a:lnTo>
                <a:lnTo>
                  <a:pt x="1695" y="211"/>
                </a:lnTo>
                <a:lnTo>
                  <a:pt x="1706" y="211"/>
                </a:lnTo>
                <a:lnTo>
                  <a:pt x="1706" y="199"/>
                </a:lnTo>
                <a:lnTo>
                  <a:pt x="1729" y="176"/>
                </a:lnTo>
                <a:lnTo>
                  <a:pt x="1741" y="164"/>
                </a:lnTo>
                <a:lnTo>
                  <a:pt x="1752" y="152"/>
                </a:lnTo>
                <a:lnTo>
                  <a:pt x="1775" y="164"/>
                </a:lnTo>
                <a:lnTo>
                  <a:pt x="1787" y="164"/>
                </a:lnTo>
                <a:lnTo>
                  <a:pt x="1798" y="164"/>
                </a:lnTo>
                <a:lnTo>
                  <a:pt x="1821" y="152"/>
                </a:lnTo>
                <a:lnTo>
                  <a:pt x="1821" y="141"/>
                </a:lnTo>
                <a:lnTo>
                  <a:pt x="1821" y="129"/>
                </a:lnTo>
                <a:lnTo>
                  <a:pt x="1821" y="117"/>
                </a:lnTo>
                <a:lnTo>
                  <a:pt x="1844" y="94"/>
                </a:lnTo>
                <a:lnTo>
                  <a:pt x="1856" y="82"/>
                </a:lnTo>
                <a:lnTo>
                  <a:pt x="1868" y="71"/>
                </a:lnTo>
                <a:lnTo>
                  <a:pt x="1879" y="71"/>
                </a:lnTo>
                <a:lnTo>
                  <a:pt x="1891" y="71"/>
                </a:lnTo>
                <a:lnTo>
                  <a:pt x="1925" y="59"/>
                </a:lnTo>
                <a:lnTo>
                  <a:pt x="1937" y="59"/>
                </a:lnTo>
                <a:lnTo>
                  <a:pt x="1960" y="47"/>
                </a:lnTo>
                <a:lnTo>
                  <a:pt x="1971" y="36"/>
                </a:lnTo>
                <a:lnTo>
                  <a:pt x="1971" y="24"/>
                </a:lnTo>
                <a:lnTo>
                  <a:pt x="1983" y="36"/>
                </a:lnTo>
                <a:lnTo>
                  <a:pt x="2006" y="0"/>
                </a:lnTo>
                <a:lnTo>
                  <a:pt x="2017" y="0"/>
                </a:lnTo>
                <a:lnTo>
                  <a:pt x="2029" y="0"/>
                </a:lnTo>
                <a:lnTo>
                  <a:pt x="2040" y="0"/>
                </a:lnTo>
                <a:lnTo>
                  <a:pt x="2052" y="12"/>
                </a:lnTo>
                <a:lnTo>
                  <a:pt x="2064" y="12"/>
                </a:lnTo>
                <a:lnTo>
                  <a:pt x="2075" y="12"/>
                </a:lnTo>
                <a:lnTo>
                  <a:pt x="2087" y="36"/>
                </a:lnTo>
                <a:lnTo>
                  <a:pt x="2087" y="47"/>
                </a:lnTo>
                <a:lnTo>
                  <a:pt x="2098" y="47"/>
                </a:lnTo>
                <a:lnTo>
                  <a:pt x="2110" y="59"/>
                </a:lnTo>
                <a:lnTo>
                  <a:pt x="2133" y="59"/>
                </a:lnTo>
                <a:lnTo>
                  <a:pt x="2133" y="71"/>
                </a:lnTo>
                <a:lnTo>
                  <a:pt x="2133" y="82"/>
                </a:lnTo>
                <a:lnTo>
                  <a:pt x="2144" y="106"/>
                </a:lnTo>
                <a:lnTo>
                  <a:pt x="2167" y="106"/>
                </a:lnTo>
                <a:lnTo>
                  <a:pt x="2179" y="94"/>
                </a:lnTo>
                <a:lnTo>
                  <a:pt x="2190" y="94"/>
                </a:lnTo>
                <a:lnTo>
                  <a:pt x="2190" y="106"/>
                </a:lnTo>
                <a:lnTo>
                  <a:pt x="2179" y="117"/>
                </a:lnTo>
                <a:lnTo>
                  <a:pt x="2167" y="129"/>
                </a:lnTo>
                <a:lnTo>
                  <a:pt x="2190" y="141"/>
                </a:lnTo>
                <a:lnTo>
                  <a:pt x="2202" y="152"/>
                </a:lnTo>
                <a:lnTo>
                  <a:pt x="2213" y="152"/>
                </a:lnTo>
                <a:lnTo>
                  <a:pt x="2225" y="152"/>
                </a:lnTo>
                <a:lnTo>
                  <a:pt x="2225" y="164"/>
                </a:lnTo>
                <a:lnTo>
                  <a:pt x="2236" y="164"/>
                </a:lnTo>
                <a:lnTo>
                  <a:pt x="2236" y="176"/>
                </a:lnTo>
                <a:lnTo>
                  <a:pt x="2248" y="176"/>
                </a:lnTo>
                <a:lnTo>
                  <a:pt x="2259" y="176"/>
                </a:lnTo>
                <a:lnTo>
                  <a:pt x="2259" y="187"/>
                </a:lnTo>
                <a:lnTo>
                  <a:pt x="2248" y="187"/>
                </a:lnTo>
                <a:lnTo>
                  <a:pt x="2248" y="199"/>
                </a:lnTo>
                <a:lnTo>
                  <a:pt x="2236" y="187"/>
                </a:lnTo>
                <a:lnTo>
                  <a:pt x="2236" y="199"/>
                </a:lnTo>
                <a:lnTo>
                  <a:pt x="2248" y="199"/>
                </a:lnTo>
                <a:lnTo>
                  <a:pt x="2248" y="211"/>
                </a:lnTo>
                <a:lnTo>
                  <a:pt x="2236" y="222"/>
                </a:lnTo>
                <a:lnTo>
                  <a:pt x="2225" y="222"/>
                </a:lnTo>
                <a:lnTo>
                  <a:pt x="2236" y="234"/>
                </a:lnTo>
                <a:lnTo>
                  <a:pt x="2236" y="246"/>
                </a:lnTo>
                <a:lnTo>
                  <a:pt x="2225" y="257"/>
                </a:lnTo>
                <a:lnTo>
                  <a:pt x="2213" y="257"/>
                </a:lnTo>
                <a:lnTo>
                  <a:pt x="2202" y="257"/>
                </a:lnTo>
                <a:lnTo>
                  <a:pt x="2259" y="281"/>
                </a:lnTo>
                <a:lnTo>
                  <a:pt x="2283" y="292"/>
                </a:lnTo>
                <a:lnTo>
                  <a:pt x="2306" y="292"/>
                </a:lnTo>
                <a:lnTo>
                  <a:pt x="2317" y="304"/>
                </a:lnTo>
                <a:lnTo>
                  <a:pt x="2329" y="292"/>
                </a:lnTo>
                <a:lnTo>
                  <a:pt x="2329" y="327"/>
                </a:lnTo>
                <a:lnTo>
                  <a:pt x="2329" y="339"/>
                </a:lnTo>
                <a:lnTo>
                  <a:pt x="2340" y="351"/>
                </a:lnTo>
                <a:lnTo>
                  <a:pt x="2340" y="362"/>
                </a:lnTo>
                <a:lnTo>
                  <a:pt x="2363" y="386"/>
                </a:lnTo>
                <a:lnTo>
                  <a:pt x="2386" y="386"/>
                </a:lnTo>
                <a:lnTo>
                  <a:pt x="2386" y="397"/>
                </a:lnTo>
                <a:lnTo>
                  <a:pt x="2398" y="397"/>
                </a:lnTo>
                <a:lnTo>
                  <a:pt x="2409" y="397"/>
                </a:lnTo>
                <a:lnTo>
                  <a:pt x="2444" y="409"/>
                </a:lnTo>
                <a:lnTo>
                  <a:pt x="2444" y="421"/>
                </a:lnTo>
                <a:lnTo>
                  <a:pt x="2467" y="421"/>
                </a:lnTo>
                <a:lnTo>
                  <a:pt x="2478" y="421"/>
                </a:lnTo>
                <a:lnTo>
                  <a:pt x="2478" y="409"/>
                </a:lnTo>
                <a:lnTo>
                  <a:pt x="2490" y="397"/>
                </a:lnTo>
                <a:lnTo>
                  <a:pt x="2513" y="374"/>
                </a:lnTo>
                <a:lnTo>
                  <a:pt x="2513" y="362"/>
                </a:lnTo>
                <a:lnTo>
                  <a:pt x="2513" y="351"/>
                </a:lnTo>
                <a:lnTo>
                  <a:pt x="2525" y="327"/>
                </a:lnTo>
                <a:lnTo>
                  <a:pt x="2536" y="327"/>
                </a:lnTo>
                <a:lnTo>
                  <a:pt x="2548" y="327"/>
                </a:lnTo>
                <a:lnTo>
                  <a:pt x="2571" y="316"/>
                </a:lnTo>
                <a:lnTo>
                  <a:pt x="2582" y="316"/>
                </a:lnTo>
                <a:lnTo>
                  <a:pt x="2571" y="327"/>
                </a:lnTo>
                <a:lnTo>
                  <a:pt x="2582" y="327"/>
                </a:lnTo>
                <a:lnTo>
                  <a:pt x="2617" y="304"/>
                </a:lnTo>
                <a:lnTo>
                  <a:pt x="2617" y="292"/>
                </a:lnTo>
                <a:lnTo>
                  <a:pt x="2628" y="292"/>
                </a:lnTo>
                <a:lnTo>
                  <a:pt x="2640" y="292"/>
                </a:lnTo>
                <a:lnTo>
                  <a:pt x="2651" y="281"/>
                </a:lnTo>
                <a:lnTo>
                  <a:pt x="2663" y="292"/>
                </a:lnTo>
                <a:lnTo>
                  <a:pt x="2674" y="362"/>
                </a:lnTo>
                <a:lnTo>
                  <a:pt x="2663" y="374"/>
                </a:lnTo>
                <a:lnTo>
                  <a:pt x="2663" y="386"/>
                </a:lnTo>
                <a:lnTo>
                  <a:pt x="2651" y="397"/>
                </a:lnTo>
                <a:lnTo>
                  <a:pt x="2663" y="409"/>
                </a:lnTo>
                <a:lnTo>
                  <a:pt x="2698" y="433"/>
                </a:lnTo>
                <a:lnTo>
                  <a:pt x="2709" y="421"/>
                </a:lnTo>
                <a:lnTo>
                  <a:pt x="2732" y="409"/>
                </a:lnTo>
                <a:lnTo>
                  <a:pt x="2744" y="397"/>
                </a:lnTo>
                <a:lnTo>
                  <a:pt x="2744" y="409"/>
                </a:lnTo>
                <a:lnTo>
                  <a:pt x="2755" y="409"/>
                </a:lnTo>
                <a:lnTo>
                  <a:pt x="2767" y="409"/>
                </a:lnTo>
                <a:lnTo>
                  <a:pt x="2790" y="409"/>
                </a:lnTo>
                <a:lnTo>
                  <a:pt x="2801" y="409"/>
                </a:lnTo>
                <a:lnTo>
                  <a:pt x="2813" y="409"/>
                </a:lnTo>
                <a:lnTo>
                  <a:pt x="2824" y="421"/>
                </a:lnTo>
                <a:lnTo>
                  <a:pt x="2859" y="456"/>
                </a:lnTo>
                <a:lnTo>
                  <a:pt x="2859" y="479"/>
                </a:lnTo>
                <a:lnTo>
                  <a:pt x="2870" y="491"/>
                </a:lnTo>
                <a:lnTo>
                  <a:pt x="2905" y="503"/>
                </a:lnTo>
                <a:lnTo>
                  <a:pt x="2917" y="503"/>
                </a:lnTo>
                <a:lnTo>
                  <a:pt x="2917" y="514"/>
                </a:lnTo>
                <a:lnTo>
                  <a:pt x="2917" y="526"/>
                </a:lnTo>
                <a:lnTo>
                  <a:pt x="2928" y="526"/>
                </a:lnTo>
                <a:lnTo>
                  <a:pt x="2917" y="549"/>
                </a:lnTo>
                <a:lnTo>
                  <a:pt x="2928" y="561"/>
                </a:lnTo>
                <a:lnTo>
                  <a:pt x="2940" y="561"/>
                </a:lnTo>
                <a:lnTo>
                  <a:pt x="2951" y="561"/>
                </a:lnTo>
                <a:lnTo>
                  <a:pt x="2986" y="584"/>
                </a:lnTo>
                <a:lnTo>
                  <a:pt x="2997" y="596"/>
                </a:lnTo>
                <a:lnTo>
                  <a:pt x="3009" y="596"/>
                </a:lnTo>
                <a:lnTo>
                  <a:pt x="3020" y="596"/>
                </a:lnTo>
                <a:lnTo>
                  <a:pt x="3032" y="608"/>
                </a:lnTo>
                <a:lnTo>
                  <a:pt x="3043" y="608"/>
                </a:lnTo>
                <a:lnTo>
                  <a:pt x="3066" y="608"/>
                </a:lnTo>
                <a:lnTo>
                  <a:pt x="3078" y="596"/>
                </a:lnTo>
                <a:lnTo>
                  <a:pt x="3089" y="596"/>
                </a:lnTo>
                <a:lnTo>
                  <a:pt x="3112" y="584"/>
                </a:lnTo>
                <a:lnTo>
                  <a:pt x="3136" y="584"/>
                </a:lnTo>
                <a:lnTo>
                  <a:pt x="3136" y="549"/>
                </a:lnTo>
                <a:lnTo>
                  <a:pt x="3159" y="549"/>
                </a:lnTo>
                <a:lnTo>
                  <a:pt x="3182" y="538"/>
                </a:lnTo>
                <a:lnTo>
                  <a:pt x="3193" y="503"/>
                </a:lnTo>
                <a:lnTo>
                  <a:pt x="3228" y="491"/>
                </a:lnTo>
                <a:lnTo>
                  <a:pt x="3251" y="503"/>
                </a:lnTo>
                <a:lnTo>
                  <a:pt x="3274" y="491"/>
                </a:lnTo>
                <a:lnTo>
                  <a:pt x="3297" y="491"/>
                </a:lnTo>
                <a:lnTo>
                  <a:pt x="3308" y="479"/>
                </a:lnTo>
                <a:lnTo>
                  <a:pt x="3320" y="479"/>
                </a:lnTo>
                <a:lnTo>
                  <a:pt x="3331" y="479"/>
                </a:lnTo>
                <a:lnTo>
                  <a:pt x="3297" y="538"/>
                </a:lnTo>
                <a:lnTo>
                  <a:pt x="3297" y="549"/>
                </a:lnTo>
                <a:lnTo>
                  <a:pt x="3297" y="561"/>
                </a:lnTo>
                <a:lnTo>
                  <a:pt x="3285" y="573"/>
                </a:lnTo>
                <a:lnTo>
                  <a:pt x="3285" y="584"/>
                </a:lnTo>
                <a:lnTo>
                  <a:pt x="3297" y="596"/>
                </a:lnTo>
                <a:lnTo>
                  <a:pt x="3285" y="608"/>
                </a:lnTo>
                <a:lnTo>
                  <a:pt x="3285" y="631"/>
                </a:lnTo>
                <a:lnTo>
                  <a:pt x="3285" y="643"/>
                </a:lnTo>
                <a:lnTo>
                  <a:pt x="3285" y="654"/>
                </a:lnTo>
                <a:lnTo>
                  <a:pt x="3285" y="678"/>
                </a:lnTo>
                <a:lnTo>
                  <a:pt x="3297" y="689"/>
                </a:lnTo>
                <a:lnTo>
                  <a:pt x="3297" y="701"/>
                </a:lnTo>
                <a:lnTo>
                  <a:pt x="3320" y="736"/>
                </a:lnTo>
                <a:lnTo>
                  <a:pt x="3320" y="748"/>
                </a:lnTo>
                <a:lnTo>
                  <a:pt x="3331" y="759"/>
                </a:lnTo>
                <a:lnTo>
                  <a:pt x="3331" y="771"/>
                </a:lnTo>
                <a:lnTo>
                  <a:pt x="3308" y="783"/>
                </a:lnTo>
                <a:lnTo>
                  <a:pt x="3297" y="783"/>
                </a:lnTo>
                <a:lnTo>
                  <a:pt x="3285" y="795"/>
                </a:lnTo>
                <a:lnTo>
                  <a:pt x="3285" y="830"/>
                </a:lnTo>
                <a:lnTo>
                  <a:pt x="3285" y="841"/>
                </a:lnTo>
                <a:lnTo>
                  <a:pt x="3274" y="876"/>
                </a:lnTo>
                <a:lnTo>
                  <a:pt x="3285" y="923"/>
                </a:lnTo>
                <a:lnTo>
                  <a:pt x="3285" y="946"/>
                </a:lnTo>
                <a:lnTo>
                  <a:pt x="3285" y="970"/>
                </a:lnTo>
                <a:lnTo>
                  <a:pt x="3274" y="1016"/>
                </a:lnTo>
                <a:lnTo>
                  <a:pt x="3285" y="1028"/>
                </a:lnTo>
                <a:lnTo>
                  <a:pt x="3262" y="1051"/>
                </a:lnTo>
                <a:lnTo>
                  <a:pt x="3251" y="1110"/>
                </a:lnTo>
                <a:lnTo>
                  <a:pt x="3228" y="1157"/>
                </a:lnTo>
                <a:lnTo>
                  <a:pt x="3216" y="1215"/>
                </a:lnTo>
                <a:lnTo>
                  <a:pt x="3216" y="1227"/>
                </a:lnTo>
                <a:lnTo>
                  <a:pt x="3216" y="1238"/>
                </a:lnTo>
                <a:lnTo>
                  <a:pt x="3228" y="1238"/>
                </a:lnTo>
                <a:lnTo>
                  <a:pt x="3274" y="1215"/>
                </a:lnTo>
                <a:lnTo>
                  <a:pt x="3308" y="1215"/>
                </a:lnTo>
                <a:lnTo>
                  <a:pt x="3331" y="1215"/>
                </a:lnTo>
                <a:lnTo>
                  <a:pt x="3343" y="1215"/>
                </a:lnTo>
                <a:lnTo>
                  <a:pt x="3355" y="1227"/>
                </a:lnTo>
                <a:lnTo>
                  <a:pt x="3355" y="1238"/>
                </a:lnTo>
                <a:lnTo>
                  <a:pt x="3378" y="1250"/>
                </a:lnTo>
                <a:lnTo>
                  <a:pt x="3378" y="1262"/>
                </a:lnTo>
                <a:lnTo>
                  <a:pt x="3389" y="1262"/>
                </a:lnTo>
                <a:lnTo>
                  <a:pt x="3401" y="1285"/>
                </a:lnTo>
                <a:lnTo>
                  <a:pt x="3389" y="1285"/>
                </a:lnTo>
                <a:lnTo>
                  <a:pt x="3378" y="1308"/>
                </a:lnTo>
                <a:lnTo>
                  <a:pt x="3355" y="1320"/>
                </a:lnTo>
                <a:lnTo>
                  <a:pt x="3355" y="1332"/>
                </a:lnTo>
                <a:lnTo>
                  <a:pt x="3355" y="1343"/>
                </a:lnTo>
                <a:lnTo>
                  <a:pt x="3343" y="1378"/>
                </a:lnTo>
                <a:lnTo>
                  <a:pt x="3343" y="1402"/>
                </a:lnTo>
                <a:lnTo>
                  <a:pt x="3343" y="1413"/>
                </a:lnTo>
                <a:lnTo>
                  <a:pt x="3355" y="1413"/>
                </a:lnTo>
                <a:lnTo>
                  <a:pt x="3343" y="1448"/>
                </a:lnTo>
                <a:lnTo>
                  <a:pt x="3343" y="1460"/>
                </a:lnTo>
                <a:lnTo>
                  <a:pt x="3355" y="1472"/>
                </a:lnTo>
                <a:lnTo>
                  <a:pt x="3378" y="1472"/>
                </a:lnTo>
                <a:lnTo>
                  <a:pt x="3401" y="1483"/>
                </a:lnTo>
                <a:lnTo>
                  <a:pt x="3412" y="1483"/>
                </a:lnTo>
                <a:lnTo>
                  <a:pt x="3435" y="1483"/>
                </a:lnTo>
                <a:lnTo>
                  <a:pt x="3447" y="1472"/>
                </a:lnTo>
                <a:lnTo>
                  <a:pt x="3447" y="1460"/>
                </a:lnTo>
                <a:lnTo>
                  <a:pt x="3470" y="1448"/>
                </a:lnTo>
                <a:lnTo>
                  <a:pt x="3493" y="1413"/>
                </a:lnTo>
                <a:lnTo>
                  <a:pt x="3504" y="1413"/>
                </a:lnTo>
                <a:lnTo>
                  <a:pt x="3504" y="1402"/>
                </a:lnTo>
                <a:lnTo>
                  <a:pt x="3551" y="1402"/>
                </a:lnTo>
                <a:lnTo>
                  <a:pt x="3562" y="1402"/>
                </a:lnTo>
                <a:lnTo>
                  <a:pt x="3562" y="1413"/>
                </a:lnTo>
                <a:lnTo>
                  <a:pt x="3574" y="1437"/>
                </a:lnTo>
                <a:lnTo>
                  <a:pt x="3574" y="1448"/>
                </a:lnTo>
                <a:lnTo>
                  <a:pt x="3574" y="1472"/>
                </a:lnTo>
                <a:lnTo>
                  <a:pt x="3574" y="1483"/>
                </a:lnTo>
                <a:lnTo>
                  <a:pt x="3551" y="1483"/>
                </a:lnTo>
                <a:lnTo>
                  <a:pt x="3551" y="1495"/>
                </a:lnTo>
                <a:lnTo>
                  <a:pt x="3574" y="1518"/>
                </a:lnTo>
                <a:lnTo>
                  <a:pt x="3585" y="1518"/>
                </a:lnTo>
                <a:lnTo>
                  <a:pt x="3597" y="1542"/>
                </a:lnTo>
                <a:lnTo>
                  <a:pt x="3608" y="1565"/>
                </a:lnTo>
                <a:lnTo>
                  <a:pt x="3597" y="1577"/>
                </a:lnTo>
                <a:lnTo>
                  <a:pt x="3585" y="1600"/>
                </a:lnTo>
                <a:lnTo>
                  <a:pt x="3574" y="1647"/>
                </a:lnTo>
                <a:lnTo>
                  <a:pt x="3585" y="1659"/>
                </a:lnTo>
                <a:lnTo>
                  <a:pt x="3585" y="1670"/>
                </a:lnTo>
                <a:lnTo>
                  <a:pt x="3574" y="1682"/>
                </a:lnTo>
                <a:lnTo>
                  <a:pt x="3562" y="1682"/>
                </a:lnTo>
                <a:lnTo>
                  <a:pt x="3562" y="1694"/>
                </a:lnTo>
                <a:lnTo>
                  <a:pt x="3562" y="1705"/>
                </a:lnTo>
                <a:lnTo>
                  <a:pt x="3551" y="1717"/>
                </a:lnTo>
                <a:lnTo>
                  <a:pt x="3539" y="1740"/>
                </a:lnTo>
                <a:lnTo>
                  <a:pt x="3539" y="1752"/>
                </a:lnTo>
                <a:lnTo>
                  <a:pt x="3527" y="1752"/>
                </a:lnTo>
                <a:lnTo>
                  <a:pt x="3516" y="1775"/>
                </a:lnTo>
                <a:lnTo>
                  <a:pt x="3504" y="1787"/>
                </a:lnTo>
                <a:lnTo>
                  <a:pt x="3493" y="1799"/>
                </a:lnTo>
                <a:lnTo>
                  <a:pt x="3504" y="1810"/>
                </a:lnTo>
                <a:lnTo>
                  <a:pt x="3527" y="1822"/>
                </a:lnTo>
                <a:lnTo>
                  <a:pt x="3539" y="1845"/>
                </a:lnTo>
                <a:lnTo>
                  <a:pt x="3562" y="1869"/>
                </a:lnTo>
                <a:lnTo>
                  <a:pt x="3574" y="1880"/>
                </a:lnTo>
                <a:lnTo>
                  <a:pt x="3585" y="1892"/>
                </a:lnTo>
                <a:lnTo>
                  <a:pt x="3597" y="1916"/>
                </a:lnTo>
                <a:lnTo>
                  <a:pt x="3620" y="1951"/>
                </a:lnTo>
                <a:lnTo>
                  <a:pt x="3643" y="1974"/>
                </a:lnTo>
                <a:lnTo>
                  <a:pt x="3677" y="2009"/>
                </a:lnTo>
                <a:lnTo>
                  <a:pt x="3689" y="2021"/>
                </a:lnTo>
                <a:lnTo>
                  <a:pt x="3700" y="2021"/>
                </a:lnTo>
                <a:lnTo>
                  <a:pt x="3700" y="2009"/>
                </a:lnTo>
                <a:lnTo>
                  <a:pt x="3712" y="2009"/>
                </a:lnTo>
                <a:lnTo>
                  <a:pt x="3735" y="2032"/>
                </a:lnTo>
                <a:lnTo>
                  <a:pt x="3747" y="2044"/>
                </a:lnTo>
                <a:lnTo>
                  <a:pt x="3758" y="2091"/>
                </a:lnTo>
                <a:lnTo>
                  <a:pt x="3793" y="2126"/>
                </a:lnTo>
                <a:lnTo>
                  <a:pt x="3804" y="2126"/>
                </a:lnTo>
                <a:lnTo>
                  <a:pt x="3804" y="2137"/>
                </a:lnTo>
                <a:lnTo>
                  <a:pt x="3827" y="2149"/>
                </a:lnTo>
                <a:lnTo>
                  <a:pt x="3839" y="2172"/>
                </a:lnTo>
                <a:lnTo>
                  <a:pt x="3850" y="2184"/>
                </a:lnTo>
                <a:lnTo>
                  <a:pt x="3873" y="2196"/>
                </a:lnTo>
                <a:lnTo>
                  <a:pt x="3873" y="2207"/>
                </a:lnTo>
                <a:lnTo>
                  <a:pt x="3885" y="2207"/>
                </a:lnTo>
                <a:lnTo>
                  <a:pt x="3885" y="2196"/>
                </a:lnTo>
                <a:lnTo>
                  <a:pt x="3896" y="2196"/>
                </a:lnTo>
                <a:lnTo>
                  <a:pt x="3896" y="2219"/>
                </a:lnTo>
                <a:lnTo>
                  <a:pt x="3919" y="2219"/>
                </a:lnTo>
                <a:lnTo>
                  <a:pt x="3931" y="2231"/>
                </a:lnTo>
                <a:lnTo>
                  <a:pt x="3942" y="2231"/>
                </a:lnTo>
                <a:lnTo>
                  <a:pt x="3942" y="2242"/>
                </a:lnTo>
                <a:lnTo>
                  <a:pt x="3966" y="2254"/>
                </a:lnTo>
                <a:lnTo>
                  <a:pt x="3977" y="2242"/>
                </a:lnTo>
                <a:lnTo>
                  <a:pt x="3989" y="2254"/>
                </a:lnTo>
                <a:lnTo>
                  <a:pt x="4000" y="2242"/>
                </a:lnTo>
                <a:lnTo>
                  <a:pt x="4012" y="2231"/>
                </a:lnTo>
                <a:lnTo>
                  <a:pt x="4023" y="2231"/>
                </a:lnTo>
                <a:lnTo>
                  <a:pt x="4035" y="2231"/>
                </a:lnTo>
                <a:lnTo>
                  <a:pt x="4046" y="2219"/>
                </a:lnTo>
                <a:lnTo>
                  <a:pt x="4081" y="2207"/>
                </a:lnTo>
                <a:lnTo>
                  <a:pt x="4092" y="2196"/>
                </a:lnTo>
                <a:lnTo>
                  <a:pt x="4104" y="2207"/>
                </a:lnTo>
                <a:lnTo>
                  <a:pt x="4115" y="2196"/>
                </a:lnTo>
                <a:lnTo>
                  <a:pt x="4138" y="2207"/>
                </a:lnTo>
                <a:lnTo>
                  <a:pt x="4150" y="2184"/>
                </a:lnTo>
                <a:lnTo>
                  <a:pt x="4173" y="2161"/>
                </a:lnTo>
                <a:lnTo>
                  <a:pt x="4185" y="2149"/>
                </a:lnTo>
                <a:lnTo>
                  <a:pt x="4196" y="2149"/>
                </a:lnTo>
                <a:lnTo>
                  <a:pt x="4231" y="2126"/>
                </a:lnTo>
                <a:lnTo>
                  <a:pt x="4265" y="2102"/>
                </a:lnTo>
                <a:lnTo>
                  <a:pt x="4277" y="2102"/>
                </a:lnTo>
                <a:lnTo>
                  <a:pt x="4277" y="2114"/>
                </a:lnTo>
                <a:lnTo>
                  <a:pt x="4277" y="2126"/>
                </a:lnTo>
                <a:lnTo>
                  <a:pt x="4288" y="2126"/>
                </a:lnTo>
                <a:lnTo>
                  <a:pt x="4288" y="2149"/>
                </a:lnTo>
                <a:lnTo>
                  <a:pt x="4300" y="2149"/>
                </a:lnTo>
                <a:lnTo>
                  <a:pt x="4288" y="2172"/>
                </a:lnTo>
                <a:lnTo>
                  <a:pt x="4277" y="2196"/>
                </a:lnTo>
                <a:lnTo>
                  <a:pt x="4265" y="2207"/>
                </a:lnTo>
                <a:lnTo>
                  <a:pt x="4265" y="2231"/>
                </a:lnTo>
                <a:lnTo>
                  <a:pt x="4254" y="2242"/>
                </a:lnTo>
                <a:lnTo>
                  <a:pt x="4254" y="2254"/>
                </a:lnTo>
                <a:lnTo>
                  <a:pt x="4242" y="2266"/>
                </a:lnTo>
                <a:lnTo>
                  <a:pt x="4231" y="2301"/>
                </a:lnTo>
                <a:lnTo>
                  <a:pt x="4242" y="2336"/>
                </a:lnTo>
                <a:lnTo>
                  <a:pt x="4231" y="2336"/>
                </a:lnTo>
                <a:lnTo>
                  <a:pt x="4196" y="2336"/>
                </a:lnTo>
                <a:lnTo>
                  <a:pt x="4161" y="2348"/>
                </a:lnTo>
                <a:lnTo>
                  <a:pt x="4161" y="2371"/>
                </a:lnTo>
                <a:lnTo>
                  <a:pt x="4196" y="2488"/>
                </a:lnTo>
                <a:lnTo>
                  <a:pt x="4219" y="2499"/>
                </a:lnTo>
                <a:lnTo>
                  <a:pt x="4219" y="2511"/>
                </a:lnTo>
                <a:lnTo>
                  <a:pt x="4231" y="2534"/>
                </a:lnTo>
                <a:lnTo>
                  <a:pt x="4231" y="2569"/>
                </a:lnTo>
                <a:lnTo>
                  <a:pt x="4254" y="2581"/>
                </a:lnTo>
                <a:lnTo>
                  <a:pt x="4265" y="2593"/>
                </a:lnTo>
                <a:lnTo>
                  <a:pt x="4265" y="2604"/>
                </a:lnTo>
                <a:lnTo>
                  <a:pt x="4277" y="2604"/>
                </a:lnTo>
                <a:lnTo>
                  <a:pt x="4288" y="2616"/>
                </a:lnTo>
                <a:lnTo>
                  <a:pt x="4300" y="2616"/>
                </a:lnTo>
                <a:lnTo>
                  <a:pt x="4300" y="2628"/>
                </a:lnTo>
                <a:lnTo>
                  <a:pt x="4323" y="2651"/>
                </a:lnTo>
                <a:lnTo>
                  <a:pt x="4323" y="2663"/>
                </a:lnTo>
                <a:lnTo>
                  <a:pt x="4300" y="2663"/>
                </a:lnTo>
                <a:lnTo>
                  <a:pt x="4277" y="2651"/>
                </a:lnTo>
                <a:lnTo>
                  <a:pt x="4219" y="2616"/>
                </a:lnTo>
                <a:lnTo>
                  <a:pt x="4185" y="2604"/>
                </a:lnTo>
                <a:lnTo>
                  <a:pt x="4127" y="2604"/>
                </a:lnTo>
                <a:lnTo>
                  <a:pt x="4081" y="2593"/>
                </a:lnTo>
                <a:lnTo>
                  <a:pt x="4069" y="2604"/>
                </a:lnTo>
                <a:lnTo>
                  <a:pt x="4058" y="2628"/>
                </a:lnTo>
                <a:lnTo>
                  <a:pt x="4046" y="2639"/>
                </a:lnTo>
                <a:lnTo>
                  <a:pt x="4046" y="2663"/>
                </a:lnTo>
                <a:lnTo>
                  <a:pt x="4035" y="2663"/>
                </a:lnTo>
                <a:lnTo>
                  <a:pt x="4023" y="2663"/>
                </a:lnTo>
                <a:lnTo>
                  <a:pt x="4012" y="2686"/>
                </a:lnTo>
                <a:lnTo>
                  <a:pt x="4012" y="2698"/>
                </a:lnTo>
                <a:lnTo>
                  <a:pt x="4000" y="2710"/>
                </a:lnTo>
                <a:lnTo>
                  <a:pt x="4000" y="2721"/>
                </a:lnTo>
                <a:lnTo>
                  <a:pt x="4000" y="2733"/>
                </a:lnTo>
                <a:lnTo>
                  <a:pt x="3989" y="2756"/>
                </a:lnTo>
                <a:lnTo>
                  <a:pt x="3977" y="2780"/>
                </a:lnTo>
                <a:lnTo>
                  <a:pt x="4000" y="2826"/>
                </a:lnTo>
                <a:lnTo>
                  <a:pt x="4035" y="2838"/>
                </a:lnTo>
                <a:lnTo>
                  <a:pt x="4046" y="2861"/>
                </a:lnTo>
                <a:lnTo>
                  <a:pt x="4035" y="2885"/>
                </a:lnTo>
                <a:lnTo>
                  <a:pt x="4023" y="2896"/>
                </a:lnTo>
                <a:lnTo>
                  <a:pt x="4023" y="2885"/>
                </a:lnTo>
                <a:lnTo>
                  <a:pt x="4012" y="2885"/>
                </a:lnTo>
                <a:lnTo>
                  <a:pt x="4012" y="2908"/>
                </a:lnTo>
                <a:lnTo>
                  <a:pt x="3989" y="2920"/>
                </a:lnTo>
                <a:lnTo>
                  <a:pt x="3977" y="2908"/>
                </a:lnTo>
                <a:lnTo>
                  <a:pt x="3977" y="2920"/>
                </a:lnTo>
                <a:lnTo>
                  <a:pt x="3966" y="2920"/>
                </a:lnTo>
                <a:lnTo>
                  <a:pt x="3931" y="2896"/>
                </a:lnTo>
                <a:lnTo>
                  <a:pt x="3908" y="2885"/>
                </a:lnTo>
                <a:lnTo>
                  <a:pt x="3885" y="2861"/>
                </a:lnTo>
                <a:lnTo>
                  <a:pt x="3873" y="2861"/>
                </a:lnTo>
                <a:lnTo>
                  <a:pt x="3862" y="2861"/>
                </a:lnTo>
                <a:lnTo>
                  <a:pt x="3839" y="2861"/>
                </a:lnTo>
                <a:lnTo>
                  <a:pt x="3839" y="2873"/>
                </a:lnTo>
                <a:lnTo>
                  <a:pt x="3862" y="2920"/>
                </a:lnTo>
                <a:lnTo>
                  <a:pt x="3862" y="2955"/>
                </a:lnTo>
                <a:lnTo>
                  <a:pt x="3873" y="2978"/>
                </a:lnTo>
                <a:lnTo>
                  <a:pt x="3873" y="3001"/>
                </a:lnTo>
                <a:lnTo>
                  <a:pt x="3885" y="3025"/>
                </a:lnTo>
                <a:lnTo>
                  <a:pt x="3908" y="3060"/>
                </a:lnTo>
                <a:lnTo>
                  <a:pt x="3919" y="3048"/>
                </a:lnTo>
                <a:lnTo>
                  <a:pt x="3942" y="3060"/>
                </a:lnTo>
                <a:lnTo>
                  <a:pt x="3942" y="3072"/>
                </a:lnTo>
                <a:lnTo>
                  <a:pt x="3954" y="3083"/>
                </a:lnTo>
                <a:lnTo>
                  <a:pt x="3966" y="3083"/>
                </a:lnTo>
                <a:lnTo>
                  <a:pt x="3977" y="3083"/>
                </a:lnTo>
                <a:lnTo>
                  <a:pt x="4000" y="3083"/>
                </a:lnTo>
                <a:lnTo>
                  <a:pt x="4023" y="3083"/>
                </a:lnTo>
                <a:lnTo>
                  <a:pt x="4012" y="3095"/>
                </a:lnTo>
                <a:lnTo>
                  <a:pt x="4035" y="3095"/>
                </a:lnTo>
                <a:lnTo>
                  <a:pt x="4035" y="3107"/>
                </a:lnTo>
                <a:lnTo>
                  <a:pt x="4023" y="3118"/>
                </a:lnTo>
                <a:lnTo>
                  <a:pt x="4023" y="3142"/>
                </a:lnTo>
                <a:lnTo>
                  <a:pt x="4012" y="3177"/>
                </a:lnTo>
                <a:lnTo>
                  <a:pt x="4012" y="3188"/>
                </a:lnTo>
                <a:lnTo>
                  <a:pt x="4012" y="3212"/>
                </a:lnTo>
                <a:lnTo>
                  <a:pt x="4000" y="3212"/>
                </a:lnTo>
                <a:lnTo>
                  <a:pt x="3977" y="3200"/>
                </a:lnTo>
                <a:lnTo>
                  <a:pt x="3966" y="3200"/>
                </a:lnTo>
                <a:lnTo>
                  <a:pt x="3954" y="3200"/>
                </a:lnTo>
                <a:lnTo>
                  <a:pt x="3942" y="3200"/>
                </a:lnTo>
                <a:lnTo>
                  <a:pt x="3931" y="3200"/>
                </a:lnTo>
                <a:lnTo>
                  <a:pt x="3908" y="3200"/>
                </a:lnTo>
                <a:lnTo>
                  <a:pt x="3896" y="3212"/>
                </a:lnTo>
                <a:lnTo>
                  <a:pt x="3896" y="3223"/>
                </a:lnTo>
                <a:lnTo>
                  <a:pt x="3885" y="3235"/>
                </a:lnTo>
                <a:lnTo>
                  <a:pt x="3873" y="3247"/>
                </a:lnTo>
                <a:lnTo>
                  <a:pt x="3862" y="3258"/>
                </a:lnTo>
                <a:lnTo>
                  <a:pt x="3862" y="3282"/>
                </a:lnTo>
                <a:lnTo>
                  <a:pt x="3850" y="3305"/>
                </a:lnTo>
                <a:lnTo>
                  <a:pt x="3839" y="3352"/>
                </a:lnTo>
                <a:lnTo>
                  <a:pt x="3839" y="3363"/>
                </a:lnTo>
                <a:lnTo>
                  <a:pt x="3827" y="3375"/>
                </a:lnTo>
                <a:lnTo>
                  <a:pt x="3827" y="3387"/>
                </a:lnTo>
                <a:lnTo>
                  <a:pt x="3816" y="3422"/>
                </a:lnTo>
                <a:lnTo>
                  <a:pt x="3816" y="3445"/>
                </a:lnTo>
                <a:lnTo>
                  <a:pt x="3793" y="3469"/>
                </a:lnTo>
                <a:lnTo>
                  <a:pt x="3781" y="3492"/>
                </a:lnTo>
                <a:lnTo>
                  <a:pt x="3770" y="3504"/>
                </a:lnTo>
                <a:lnTo>
                  <a:pt x="3758" y="3492"/>
                </a:lnTo>
                <a:lnTo>
                  <a:pt x="3747" y="3492"/>
                </a:lnTo>
                <a:lnTo>
                  <a:pt x="3712" y="3492"/>
                </a:lnTo>
                <a:lnTo>
                  <a:pt x="3700" y="3504"/>
                </a:lnTo>
                <a:lnTo>
                  <a:pt x="3700" y="3515"/>
                </a:lnTo>
                <a:lnTo>
                  <a:pt x="3677" y="3515"/>
                </a:lnTo>
                <a:lnTo>
                  <a:pt x="3666" y="3527"/>
                </a:lnTo>
                <a:lnTo>
                  <a:pt x="3643" y="3527"/>
                </a:lnTo>
                <a:lnTo>
                  <a:pt x="3631" y="3539"/>
                </a:lnTo>
                <a:lnTo>
                  <a:pt x="3620" y="3550"/>
                </a:lnTo>
                <a:lnTo>
                  <a:pt x="3597" y="3539"/>
                </a:lnTo>
                <a:lnTo>
                  <a:pt x="3585" y="3527"/>
                </a:lnTo>
                <a:lnTo>
                  <a:pt x="3551" y="3527"/>
                </a:lnTo>
                <a:lnTo>
                  <a:pt x="3539" y="3527"/>
                </a:lnTo>
                <a:lnTo>
                  <a:pt x="3516" y="3527"/>
                </a:lnTo>
                <a:lnTo>
                  <a:pt x="3516" y="3539"/>
                </a:lnTo>
                <a:lnTo>
                  <a:pt x="3516" y="3527"/>
                </a:lnTo>
                <a:lnTo>
                  <a:pt x="3493" y="3515"/>
                </a:lnTo>
                <a:lnTo>
                  <a:pt x="3493" y="3539"/>
                </a:lnTo>
                <a:lnTo>
                  <a:pt x="3493" y="3550"/>
                </a:lnTo>
                <a:lnTo>
                  <a:pt x="3504" y="3562"/>
                </a:lnTo>
                <a:lnTo>
                  <a:pt x="3504" y="3585"/>
                </a:lnTo>
                <a:lnTo>
                  <a:pt x="3516" y="3597"/>
                </a:lnTo>
                <a:lnTo>
                  <a:pt x="3516" y="3609"/>
                </a:lnTo>
                <a:lnTo>
                  <a:pt x="3493" y="3609"/>
                </a:lnTo>
                <a:lnTo>
                  <a:pt x="3481" y="3609"/>
                </a:lnTo>
                <a:lnTo>
                  <a:pt x="3481" y="3620"/>
                </a:lnTo>
                <a:lnTo>
                  <a:pt x="3493" y="3620"/>
                </a:lnTo>
                <a:lnTo>
                  <a:pt x="3481" y="3632"/>
                </a:lnTo>
                <a:lnTo>
                  <a:pt x="3470" y="3620"/>
                </a:lnTo>
                <a:lnTo>
                  <a:pt x="3470" y="3632"/>
                </a:lnTo>
                <a:lnTo>
                  <a:pt x="3470" y="3644"/>
                </a:lnTo>
                <a:lnTo>
                  <a:pt x="3458" y="3644"/>
                </a:lnTo>
                <a:lnTo>
                  <a:pt x="3458" y="3620"/>
                </a:lnTo>
                <a:lnTo>
                  <a:pt x="3447" y="3620"/>
                </a:lnTo>
                <a:lnTo>
                  <a:pt x="3447" y="3644"/>
                </a:lnTo>
                <a:lnTo>
                  <a:pt x="3447" y="3655"/>
                </a:lnTo>
                <a:lnTo>
                  <a:pt x="3435" y="3655"/>
                </a:lnTo>
                <a:lnTo>
                  <a:pt x="3435" y="3644"/>
                </a:lnTo>
                <a:lnTo>
                  <a:pt x="3424" y="3644"/>
                </a:lnTo>
                <a:lnTo>
                  <a:pt x="3424" y="3655"/>
                </a:lnTo>
                <a:lnTo>
                  <a:pt x="3412" y="3667"/>
                </a:lnTo>
                <a:lnTo>
                  <a:pt x="3401" y="3679"/>
                </a:lnTo>
                <a:lnTo>
                  <a:pt x="3389" y="3679"/>
                </a:lnTo>
                <a:lnTo>
                  <a:pt x="3389" y="3690"/>
                </a:lnTo>
                <a:lnTo>
                  <a:pt x="3378" y="3690"/>
                </a:lnTo>
                <a:lnTo>
                  <a:pt x="3378" y="3702"/>
                </a:lnTo>
                <a:lnTo>
                  <a:pt x="3355" y="3714"/>
                </a:lnTo>
                <a:lnTo>
                  <a:pt x="3355" y="3725"/>
                </a:lnTo>
                <a:lnTo>
                  <a:pt x="3343" y="3725"/>
                </a:lnTo>
                <a:lnTo>
                  <a:pt x="3331" y="3725"/>
                </a:lnTo>
                <a:lnTo>
                  <a:pt x="3320" y="3737"/>
                </a:lnTo>
                <a:lnTo>
                  <a:pt x="3308" y="3749"/>
                </a:lnTo>
                <a:lnTo>
                  <a:pt x="3297" y="3760"/>
                </a:lnTo>
                <a:lnTo>
                  <a:pt x="3297" y="3772"/>
                </a:lnTo>
                <a:lnTo>
                  <a:pt x="3297" y="3784"/>
                </a:lnTo>
                <a:lnTo>
                  <a:pt x="3297" y="3795"/>
                </a:lnTo>
                <a:lnTo>
                  <a:pt x="3274" y="3784"/>
                </a:lnTo>
                <a:lnTo>
                  <a:pt x="3262" y="3795"/>
                </a:lnTo>
                <a:lnTo>
                  <a:pt x="3251" y="3795"/>
                </a:lnTo>
                <a:lnTo>
                  <a:pt x="3239" y="3784"/>
                </a:lnTo>
                <a:lnTo>
                  <a:pt x="3216" y="3772"/>
                </a:lnTo>
                <a:lnTo>
                  <a:pt x="3205" y="3772"/>
                </a:lnTo>
                <a:lnTo>
                  <a:pt x="3193" y="3784"/>
                </a:lnTo>
                <a:lnTo>
                  <a:pt x="3205" y="3784"/>
                </a:lnTo>
                <a:lnTo>
                  <a:pt x="3193" y="3807"/>
                </a:lnTo>
                <a:lnTo>
                  <a:pt x="3182" y="3807"/>
                </a:lnTo>
                <a:lnTo>
                  <a:pt x="3170" y="3819"/>
                </a:lnTo>
                <a:lnTo>
                  <a:pt x="3182" y="3831"/>
                </a:lnTo>
                <a:lnTo>
                  <a:pt x="3170" y="3831"/>
                </a:lnTo>
                <a:lnTo>
                  <a:pt x="3170" y="3842"/>
                </a:lnTo>
                <a:lnTo>
                  <a:pt x="3182" y="3854"/>
                </a:lnTo>
                <a:lnTo>
                  <a:pt x="3182" y="3866"/>
                </a:lnTo>
                <a:lnTo>
                  <a:pt x="3170" y="3866"/>
                </a:lnTo>
                <a:lnTo>
                  <a:pt x="3159" y="3854"/>
                </a:lnTo>
                <a:lnTo>
                  <a:pt x="3147" y="3854"/>
                </a:lnTo>
                <a:lnTo>
                  <a:pt x="3147" y="3877"/>
                </a:lnTo>
                <a:lnTo>
                  <a:pt x="3124" y="3877"/>
                </a:lnTo>
                <a:lnTo>
                  <a:pt x="3136" y="3889"/>
                </a:lnTo>
                <a:lnTo>
                  <a:pt x="3136" y="3901"/>
                </a:lnTo>
                <a:lnTo>
                  <a:pt x="3124" y="3901"/>
                </a:lnTo>
                <a:lnTo>
                  <a:pt x="3124" y="3912"/>
                </a:lnTo>
                <a:lnTo>
                  <a:pt x="3112" y="3912"/>
                </a:lnTo>
                <a:lnTo>
                  <a:pt x="3101" y="3936"/>
                </a:lnTo>
                <a:lnTo>
                  <a:pt x="3078" y="3936"/>
                </a:lnTo>
                <a:lnTo>
                  <a:pt x="3078" y="3947"/>
                </a:lnTo>
                <a:lnTo>
                  <a:pt x="3066" y="3947"/>
                </a:lnTo>
                <a:lnTo>
                  <a:pt x="3055" y="3959"/>
                </a:lnTo>
                <a:lnTo>
                  <a:pt x="3043" y="3971"/>
                </a:lnTo>
                <a:lnTo>
                  <a:pt x="3032" y="3971"/>
                </a:lnTo>
                <a:lnTo>
                  <a:pt x="3032" y="3982"/>
                </a:lnTo>
                <a:lnTo>
                  <a:pt x="3032" y="3994"/>
                </a:lnTo>
                <a:lnTo>
                  <a:pt x="3020" y="4006"/>
                </a:lnTo>
                <a:lnTo>
                  <a:pt x="3009" y="4006"/>
                </a:lnTo>
                <a:lnTo>
                  <a:pt x="3009" y="4017"/>
                </a:lnTo>
                <a:lnTo>
                  <a:pt x="2997" y="4017"/>
                </a:lnTo>
                <a:lnTo>
                  <a:pt x="2986" y="4029"/>
                </a:lnTo>
                <a:lnTo>
                  <a:pt x="2974" y="4006"/>
                </a:lnTo>
                <a:lnTo>
                  <a:pt x="2963" y="4006"/>
                </a:lnTo>
                <a:lnTo>
                  <a:pt x="2963" y="4017"/>
                </a:lnTo>
                <a:lnTo>
                  <a:pt x="2951" y="4029"/>
                </a:lnTo>
                <a:lnTo>
                  <a:pt x="2928" y="4041"/>
                </a:lnTo>
                <a:lnTo>
                  <a:pt x="2928" y="4029"/>
                </a:lnTo>
                <a:lnTo>
                  <a:pt x="2917" y="4041"/>
                </a:lnTo>
                <a:lnTo>
                  <a:pt x="2905" y="4064"/>
                </a:lnTo>
                <a:lnTo>
                  <a:pt x="2893" y="4064"/>
                </a:lnTo>
                <a:lnTo>
                  <a:pt x="2882" y="4076"/>
                </a:lnTo>
                <a:lnTo>
                  <a:pt x="2882" y="4087"/>
                </a:lnTo>
                <a:lnTo>
                  <a:pt x="2870" y="4134"/>
                </a:lnTo>
                <a:lnTo>
                  <a:pt x="2859" y="4157"/>
                </a:lnTo>
                <a:lnTo>
                  <a:pt x="2870" y="4169"/>
                </a:lnTo>
                <a:lnTo>
                  <a:pt x="2882" y="4169"/>
                </a:lnTo>
                <a:lnTo>
                  <a:pt x="2893" y="4181"/>
                </a:lnTo>
                <a:lnTo>
                  <a:pt x="2893" y="4193"/>
                </a:lnTo>
                <a:lnTo>
                  <a:pt x="2905" y="4193"/>
                </a:lnTo>
                <a:lnTo>
                  <a:pt x="2905" y="4204"/>
                </a:lnTo>
                <a:lnTo>
                  <a:pt x="2893" y="4204"/>
                </a:lnTo>
                <a:lnTo>
                  <a:pt x="2882" y="4216"/>
                </a:lnTo>
                <a:lnTo>
                  <a:pt x="2893" y="4228"/>
                </a:lnTo>
                <a:lnTo>
                  <a:pt x="2882" y="4251"/>
                </a:lnTo>
                <a:lnTo>
                  <a:pt x="2882" y="4263"/>
                </a:lnTo>
                <a:lnTo>
                  <a:pt x="2870" y="4274"/>
                </a:lnTo>
                <a:lnTo>
                  <a:pt x="2882" y="4286"/>
                </a:lnTo>
                <a:lnTo>
                  <a:pt x="2905" y="4298"/>
                </a:lnTo>
                <a:lnTo>
                  <a:pt x="2905" y="4309"/>
                </a:lnTo>
                <a:lnTo>
                  <a:pt x="2917" y="4321"/>
                </a:lnTo>
                <a:lnTo>
                  <a:pt x="2905" y="4321"/>
                </a:lnTo>
                <a:lnTo>
                  <a:pt x="2917" y="4333"/>
                </a:lnTo>
                <a:lnTo>
                  <a:pt x="2917" y="4356"/>
                </a:lnTo>
                <a:lnTo>
                  <a:pt x="2928" y="4356"/>
                </a:lnTo>
                <a:lnTo>
                  <a:pt x="2917" y="4368"/>
                </a:lnTo>
                <a:lnTo>
                  <a:pt x="2928" y="4368"/>
                </a:lnTo>
                <a:lnTo>
                  <a:pt x="2928" y="4379"/>
                </a:lnTo>
                <a:lnTo>
                  <a:pt x="2940" y="4391"/>
                </a:lnTo>
                <a:lnTo>
                  <a:pt x="2951" y="4403"/>
                </a:lnTo>
                <a:lnTo>
                  <a:pt x="2940" y="4414"/>
                </a:lnTo>
                <a:lnTo>
                  <a:pt x="2951" y="4426"/>
                </a:lnTo>
                <a:lnTo>
                  <a:pt x="2951" y="4473"/>
                </a:lnTo>
                <a:lnTo>
                  <a:pt x="2951" y="4484"/>
                </a:lnTo>
                <a:lnTo>
                  <a:pt x="2951" y="4496"/>
                </a:lnTo>
                <a:lnTo>
                  <a:pt x="2951" y="4508"/>
                </a:lnTo>
                <a:lnTo>
                  <a:pt x="2940" y="4519"/>
                </a:lnTo>
                <a:lnTo>
                  <a:pt x="2928" y="4531"/>
                </a:lnTo>
                <a:lnTo>
                  <a:pt x="2928" y="4543"/>
                </a:lnTo>
                <a:lnTo>
                  <a:pt x="2917" y="4555"/>
                </a:lnTo>
                <a:lnTo>
                  <a:pt x="2917" y="4566"/>
                </a:lnTo>
                <a:lnTo>
                  <a:pt x="2917" y="4578"/>
                </a:lnTo>
                <a:lnTo>
                  <a:pt x="2917" y="4590"/>
                </a:lnTo>
                <a:lnTo>
                  <a:pt x="2928" y="4590"/>
                </a:lnTo>
                <a:lnTo>
                  <a:pt x="2917" y="4601"/>
                </a:lnTo>
                <a:lnTo>
                  <a:pt x="2905" y="4601"/>
                </a:lnTo>
                <a:lnTo>
                  <a:pt x="2893" y="4613"/>
                </a:lnTo>
                <a:lnTo>
                  <a:pt x="2893" y="4625"/>
                </a:lnTo>
                <a:lnTo>
                  <a:pt x="2882" y="4625"/>
                </a:lnTo>
                <a:lnTo>
                  <a:pt x="2870" y="4625"/>
                </a:lnTo>
                <a:lnTo>
                  <a:pt x="2847" y="4636"/>
                </a:lnTo>
                <a:lnTo>
                  <a:pt x="2847" y="4660"/>
                </a:lnTo>
                <a:lnTo>
                  <a:pt x="2778" y="4648"/>
                </a:lnTo>
                <a:lnTo>
                  <a:pt x="2755" y="4660"/>
                </a:lnTo>
                <a:lnTo>
                  <a:pt x="2755" y="4671"/>
                </a:lnTo>
                <a:lnTo>
                  <a:pt x="2721" y="4695"/>
                </a:lnTo>
                <a:lnTo>
                  <a:pt x="2721" y="4718"/>
                </a:lnTo>
                <a:lnTo>
                  <a:pt x="2686" y="4753"/>
                </a:lnTo>
                <a:lnTo>
                  <a:pt x="2651" y="4753"/>
                </a:lnTo>
                <a:lnTo>
                  <a:pt x="2640" y="4741"/>
                </a:lnTo>
                <a:lnTo>
                  <a:pt x="2617" y="4741"/>
                </a:lnTo>
                <a:lnTo>
                  <a:pt x="2617" y="4730"/>
                </a:lnTo>
                <a:lnTo>
                  <a:pt x="2617" y="4718"/>
                </a:lnTo>
                <a:lnTo>
                  <a:pt x="2617" y="4695"/>
                </a:lnTo>
                <a:lnTo>
                  <a:pt x="2617" y="4683"/>
                </a:lnTo>
                <a:lnTo>
                  <a:pt x="2605" y="4660"/>
                </a:lnTo>
                <a:lnTo>
                  <a:pt x="2617" y="4648"/>
                </a:lnTo>
                <a:lnTo>
                  <a:pt x="2628" y="4636"/>
                </a:lnTo>
                <a:lnTo>
                  <a:pt x="2640" y="4648"/>
                </a:lnTo>
                <a:lnTo>
                  <a:pt x="2651" y="4648"/>
                </a:lnTo>
                <a:lnTo>
                  <a:pt x="2663" y="4636"/>
                </a:lnTo>
                <a:lnTo>
                  <a:pt x="2663" y="4625"/>
                </a:lnTo>
                <a:lnTo>
                  <a:pt x="2686" y="4613"/>
                </a:lnTo>
                <a:lnTo>
                  <a:pt x="2663" y="4590"/>
                </a:lnTo>
                <a:lnTo>
                  <a:pt x="2663" y="4578"/>
                </a:lnTo>
                <a:lnTo>
                  <a:pt x="2674" y="4578"/>
                </a:lnTo>
                <a:lnTo>
                  <a:pt x="2686" y="4578"/>
                </a:lnTo>
                <a:lnTo>
                  <a:pt x="2698" y="4590"/>
                </a:lnTo>
                <a:lnTo>
                  <a:pt x="2698" y="4601"/>
                </a:lnTo>
                <a:lnTo>
                  <a:pt x="2698" y="4578"/>
                </a:lnTo>
                <a:lnTo>
                  <a:pt x="2698" y="4555"/>
                </a:lnTo>
                <a:lnTo>
                  <a:pt x="2674" y="4555"/>
                </a:lnTo>
                <a:lnTo>
                  <a:pt x="2686" y="4555"/>
                </a:lnTo>
                <a:lnTo>
                  <a:pt x="2686" y="4543"/>
                </a:lnTo>
                <a:lnTo>
                  <a:pt x="2674" y="4555"/>
                </a:lnTo>
                <a:lnTo>
                  <a:pt x="2674" y="4543"/>
                </a:lnTo>
                <a:lnTo>
                  <a:pt x="2663" y="4543"/>
                </a:lnTo>
                <a:lnTo>
                  <a:pt x="2651" y="4543"/>
                </a:lnTo>
                <a:lnTo>
                  <a:pt x="2640" y="4531"/>
                </a:lnTo>
                <a:lnTo>
                  <a:pt x="2628" y="4519"/>
                </a:lnTo>
                <a:lnTo>
                  <a:pt x="2628" y="4531"/>
                </a:lnTo>
                <a:lnTo>
                  <a:pt x="2617" y="4531"/>
                </a:lnTo>
                <a:lnTo>
                  <a:pt x="2605" y="4543"/>
                </a:lnTo>
                <a:lnTo>
                  <a:pt x="2605" y="4531"/>
                </a:lnTo>
                <a:lnTo>
                  <a:pt x="2594" y="4543"/>
                </a:lnTo>
                <a:lnTo>
                  <a:pt x="2594" y="4555"/>
                </a:lnTo>
                <a:lnTo>
                  <a:pt x="2582" y="4555"/>
                </a:lnTo>
                <a:lnTo>
                  <a:pt x="2571" y="4543"/>
                </a:lnTo>
                <a:lnTo>
                  <a:pt x="2559" y="4543"/>
                </a:lnTo>
                <a:lnTo>
                  <a:pt x="2548" y="4543"/>
                </a:lnTo>
                <a:lnTo>
                  <a:pt x="2536" y="4555"/>
                </a:lnTo>
                <a:lnTo>
                  <a:pt x="2525" y="4566"/>
                </a:lnTo>
                <a:lnTo>
                  <a:pt x="2513" y="4555"/>
                </a:lnTo>
                <a:lnTo>
                  <a:pt x="2502" y="4566"/>
                </a:lnTo>
                <a:lnTo>
                  <a:pt x="2502" y="4555"/>
                </a:lnTo>
                <a:lnTo>
                  <a:pt x="2502" y="4566"/>
                </a:lnTo>
                <a:lnTo>
                  <a:pt x="2502" y="4555"/>
                </a:lnTo>
                <a:lnTo>
                  <a:pt x="2490" y="4566"/>
                </a:lnTo>
                <a:lnTo>
                  <a:pt x="2490" y="4578"/>
                </a:lnTo>
                <a:lnTo>
                  <a:pt x="2467" y="4566"/>
                </a:lnTo>
                <a:lnTo>
                  <a:pt x="2455" y="4566"/>
                </a:lnTo>
                <a:lnTo>
                  <a:pt x="2444" y="4566"/>
                </a:lnTo>
                <a:lnTo>
                  <a:pt x="2432" y="4566"/>
                </a:lnTo>
                <a:lnTo>
                  <a:pt x="2432" y="4590"/>
                </a:lnTo>
                <a:lnTo>
                  <a:pt x="2409" y="4590"/>
                </a:lnTo>
                <a:lnTo>
                  <a:pt x="2398" y="4601"/>
                </a:lnTo>
                <a:lnTo>
                  <a:pt x="2398" y="4613"/>
                </a:lnTo>
                <a:lnTo>
                  <a:pt x="2398" y="4636"/>
                </a:lnTo>
                <a:lnTo>
                  <a:pt x="2398" y="4648"/>
                </a:lnTo>
                <a:lnTo>
                  <a:pt x="2375" y="4648"/>
                </a:lnTo>
                <a:lnTo>
                  <a:pt x="2352" y="4660"/>
                </a:lnTo>
                <a:lnTo>
                  <a:pt x="2340" y="4671"/>
                </a:lnTo>
                <a:lnTo>
                  <a:pt x="2329" y="4695"/>
                </a:lnTo>
                <a:lnTo>
                  <a:pt x="2317" y="4706"/>
                </a:lnTo>
                <a:lnTo>
                  <a:pt x="2317" y="4718"/>
                </a:lnTo>
                <a:lnTo>
                  <a:pt x="2317" y="4730"/>
                </a:lnTo>
                <a:lnTo>
                  <a:pt x="2352" y="4753"/>
                </a:lnTo>
                <a:lnTo>
                  <a:pt x="2352" y="4765"/>
                </a:lnTo>
                <a:lnTo>
                  <a:pt x="2352" y="4776"/>
                </a:lnTo>
                <a:lnTo>
                  <a:pt x="2340" y="4776"/>
                </a:lnTo>
                <a:lnTo>
                  <a:pt x="2340" y="4788"/>
                </a:lnTo>
                <a:lnTo>
                  <a:pt x="2329" y="4800"/>
                </a:lnTo>
                <a:lnTo>
                  <a:pt x="2317" y="4800"/>
                </a:lnTo>
                <a:lnTo>
                  <a:pt x="2306" y="4811"/>
                </a:lnTo>
                <a:lnTo>
                  <a:pt x="2306" y="4823"/>
                </a:lnTo>
                <a:lnTo>
                  <a:pt x="2306" y="4835"/>
                </a:lnTo>
                <a:lnTo>
                  <a:pt x="2306" y="4846"/>
                </a:lnTo>
                <a:lnTo>
                  <a:pt x="2306" y="4858"/>
                </a:lnTo>
                <a:lnTo>
                  <a:pt x="2294" y="4870"/>
                </a:lnTo>
                <a:lnTo>
                  <a:pt x="2294" y="4881"/>
                </a:lnTo>
                <a:lnTo>
                  <a:pt x="2271" y="4905"/>
                </a:lnTo>
                <a:lnTo>
                  <a:pt x="2259" y="4905"/>
                </a:lnTo>
                <a:lnTo>
                  <a:pt x="2236" y="4905"/>
                </a:lnTo>
                <a:lnTo>
                  <a:pt x="2225" y="4905"/>
                </a:lnTo>
                <a:lnTo>
                  <a:pt x="2213" y="4893"/>
                </a:lnTo>
                <a:lnTo>
                  <a:pt x="2190" y="4916"/>
                </a:lnTo>
                <a:lnTo>
                  <a:pt x="2190" y="4905"/>
                </a:lnTo>
                <a:lnTo>
                  <a:pt x="2179" y="4916"/>
                </a:lnTo>
                <a:lnTo>
                  <a:pt x="2167" y="4905"/>
                </a:lnTo>
                <a:lnTo>
                  <a:pt x="2156" y="4905"/>
                </a:lnTo>
                <a:lnTo>
                  <a:pt x="2144" y="4905"/>
                </a:lnTo>
                <a:lnTo>
                  <a:pt x="2133" y="4905"/>
                </a:lnTo>
                <a:lnTo>
                  <a:pt x="2121" y="4905"/>
                </a:lnTo>
                <a:lnTo>
                  <a:pt x="2110" y="4916"/>
                </a:lnTo>
                <a:lnTo>
                  <a:pt x="2087" y="4928"/>
                </a:lnTo>
                <a:lnTo>
                  <a:pt x="2075" y="4916"/>
                </a:lnTo>
                <a:lnTo>
                  <a:pt x="2064" y="4928"/>
                </a:lnTo>
                <a:lnTo>
                  <a:pt x="2040" y="4928"/>
                </a:lnTo>
                <a:lnTo>
                  <a:pt x="2029" y="4928"/>
                </a:lnTo>
                <a:lnTo>
                  <a:pt x="2006" y="4940"/>
                </a:lnTo>
                <a:lnTo>
                  <a:pt x="1994" y="4940"/>
                </a:lnTo>
                <a:lnTo>
                  <a:pt x="1983" y="4963"/>
                </a:lnTo>
                <a:lnTo>
                  <a:pt x="1971" y="4951"/>
                </a:lnTo>
                <a:lnTo>
                  <a:pt x="1971" y="4963"/>
                </a:lnTo>
                <a:lnTo>
                  <a:pt x="1960" y="4975"/>
                </a:lnTo>
                <a:lnTo>
                  <a:pt x="1948" y="4975"/>
                </a:lnTo>
                <a:lnTo>
                  <a:pt x="1948" y="4987"/>
                </a:lnTo>
                <a:lnTo>
                  <a:pt x="1925" y="4998"/>
                </a:lnTo>
                <a:lnTo>
                  <a:pt x="1925" y="5010"/>
                </a:lnTo>
                <a:lnTo>
                  <a:pt x="1914" y="4998"/>
                </a:lnTo>
                <a:lnTo>
                  <a:pt x="1902" y="4987"/>
                </a:lnTo>
                <a:lnTo>
                  <a:pt x="1902" y="4975"/>
                </a:lnTo>
                <a:lnTo>
                  <a:pt x="1891" y="4963"/>
                </a:lnTo>
                <a:lnTo>
                  <a:pt x="1879" y="4963"/>
                </a:lnTo>
                <a:lnTo>
                  <a:pt x="1844" y="4963"/>
                </a:lnTo>
                <a:lnTo>
                  <a:pt x="1833" y="4963"/>
                </a:lnTo>
                <a:lnTo>
                  <a:pt x="1821" y="4963"/>
                </a:lnTo>
                <a:lnTo>
                  <a:pt x="1821" y="4951"/>
                </a:lnTo>
                <a:lnTo>
                  <a:pt x="1821" y="4940"/>
                </a:lnTo>
                <a:lnTo>
                  <a:pt x="1810" y="4940"/>
                </a:lnTo>
                <a:lnTo>
                  <a:pt x="1798" y="4940"/>
                </a:lnTo>
                <a:lnTo>
                  <a:pt x="1775" y="4940"/>
                </a:lnTo>
                <a:lnTo>
                  <a:pt x="1764" y="4928"/>
                </a:lnTo>
                <a:lnTo>
                  <a:pt x="1741" y="4928"/>
                </a:lnTo>
                <a:lnTo>
                  <a:pt x="1729" y="4905"/>
                </a:lnTo>
                <a:lnTo>
                  <a:pt x="1718" y="4905"/>
                </a:lnTo>
                <a:lnTo>
                  <a:pt x="1706" y="4893"/>
                </a:lnTo>
                <a:lnTo>
                  <a:pt x="1695" y="4881"/>
                </a:lnTo>
                <a:lnTo>
                  <a:pt x="1672" y="4870"/>
                </a:lnTo>
                <a:lnTo>
                  <a:pt x="1660" y="4870"/>
                </a:lnTo>
                <a:lnTo>
                  <a:pt x="1660" y="4846"/>
                </a:lnTo>
                <a:lnTo>
                  <a:pt x="1660" y="4823"/>
                </a:lnTo>
                <a:lnTo>
                  <a:pt x="1649" y="4800"/>
                </a:lnTo>
                <a:lnTo>
                  <a:pt x="1649" y="4788"/>
                </a:lnTo>
                <a:lnTo>
                  <a:pt x="1649" y="4776"/>
                </a:lnTo>
                <a:lnTo>
                  <a:pt x="1614" y="4788"/>
                </a:lnTo>
                <a:lnTo>
                  <a:pt x="1591" y="4776"/>
                </a:lnTo>
                <a:lnTo>
                  <a:pt x="1579" y="4765"/>
                </a:lnTo>
                <a:lnTo>
                  <a:pt x="1545" y="4765"/>
                </a:lnTo>
                <a:lnTo>
                  <a:pt x="1533" y="4753"/>
                </a:lnTo>
                <a:lnTo>
                  <a:pt x="1510" y="4765"/>
                </a:lnTo>
                <a:lnTo>
                  <a:pt x="1533" y="4776"/>
                </a:lnTo>
                <a:lnTo>
                  <a:pt x="1522" y="4788"/>
                </a:lnTo>
                <a:lnTo>
                  <a:pt x="1510" y="4788"/>
                </a:lnTo>
                <a:lnTo>
                  <a:pt x="1499" y="4800"/>
                </a:lnTo>
                <a:lnTo>
                  <a:pt x="1487" y="4811"/>
                </a:lnTo>
                <a:lnTo>
                  <a:pt x="1476" y="4823"/>
                </a:lnTo>
                <a:lnTo>
                  <a:pt x="1487" y="4846"/>
                </a:lnTo>
                <a:lnTo>
                  <a:pt x="1499" y="4846"/>
                </a:lnTo>
                <a:lnTo>
                  <a:pt x="1487" y="4846"/>
                </a:lnTo>
                <a:lnTo>
                  <a:pt x="1487" y="4858"/>
                </a:lnTo>
                <a:lnTo>
                  <a:pt x="1476" y="4858"/>
                </a:lnTo>
                <a:lnTo>
                  <a:pt x="1464" y="4858"/>
                </a:lnTo>
                <a:lnTo>
                  <a:pt x="1453" y="4858"/>
                </a:lnTo>
                <a:lnTo>
                  <a:pt x="1453" y="4846"/>
                </a:lnTo>
                <a:lnTo>
                  <a:pt x="1441" y="4846"/>
                </a:lnTo>
                <a:lnTo>
                  <a:pt x="1453" y="4835"/>
                </a:lnTo>
                <a:lnTo>
                  <a:pt x="1406" y="4823"/>
                </a:lnTo>
                <a:lnTo>
                  <a:pt x="1372" y="4811"/>
                </a:lnTo>
                <a:lnTo>
                  <a:pt x="1360" y="4811"/>
                </a:lnTo>
                <a:lnTo>
                  <a:pt x="1337" y="4811"/>
                </a:lnTo>
                <a:lnTo>
                  <a:pt x="1326" y="4823"/>
                </a:lnTo>
                <a:lnTo>
                  <a:pt x="1337" y="4823"/>
                </a:lnTo>
                <a:lnTo>
                  <a:pt x="1326" y="4823"/>
                </a:lnTo>
                <a:lnTo>
                  <a:pt x="1314" y="4823"/>
                </a:lnTo>
                <a:lnTo>
                  <a:pt x="1303" y="4823"/>
                </a:lnTo>
                <a:lnTo>
                  <a:pt x="1314" y="4811"/>
                </a:lnTo>
                <a:lnTo>
                  <a:pt x="1303" y="4811"/>
                </a:lnTo>
                <a:lnTo>
                  <a:pt x="1314" y="4800"/>
                </a:lnTo>
                <a:lnTo>
                  <a:pt x="1314" y="4776"/>
                </a:lnTo>
                <a:lnTo>
                  <a:pt x="1314" y="4765"/>
                </a:lnTo>
                <a:lnTo>
                  <a:pt x="1303" y="4730"/>
                </a:lnTo>
                <a:lnTo>
                  <a:pt x="1291" y="4718"/>
                </a:lnTo>
                <a:lnTo>
                  <a:pt x="1280" y="4718"/>
                </a:lnTo>
                <a:lnTo>
                  <a:pt x="1280" y="4695"/>
                </a:lnTo>
                <a:lnTo>
                  <a:pt x="1268" y="4695"/>
                </a:lnTo>
                <a:lnTo>
                  <a:pt x="1257" y="4671"/>
                </a:lnTo>
                <a:lnTo>
                  <a:pt x="1245" y="4671"/>
                </a:lnTo>
                <a:lnTo>
                  <a:pt x="1234" y="4671"/>
                </a:lnTo>
                <a:lnTo>
                  <a:pt x="1222" y="4671"/>
                </a:lnTo>
                <a:lnTo>
                  <a:pt x="1222" y="4683"/>
                </a:lnTo>
                <a:lnTo>
                  <a:pt x="1210" y="4683"/>
                </a:lnTo>
                <a:lnTo>
                  <a:pt x="1210" y="4671"/>
                </a:lnTo>
                <a:lnTo>
                  <a:pt x="1199" y="4671"/>
                </a:lnTo>
                <a:lnTo>
                  <a:pt x="1199" y="4683"/>
                </a:lnTo>
                <a:lnTo>
                  <a:pt x="1176" y="4671"/>
                </a:lnTo>
                <a:lnTo>
                  <a:pt x="1164" y="4671"/>
                </a:lnTo>
                <a:lnTo>
                  <a:pt x="1153" y="4660"/>
                </a:lnTo>
                <a:lnTo>
                  <a:pt x="1153" y="4671"/>
                </a:lnTo>
                <a:lnTo>
                  <a:pt x="1130" y="4671"/>
                </a:lnTo>
                <a:lnTo>
                  <a:pt x="1118" y="4671"/>
                </a:lnTo>
                <a:lnTo>
                  <a:pt x="1118" y="4660"/>
                </a:lnTo>
                <a:lnTo>
                  <a:pt x="1107" y="4660"/>
                </a:lnTo>
                <a:lnTo>
                  <a:pt x="1107" y="4671"/>
                </a:lnTo>
                <a:lnTo>
                  <a:pt x="1095" y="4671"/>
                </a:lnTo>
                <a:lnTo>
                  <a:pt x="1095" y="4660"/>
                </a:lnTo>
                <a:lnTo>
                  <a:pt x="1084" y="4671"/>
                </a:lnTo>
                <a:lnTo>
                  <a:pt x="1095" y="4671"/>
                </a:lnTo>
                <a:lnTo>
                  <a:pt x="1084" y="4683"/>
                </a:lnTo>
                <a:lnTo>
                  <a:pt x="1072" y="4671"/>
                </a:lnTo>
                <a:lnTo>
                  <a:pt x="1061" y="4671"/>
                </a:lnTo>
                <a:lnTo>
                  <a:pt x="1049" y="4671"/>
                </a:lnTo>
                <a:lnTo>
                  <a:pt x="1049" y="4660"/>
                </a:lnTo>
                <a:lnTo>
                  <a:pt x="1026" y="4660"/>
                </a:lnTo>
                <a:lnTo>
                  <a:pt x="1038" y="4648"/>
                </a:lnTo>
                <a:lnTo>
                  <a:pt x="1026" y="4648"/>
                </a:lnTo>
                <a:lnTo>
                  <a:pt x="1038" y="4636"/>
                </a:lnTo>
                <a:lnTo>
                  <a:pt x="1026" y="4636"/>
                </a:lnTo>
                <a:lnTo>
                  <a:pt x="1015" y="4636"/>
                </a:lnTo>
                <a:lnTo>
                  <a:pt x="1003" y="4636"/>
                </a:lnTo>
                <a:lnTo>
                  <a:pt x="991" y="4636"/>
                </a:lnTo>
                <a:lnTo>
                  <a:pt x="991" y="4625"/>
                </a:lnTo>
                <a:lnTo>
                  <a:pt x="968" y="4636"/>
                </a:lnTo>
                <a:lnTo>
                  <a:pt x="968" y="4613"/>
                </a:lnTo>
                <a:lnTo>
                  <a:pt x="968" y="4590"/>
                </a:lnTo>
                <a:lnTo>
                  <a:pt x="991" y="4566"/>
                </a:lnTo>
                <a:lnTo>
                  <a:pt x="991" y="4543"/>
                </a:lnTo>
                <a:lnTo>
                  <a:pt x="1003" y="4543"/>
                </a:lnTo>
                <a:lnTo>
                  <a:pt x="1003" y="4531"/>
                </a:lnTo>
                <a:lnTo>
                  <a:pt x="1003" y="4508"/>
                </a:lnTo>
                <a:lnTo>
                  <a:pt x="1003" y="4496"/>
                </a:lnTo>
                <a:lnTo>
                  <a:pt x="980" y="4496"/>
                </a:lnTo>
                <a:lnTo>
                  <a:pt x="957" y="4508"/>
                </a:lnTo>
                <a:lnTo>
                  <a:pt x="922" y="4496"/>
                </a:lnTo>
                <a:lnTo>
                  <a:pt x="899" y="4496"/>
                </a:lnTo>
                <a:lnTo>
                  <a:pt x="865" y="4473"/>
                </a:lnTo>
                <a:lnTo>
                  <a:pt x="853" y="4461"/>
                </a:lnTo>
                <a:lnTo>
                  <a:pt x="842" y="4461"/>
                </a:lnTo>
                <a:lnTo>
                  <a:pt x="842" y="4449"/>
                </a:lnTo>
                <a:lnTo>
                  <a:pt x="830" y="4449"/>
                </a:lnTo>
                <a:lnTo>
                  <a:pt x="819" y="4449"/>
                </a:lnTo>
                <a:lnTo>
                  <a:pt x="807" y="4449"/>
                </a:lnTo>
                <a:lnTo>
                  <a:pt x="807" y="4438"/>
                </a:lnTo>
                <a:lnTo>
                  <a:pt x="795" y="4438"/>
                </a:lnTo>
                <a:lnTo>
                  <a:pt x="784" y="4438"/>
                </a:lnTo>
                <a:lnTo>
                  <a:pt x="784" y="4414"/>
                </a:lnTo>
                <a:lnTo>
                  <a:pt x="772" y="4414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4" name="cvalenciana"/>
          <p:cNvSpPr>
            <a:spLocks noEditPoints="1"/>
          </p:cNvSpPr>
          <p:nvPr/>
        </p:nvSpPr>
        <p:spPr bwMode="auto">
          <a:xfrm>
            <a:off x="6229224" y="3122912"/>
            <a:ext cx="750509" cy="1374897"/>
          </a:xfrm>
          <a:custGeom>
            <a:avLst/>
            <a:gdLst>
              <a:gd name="T0" fmla="*/ 208 w 2986"/>
              <a:gd name="T1" fmla="*/ 1564 h 5815"/>
              <a:gd name="T2" fmla="*/ 196 w 2986"/>
              <a:gd name="T3" fmla="*/ 1319 h 5815"/>
              <a:gd name="T4" fmla="*/ 334 w 2986"/>
              <a:gd name="T5" fmla="*/ 1238 h 5815"/>
              <a:gd name="T6" fmla="*/ 565 w 2986"/>
              <a:gd name="T7" fmla="*/ 1378 h 5815"/>
              <a:gd name="T8" fmla="*/ 519 w 2986"/>
              <a:gd name="T9" fmla="*/ 1564 h 5815"/>
              <a:gd name="T10" fmla="*/ 2917 w 2986"/>
              <a:gd name="T11" fmla="*/ 619 h 5815"/>
              <a:gd name="T12" fmla="*/ 2778 w 2986"/>
              <a:gd name="T13" fmla="*/ 876 h 5815"/>
              <a:gd name="T14" fmla="*/ 2651 w 2986"/>
              <a:gd name="T15" fmla="*/ 1074 h 5815"/>
              <a:gd name="T16" fmla="*/ 2432 w 2986"/>
              <a:gd name="T17" fmla="*/ 1413 h 5815"/>
              <a:gd name="T18" fmla="*/ 2294 w 2986"/>
              <a:gd name="T19" fmla="*/ 1588 h 5815"/>
              <a:gd name="T20" fmla="*/ 2087 w 2986"/>
              <a:gd name="T21" fmla="*/ 1926 h 5815"/>
              <a:gd name="T22" fmla="*/ 1879 w 2986"/>
              <a:gd name="T23" fmla="*/ 2370 h 5815"/>
              <a:gd name="T24" fmla="*/ 1810 w 2986"/>
              <a:gd name="T25" fmla="*/ 2627 h 5815"/>
              <a:gd name="T26" fmla="*/ 1798 w 2986"/>
              <a:gd name="T27" fmla="*/ 2674 h 5815"/>
              <a:gd name="T28" fmla="*/ 1960 w 2986"/>
              <a:gd name="T29" fmla="*/ 3223 h 5815"/>
              <a:gd name="T30" fmla="*/ 2167 w 2986"/>
              <a:gd name="T31" fmla="*/ 3620 h 5815"/>
              <a:gd name="T32" fmla="*/ 2559 w 2986"/>
              <a:gd name="T33" fmla="*/ 3830 h 5815"/>
              <a:gd name="T34" fmla="*/ 2674 w 2986"/>
              <a:gd name="T35" fmla="*/ 3982 h 5815"/>
              <a:gd name="T36" fmla="*/ 2594 w 2986"/>
              <a:gd name="T37" fmla="*/ 4063 h 5815"/>
              <a:gd name="T38" fmla="*/ 2432 w 2986"/>
              <a:gd name="T39" fmla="*/ 4203 h 5815"/>
              <a:gd name="T40" fmla="*/ 2248 w 2986"/>
              <a:gd name="T41" fmla="*/ 4402 h 5815"/>
              <a:gd name="T42" fmla="*/ 2029 w 2986"/>
              <a:gd name="T43" fmla="*/ 4472 h 5815"/>
              <a:gd name="T44" fmla="*/ 1764 w 2986"/>
              <a:gd name="T45" fmla="*/ 4659 h 5815"/>
              <a:gd name="T46" fmla="*/ 1625 w 2986"/>
              <a:gd name="T47" fmla="*/ 4822 h 5815"/>
              <a:gd name="T48" fmla="*/ 1522 w 2986"/>
              <a:gd name="T49" fmla="*/ 5126 h 5815"/>
              <a:gd name="T50" fmla="*/ 1383 w 2986"/>
              <a:gd name="T51" fmla="*/ 5523 h 5815"/>
              <a:gd name="T52" fmla="*/ 1280 w 2986"/>
              <a:gd name="T53" fmla="*/ 5675 h 5815"/>
              <a:gd name="T54" fmla="*/ 980 w 2986"/>
              <a:gd name="T55" fmla="*/ 5616 h 5815"/>
              <a:gd name="T56" fmla="*/ 888 w 2986"/>
              <a:gd name="T57" fmla="*/ 4939 h 5815"/>
              <a:gd name="T58" fmla="*/ 830 w 2986"/>
              <a:gd name="T59" fmla="*/ 4390 h 5815"/>
              <a:gd name="T60" fmla="*/ 922 w 2986"/>
              <a:gd name="T61" fmla="*/ 3970 h 5815"/>
              <a:gd name="T62" fmla="*/ 819 w 2986"/>
              <a:gd name="T63" fmla="*/ 3655 h 5815"/>
              <a:gd name="T64" fmla="*/ 427 w 2986"/>
              <a:gd name="T65" fmla="*/ 3480 h 5815"/>
              <a:gd name="T66" fmla="*/ 530 w 2986"/>
              <a:gd name="T67" fmla="*/ 3036 h 5815"/>
              <a:gd name="T68" fmla="*/ 415 w 2986"/>
              <a:gd name="T69" fmla="*/ 2907 h 5815"/>
              <a:gd name="T70" fmla="*/ 242 w 2986"/>
              <a:gd name="T71" fmla="*/ 2861 h 5815"/>
              <a:gd name="T72" fmla="*/ 161 w 2986"/>
              <a:gd name="T73" fmla="*/ 2849 h 5815"/>
              <a:gd name="T74" fmla="*/ 115 w 2986"/>
              <a:gd name="T75" fmla="*/ 2791 h 5815"/>
              <a:gd name="T76" fmla="*/ 35 w 2986"/>
              <a:gd name="T77" fmla="*/ 2721 h 5815"/>
              <a:gd name="T78" fmla="*/ 35 w 2986"/>
              <a:gd name="T79" fmla="*/ 2592 h 5815"/>
              <a:gd name="T80" fmla="*/ 69 w 2986"/>
              <a:gd name="T81" fmla="*/ 2440 h 5815"/>
              <a:gd name="T82" fmla="*/ 404 w 2986"/>
              <a:gd name="T83" fmla="*/ 2032 h 5815"/>
              <a:gd name="T84" fmla="*/ 461 w 2986"/>
              <a:gd name="T85" fmla="*/ 1693 h 5815"/>
              <a:gd name="T86" fmla="*/ 772 w 2986"/>
              <a:gd name="T87" fmla="*/ 1623 h 5815"/>
              <a:gd name="T88" fmla="*/ 911 w 2986"/>
              <a:gd name="T89" fmla="*/ 1798 h 5815"/>
              <a:gd name="T90" fmla="*/ 1026 w 2986"/>
              <a:gd name="T91" fmla="*/ 1763 h 5815"/>
              <a:gd name="T92" fmla="*/ 1072 w 2986"/>
              <a:gd name="T93" fmla="*/ 1588 h 5815"/>
              <a:gd name="T94" fmla="*/ 1303 w 2986"/>
              <a:gd name="T95" fmla="*/ 1424 h 5815"/>
              <a:gd name="T96" fmla="*/ 1406 w 2986"/>
              <a:gd name="T97" fmla="*/ 1191 h 5815"/>
              <a:gd name="T98" fmla="*/ 1660 w 2986"/>
              <a:gd name="T99" fmla="*/ 992 h 5815"/>
              <a:gd name="T100" fmla="*/ 1718 w 2986"/>
              <a:gd name="T101" fmla="*/ 922 h 5815"/>
              <a:gd name="T102" fmla="*/ 1821 w 2986"/>
              <a:gd name="T103" fmla="*/ 817 h 5815"/>
              <a:gd name="T104" fmla="*/ 1787 w 2986"/>
              <a:gd name="T105" fmla="*/ 630 h 5815"/>
              <a:gd name="T106" fmla="*/ 1787 w 2986"/>
              <a:gd name="T107" fmla="*/ 455 h 5815"/>
              <a:gd name="T108" fmla="*/ 1683 w 2986"/>
              <a:gd name="T109" fmla="*/ 350 h 5815"/>
              <a:gd name="T110" fmla="*/ 1741 w 2986"/>
              <a:gd name="T111" fmla="*/ 245 h 5815"/>
              <a:gd name="T112" fmla="*/ 1879 w 2986"/>
              <a:gd name="T113" fmla="*/ 70 h 5815"/>
              <a:gd name="T114" fmla="*/ 2087 w 2986"/>
              <a:gd name="T115" fmla="*/ 105 h 5815"/>
              <a:gd name="T116" fmla="*/ 2421 w 2986"/>
              <a:gd name="T117" fmla="*/ 117 h 5815"/>
              <a:gd name="T118" fmla="*/ 2640 w 2986"/>
              <a:gd name="T119" fmla="*/ 187 h 5815"/>
              <a:gd name="T120" fmla="*/ 2801 w 2986"/>
              <a:gd name="T121" fmla="*/ 338 h 5815"/>
              <a:gd name="T122" fmla="*/ 2940 w 2986"/>
              <a:gd name="T123" fmla="*/ 467 h 58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86"/>
              <a:gd name="T187" fmla="*/ 0 h 5815"/>
              <a:gd name="T188" fmla="*/ 2986 w 2986"/>
              <a:gd name="T189" fmla="*/ 5815 h 58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86" h="5815">
                <a:moveTo>
                  <a:pt x="519" y="1564"/>
                </a:moveTo>
                <a:lnTo>
                  <a:pt x="507" y="1564"/>
                </a:lnTo>
                <a:lnTo>
                  <a:pt x="496" y="1576"/>
                </a:lnTo>
                <a:lnTo>
                  <a:pt x="484" y="1576"/>
                </a:lnTo>
                <a:lnTo>
                  <a:pt x="484" y="1588"/>
                </a:lnTo>
                <a:lnTo>
                  <a:pt x="473" y="1576"/>
                </a:lnTo>
                <a:lnTo>
                  <a:pt x="461" y="1588"/>
                </a:lnTo>
                <a:lnTo>
                  <a:pt x="438" y="1588"/>
                </a:lnTo>
                <a:lnTo>
                  <a:pt x="392" y="1600"/>
                </a:lnTo>
                <a:lnTo>
                  <a:pt x="369" y="1588"/>
                </a:lnTo>
                <a:lnTo>
                  <a:pt x="357" y="1588"/>
                </a:lnTo>
                <a:lnTo>
                  <a:pt x="334" y="1576"/>
                </a:lnTo>
                <a:lnTo>
                  <a:pt x="311" y="1576"/>
                </a:lnTo>
                <a:lnTo>
                  <a:pt x="277" y="1564"/>
                </a:lnTo>
                <a:lnTo>
                  <a:pt x="265" y="1564"/>
                </a:lnTo>
                <a:lnTo>
                  <a:pt x="242" y="1564"/>
                </a:lnTo>
                <a:lnTo>
                  <a:pt x="231" y="1564"/>
                </a:lnTo>
                <a:lnTo>
                  <a:pt x="219" y="1564"/>
                </a:lnTo>
                <a:lnTo>
                  <a:pt x="208" y="1564"/>
                </a:lnTo>
                <a:lnTo>
                  <a:pt x="196" y="1541"/>
                </a:lnTo>
                <a:lnTo>
                  <a:pt x="196" y="1518"/>
                </a:lnTo>
                <a:lnTo>
                  <a:pt x="173" y="1494"/>
                </a:lnTo>
                <a:lnTo>
                  <a:pt x="161" y="1459"/>
                </a:lnTo>
                <a:lnTo>
                  <a:pt x="150" y="1436"/>
                </a:lnTo>
                <a:lnTo>
                  <a:pt x="150" y="1424"/>
                </a:lnTo>
                <a:lnTo>
                  <a:pt x="138" y="1413"/>
                </a:lnTo>
                <a:lnTo>
                  <a:pt x="150" y="1389"/>
                </a:lnTo>
                <a:lnTo>
                  <a:pt x="127" y="1366"/>
                </a:lnTo>
                <a:lnTo>
                  <a:pt x="104" y="1366"/>
                </a:lnTo>
                <a:lnTo>
                  <a:pt x="81" y="1343"/>
                </a:lnTo>
                <a:lnTo>
                  <a:pt x="81" y="1331"/>
                </a:lnTo>
                <a:lnTo>
                  <a:pt x="92" y="1308"/>
                </a:lnTo>
                <a:lnTo>
                  <a:pt x="115" y="1319"/>
                </a:lnTo>
                <a:lnTo>
                  <a:pt x="127" y="1319"/>
                </a:lnTo>
                <a:lnTo>
                  <a:pt x="161" y="1319"/>
                </a:lnTo>
                <a:lnTo>
                  <a:pt x="173" y="1331"/>
                </a:lnTo>
                <a:lnTo>
                  <a:pt x="185" y="1319"/>
                </a:lnTo>
                <a:lnTo>
                  <a:pt x="196" y="1319"/>
                </a:lnTo>
                <a:lnTo>
                  <a:pt x="208" y="1319"/>
                </a:lnTo>
                <a:lnTo>
                  <a:pt x="219" y="1319"/>
                </a:lnTo>
                <a:lnTo>
                  <a:pt x="219" y="1331"/>
                </a:lnTo>
                <a:lnTo>
                  <a:pt x="219" y="1343"/>
                </a:lnTo>
                <a:lnTo>
                  <a:pt x="231" y="1343"/>
                </a:lnTo>
                <a:lnTo>
                  <a:pt x="265" y="1308"/>
                </a:lnTo>
                <a:lnTo>
                  <a:pt x="288" y="1308"/>
                </a:lnTo>
                <a:lnTo>
                  <a:pt x="288" y="1296"/>
                </a:lnTo>
                <a:lnTo>
                  <a:pt x="288" y="1284"/>
                </a:lnTo>
                <a:lnTo>
                  <a:pt x="288" y="1273"/>
                </a:lnTo>
                <a:lnTo>
                  <a:pt x="277" y="1249"/>
                </a:lnTo>
                <a:lnTo>
                  <a:pt x="277" y="1226"/>
                </a:lnTo>
                <a:lnTo>
                  <a:pt x="288" y="1191"/>
                </a:lnTo>
                <a:lnTo>
                  <a:pt x="300" y="1191"/>
                </a:lnTo>
                <a:lnTo>
                  <a:pt x="311" y="1191"/>
                </a:lnTo>
                <a:lnTo>
                  <a:pt x="311" y="1179"/>
                </a:lnTo>
                <a:lnTo>
                  <a:pt x="323" y="1179"/>
                </a:lnTo>
                <a:lnTo>
                  <a:pt x="311" y="1203"/>
                </a:lnTo>
                <a:lnTo>
                  <a:pt x="334" y="1238"/>
                </a:lnTo>
                <a:lnTo>
                  <a:pt x="334" y="1249"/>
                </a:lnTo>
                <a:lnTo>
                  <a:pt x="346" y="1261"/>
                </a:lnTo>
                <a:lnTo>
                  <a:pt x="346" y="1273"/>
                </a:lnTo>
                <a:lnTo>
                  <a:pt x="381" y="1308"/>
                </a:lnTo>
                <a:lnTo>
                  <a:pt x="392" y="1296"/>
                </a:lnTo>
                <a:lnTo>
                  <a:pt x="392" y="1308"/>
                </a:lnTo>
                <a:lnTo>
                  <a:pt x="392" y="1319"/>
                </a:lnTo>
                <a:lnTo>
                  <a:pt x="392" y="1343"/>
                </a:lnTo>
                <a:lnTo>
                  <a:pt x="392" y="1366"/>
                </a:lnTo>
                <a:lnTo>
                  <a:pt x="404" y="1366"/>
                </a:lnTo>
                <a:lnTo>
                  <a:pt x="427" y="1366"/>
                </a:lnTo>
                <a:lnTo>
                  <a:pt x="450" y="1378"/>
                </a:lnTo>
                <a:lnTo>
                  <a:pt x="461" y="1366"/>
                </a:lnTo>
                <a:lnTo>
                  <a:pt x="473" y="1366"/>
                </a:lnTo>
                <a:lnTo>
                  <a:pt x="519" y="1366"/>
                </a:lnTo>
                <a:lnTo>
                  <a:pt x="530" y="1366"/>
                </a:lnTo>
                <a:lnTo>
                  <a:pt x="542" y="1366"/>
                </a:lnTo>
                <a:lnTo>
                  <a:pt x="542" y="1378"/>
                </a:lnTo>
                <a:lnTo>
                  <a:pt x="565" y="1378"/>
                </a:lnTo>
                <a:lnTo>
                  <a:pt x="565" y="1389"/>
                </a:lnTo>
                <a:lnTo>
                  <a:pt x="576" y="1401"/>
                </a:lnTo>
                <a:lnTo>
                  <a:pt x="588" y="1401"/>
                </a:lnTo>
                <a:lnTo>
                  <a:pt x="600" y="1401"/>
                </a:lnTo>
                <a:lnTo>
                  <a:pt x="600" y="1413"/>
                </a:lnTo>
                <a:lnTo>
                  <a:pt x="634" y="1448"/>
                </a:lnTo>
                <a:lnTo>
                  <a:pt x="646" y="1448"/>
                </a:lnTo>
                <a:lnTo>
                  <a:pt x="657" y="1459"/>
                </a:lnTo>
                <a:lnTo>
                  <a:pt x="657" y="1483"/>
                </a:lnTo>
                <a:lnTo>
                  <a:pt x="646" y="1494"/>
                </a:lnTo>
                <a:lnTo>
                  <a:pt x="634" y="1518"/>
                </a:lnTo>
                <a:lnTo>
                  <a:pt x="623" y="1518"/>
                </a:lnTo>
                <a:lnTo>
                  <a:pt x="600" y="1541"/>
                </a:lnTo>
                <a:lnTo>
                  <a:pt x="588" y="1541"/>
                </a:lnTo>
                <a:lnTo>
                  <a:pt x="565" y="1553"/>
                </a:lnTo>
                <a:lnTo>
                  <a:pt x="542" y="1553"/>
                </a:lnTo>
                <a:lnTo>
                  <a:pt x="542" y="1564"/>
                </a:lnTo>
                <a:lnTo>
                  <a:pt x="530" y="1564"/>
                </a:lnTo>
                <a:lnTo>
                  <a:pt x="519" y="1564"/>
                </a:lnTo>
                <a:close/>
                <a:moveTo>
                  <a:pt x="2986" y="479"/>
                </a:moveTo>
                <a:lnTo>
                  <a:pt x="2986" y="502"/>
                </a:lnTo>
                <a:lnTo>
                  <a:pt x="2974" y="514"/>
                </a:lnTo>
                <a:lnTo>
                  <a:pt x="2963" y="537"/>
                </a:lnTo>
                <a:lnTo>
                  <a:pt x="2963" y="549"/>
                </a:lnTo>
                <a:lnTo>
                  <a:pt x="2951" y="549"/>
                </a:lnTo>
                <a:lnTo>
                  <a:pt x="2940" y="572"/>
                </a:lnTo>
                <a:lnTo>
                  <a:pt x="2951" y="572"/>
                </a:lnTo>
                <a:lnTo>
                  <a:pt x="2940" y="584"/>
                </a:lnTo>
                <a:lnTo>
                  <a:pt x="2940" y="595"/>
                </a:lnTo>
                <a:lnTo>
                  <a:pt x="2940" y="607"/>
                </a:lnTo>
                <a:lnTo>
                  <a:pt x="2928" y="619"/>
                </a:lnTo>
                <a:lnTo>
                  <a:pt x="2940" y="607"/>
                </a:lnTo>
                <a:lnTo>
                  <a:pt x="2928" y="607"/>
                </a:lnTo>
                <a:lnTo>
                  <a:pt x="2940" y="595"/>
                </a:lnTo>
                <a:lnTo>
                  <a:pt x="2928" y="595"/>
                </a:lnTo>
                <a:lnTo>
                  <a:pt x="2928" y="607"/>
                </a:lnTo>
                <a:lnTo>
                  <a:pt x="2917" y="619"/>
                </a:lnTo>
                <a:lnTo>
                  <a:pt x="2905" y="630"/>
                </a:lnTo>
                <a:lnTo>
                  <a:pt x="2905" y="642"/>
                </a:lnTo>
                <a:lnTo>
                  <a:pt x="2893" y="654"/>
                </a:lnTo>
                <a:lnTo>
                  <a:pt x="2882" y="677"/>
                </a:lnTo>
                <a:lnTo>
                  <a:pt x="2882" y="700"/>
                </a:lnTo>
                <a:lnTo>
                  <a:pt x="2882" y="712"/>
                </a:lnTo>
                <a:lnTo>
                  <a:pt x="2882" y="700"/>
                </a:lnTo>
                <a:lnTo>
                  <a:pt x="2870" y="700"/>
                </a:lnTo>
                <a:lnTo>
                  <a:pt x="2870" y="712"/>
                </a:lnTo>
                <a:lnTo>
                  <a:pt x="2847" y="735"/>
                </a:lnTo>
                <a:lnTo>
                  <a:pt x="2836" y="759"/>
                </a:lnTo>
                <a:lnTo>
                  <a:pt x="2836" y="805"/>
                </a:lnTo>
                <a:lnTo>
                  <a:pt x="2836" y="817"/>
                </a:lnTo>
                <a:lnTo>
                  <a:pt x="2824" y="817"/>
                </a:lnTo>
                <a:lnTo>
                  <a:pt x="2813" y="829"/>
                </a:lnTo>
                <a:lnTo>
                  <a:pt x="2813" y="852"/>
                </a:lnTo>
                <a:lnTo>
                  <a:pt x="2790" y="864"/>
                </a:lnTo>
                <a:lnTo>
                  <a:pt x="2790" y="876"/>
                </a:lnTo>
                <a:lnTo>
                  <a:pt x="2778" y="876"/>
                </a:lnTo>
                <a:lnTo>
                  <a:pt x="2778" y="887"/>
                </a:lnTo>
                <a:lnTo>
                  <a:pt x="2767" y="911"/>
                </a:lnTo>
                <a:lnTo>
                  <a:pt x="2755" y="934"/>
                </a:lnTo>
                <a:lnTo>
                  <a:pt x="2744" y="946"/>
                </a:lnTo>
                <a:lnTo>
                  <a:pt x="2732" y="946"/>
                </a:lnTo>
                <a:lnTo>
                  <a:pt x="2732" y="957"/>
                </a:lnTo>
                <a:lnTo>
                  <a:pt x="2732" y="969"/>
                </a:lnTo>
                <a:lnTo>
                  <a:pt x="2721" y="981"/>
                </a:lnTo>
                <a:lnTo>
                  <a:pt x="2709" y="992"/>
                </a:lnTo>
                <a:lnTo>
                  <a:pt x="2698" y="992"/>
                </a:lnTo>
                <a:lnTo>
                  <a:pt x="2698" y="1016"/>
                </a:lnTo>
                <a:lnTo>
                  <a:pt x="2686" y="1016"/>
                </a:lnTo>
                <a:lnTo>
                  <a:pt x="2674" y="1027"/>
                </a:lnTo>
                <a:lnTo>
                  <a:pt x="2663" y="1027"/>
                </a:lnTo>
                <a:lnTo>
                  <a:pt x="2674" y="1027"/>
                </a:lnTo>
                <a:lnTo>
                  <a:pt x="2663" y="1039"/>
                </a:lnTo>
                <a:lnTo>
                  <a:pt x="2651" y="1039"/>
                </a:lnTo>
                <a:lnTo>
                  <a:pt x="2651" y="1062"/>
                </a:lnTo>
                <a:lnTo>
                  <a:pt x="2651" y="1074"/>
                </a:lnTo>
                <a:lnTo>
                  <a:pt x="2640" y="1109"/>
                </a:lnTo>
                <a:lnTo>
                  <a:pt x="2628" y="1121"/>
                </a:lnTo>
                <a:lnTo>
                  <a:pt x="2582" y="1144"/>
                </a:lnTo>
                <a:lnTo>
                  <a:pt x="2571" y="1156"/>
                </a:lnTo>
                <a:lnTo>
                  <a:pt x="2571" y="1144"/>
                </a:lnTo>
                <a:lnTo>
                  <a:pt x="2559" y="1167"/>
                </a:lnTo>
                <a:lnTo>
                  <a:pt x="2548" y="1179"/>
                </a:lnTo>
                <a:lnTo>
                  <a:pt x="2525" y="1214"/>
                </a:lnTo>
                <a:lnTo>
                  <a:pt x="2490" y="1284"/>
                </a:lnTo>
                <a:lnTo>
                  <a:pt x="2467" y="1343"/>
                </a:lnTo>
                <a:lnTo>
                  <a:pt x="2467" y="1354"/>
                </a:lnTo>
                <a:lnTo>
                  <a:pt x="2478" y="1366"/>
                </a:lnTo>
                <a:lnTo>
                  <a:pt x="2467" y="1366"/>
                </a:lnTo>
                <a:lnTo>
                  <a:pt x="2467" y="1378"/>
                </a:lnTo>
                <a:lnTo>
                  <a:pt x="2467" y="1366"/>
                </a:lnTo>
                <a:lnTo>
                  <a:pt x="2455" y="1366"/>
                </a:lnTo>
                <a:lnTo>
                  <a:pt x="2455" y="1378"/>
                </a:lnTo>
                <a:lnTo>
                  <a:pt x="2455" y="1389"/>
                </a:lnTo>
                <a:lnTo>
                  <a:pt x="2432" y="1413"/>
                </a:lnTo>
                <a:lnTo>
                  <a:pt x="2421" y="1413"/>
                </a:lnTo>
                <a:lnTo>
                  <a:pt x="2409" y="1424"/>
                </a:lnTo>
                <a:lnTo>
                  <a:pt x="2386" y="1424"/>
                </a:lnTo>
                <a:lnTo>
                  <a:pt x="2375" y="1424"/>
                </a:lnTo>
                <a:lnTo>
                  <a:pt x="2375" y="1436"/>
                </a:lnTo>
                <a:lnTo>
                  <a:pt x="2363" y="1436"/>
                </a:lnTo>
                <a:lnTo>
                  <a:pt x="2363" y="1448"/>
                </a:lnTo>
                <a:lnTo>
                  <a:pt x="2352" y="1448"/>
                </a:lnTo>
                <a:lnTo>
                  <a:pt x="2329" y="1459"/>
                </a:lnTo>
                <a:lnTo>
                  <a:pt x="2329" y="1471"/>
                </a:lnTo>
                <a:lnTo>
                  <a:pt x="2317" y="1506"/>
                </a:lnTo>
                <a:lnTo>
                  <a:pt x="2306" y="1518"/>
                </a:lnTo>
                <a:lnTo>
                  <a:pt x="2306" y="1529"/>
                </a:lnTo>
                <a:lnTo>
                  <a:pt x="2306" y="1541"/>
                </a:lnTo>
                <a:lnTo>
                  <a:pt x="2294" y="1588"/>
                </a:lnTo>
                <a:lnTo>
                  <a:pt x="2306" y="1600"/>
                </a:lnTo>
                <a:lnTo>
                  <a:pt x="2294" y="1588"/>
                </a:lnTo>
                <a:lnTo>
                  <a:pt x="2294" y="1600"/>
                </a:lnTo>
                <a:lnTo>
                  <a:pt x="2294" y="1588"/>
                </a:lnTo>
                <a:lnTo>
                  <a:pt x="2283" y="1588"/>
                </a:lnTo>
                <a:lnTo>
                  <a:pt x="2283" y="1600"/>
                </a:lnTo>
                <a:lnTo>
                  <a:pt x="2294" y="1600"/>
                </a:lnTo>
                <a:lnTo>
                  <a:pt x="2283" y="1600"/>
                </a:lnTo>
                <a:lnTo>
                  <a:pt x="2271" y="1600"/>
                </a:lnTo>
                <a:lnTo>
                  <a:pt x="2271" y="1646"/>
                </a:lnTo>
                <a:lnTo>
                  <a:pt x="2259" y="1705"/>
                </a:lnTo>
                <a:lnTo>
                  <a:pt x="2248" y="1716"/>
                </a:lnTo>
                <a:lnTo>
                  <a:pt x="2236" y="1728"/>
                </a:lnTo>
                <a:lnTo>
                  <a:pt x="2167" y="1798"/>
                </a:lnTo>
                <a:lnTo>
                  <a:pt x="2167" y="1810"/>
                </a:lnTo>
                <a:lnTo>
                  <a:pt x="2167" y="1821"/>
                </a:lnTo>
                <a:lnTo>
                  <a:pt x="2167" y="1810"/>
                </a:lnTo>
                <a:lnTo>
                  <a:pt x="2156" y="1810"/>
                </a:lnTo>
                <a:lnTo>
                  <a:pt x="2167" y="1821"/>
                </a:lnTo>
                <a:lnTo>
                  <a:pt x="2156" y="1810"/>
                </a:lnTo>
                <a:lnTo>
                  <a:pt x="2144" y="1821"/>
                </a:lnTo>
                <a:lnTo>
                  <a:pt x="2121" y="1856"/>
                </a:lnTo>
                <a:lnTo>
                  <a:pt x="2087" y="1926"/>
                </a:lnTo>
                <a:lnTo>
                  <a:pt x="2040" y="1997"/>
                </a:lnTo>
                <a:lnTo>
                  <a:pt x="2029" y="2032"/>
                </a:lnTo>
                <a:lnTo>
                  <a:pt x="2017" y="2043"/>
                </a:lnTo>
                <a:lnTo>
                  <a:pt x="2006" y="2067"/>
                </a:lnTo>
                <a:lnTo>
                  <a:pt x="1994" y="2090"/>
                </a:lnTo>
                <a:lnTo>
                  <a:pt x="1983" y="2137"/>
                </a:lnTo>
                <a:lnTo>
                  <a:pt x="1971" y="2172"/>
                </a:lnTo>
                <a:lnTo>
                  <a:pt x="1971" y="2195"/>
                </a:lnTo>
                <a:lnTo>
                  <a:pt x="1971" y="2207"/>
                </a:lnTo>
                <a:lnTo>
                  <a:pt x="1960" y="2230"/>
                </a:lnTo>
                <a:lnTo>
                  <a:pt x="1971" y="2230"/>
                </a:lnTo>
                <a:lnTo>
                  <a:pt x="1960" y="2230"/>
                </a:lnTo>
                <a:lnTo>
                  <a:pt x="1948" y="2242"/>
                </a:lnTo>
                <a:lnTo>
                  <a:pt x="1960" y="2242"/>
                </a:lnTo>
                <a:lnTo>
                  <a:pt x="1937" y="2253"/>
                </a:lnTo>
                <a:lnTo>
                  <a:pt x="1925" y="2265"/>
                </a:lnTo>
                <a:lnTo>
                  <a:pt x="1891" y="2312"/>
                </a:lnTo>
                <a:lnTo>
                  <a:pt x="1879" y="2347"/>
                </a:lnTo>
                <a:lnTo>
                  <a:pt x="1879" y="2370"/>
                </a:lnTo>
                <a:lnTo>
                  <a:pt x="1868" y="2405"/>
                </a:lnTo>
                <a:lnTo>
                  <a:pt x="1868" y="2417"/>
                </a:lnTo>
                <a:lnTo>
                  <a:pt x="1856" y="2417"/>
                </a:lnTo>
                <a:lnTo>
                  <a:pt x="1868" y="2417"/>
                </a:lnTo>
                <a:lnTo>
                  <a:pt x="1868" y="2405"/>
                </a:lnTo>
                <a:lnTo>
                  <a:pt x="1856" y="2417"/>
                </a:lnTo>
                <a:lnTo>
                  <a:pt x="1856" y="2429"/>
                </a:lnTo>
                <a:lnTo>
                  <a:pt x="1844" y="2429"/>
                </a:lnTo>
                <a:lnTo>
                  <a:pt x="1844" y="2440"/>
                </a:lnTo>
                <a:lnTo>
                  <a:pt x="1833" y="2452"/>
                </a:lnTo>
                <a:lnTo>
                  <a:pt x="1821" y="2475"/>
                </a:lnTo>
                <a:lnTo>
                  <a:pt x="1821" y="2487"/>
                </a:lnTo>
                <a:lnTo>
                  <a:pt x="1810" y="2510"/>
                </a:lnTo>
                <a:lnTo>
                  <a:pt x="1810" y="2569"/>
                </a:lnTo>
                <a:lnTo>
                  <a:pt x="1810" y="2615"/>
                </a:lnTo>
                <a:lnTo>
                  <a:pt x="1821" y="2627"/>
                </a:lnTo>
                <a:lnTo>
                  <a:pt x="1833" y="2639"/>
                </a:lnTo>
                <a:lnTo>
                  <a:pt x="1821" y="2639"/>
                </a:lnTo>
                <a:lnTo>
                  <a:pt x="1810" y="2627"/>
                </a:lnTo>
                <a:lnTo>
                  <a:pt x="1810" y="2615"/>
                </a:lnTo>
                <a:lnTo>
                  <a:pt x="1798" y="2615"/>
                </a:lnTo>
                <a:lnTo>
                  <a:pt x="1798" y="2627"/>
                </a:lnTo>
                <a:lnTo>
                  <a:pt x="1798" y="2615"/>
                </a:lnTo>
                <a:lnTo>
                  <a:pt x="1798" y="2627"/>
                </a:lnTo>
                <a:lnTo>
                  <a:pt x="1810" y="2627"/>
                </a:lnTo>
                <a:lnTo>
                  <a:pt x="1798" y="2627"/>
                </a:lnTo>
                <a:lnTo>
                  <a:pt x="1810" y="2627"/>
                </a:lnTo>
                <a:lnTo>
                  <a:pt x="1798" y="2627"/>
                </a:lnTo>
                <a:lnTo>
                  <a:pt x="1810" y="2639"/>
                </a:lnTo>
                <a:lnTo>
                  <a:pt x="1810" y="2650"/>
                </a:lnTo>
                <a:lnTo>
                  <a:pt x="1810" y="2639"/>
                </a:lnTo>
                <a:lnTo>
                  <a:pt x="1810" y="2650"/>
                </a:lnTo>
                <a:lnTo>
                  <a:pt x="1821" y="2650"/>
                </a:lnTo>
                <a:lnTo>
                  <a:pt x="1810" y="2650"/>
                </a:lnTo>
                <a:lnTo>
                  <a:pt x="1798" y="2639"/>
                </a:lnTo>
                <a:lnTo>
                  <a:pt x="1798" y="2650"/>
                </a:lnTo>
                <a:lnTo>
                  <a:pt x="1787" y="2674"/>
                </a:lnTo>
                <a:lnTo>
                  <a:pt x="1798" y="2674"/>
                </a:lnTo>
                <a:lnTo>
                  <a:pt x="1798" y="2685"/>
                </a:lnTo>
                <a:lnTo>
                  <a:pt x="1787" y="2685"/>
                </a:lnTo>
                <a:lnTo>
                  <a:pt x="1821" y="2791"/>
                </a:lnTo>
                <a:lnTo>
                  <a:pt x="1844" y="2861"/>
                </a:lnTo>
                <a:lnTo>
                  <a:pt x="1868" y="2907"/>
                </a:lnTo>
                <a:lnTo>
                  <a:pt x="1856" y="2907"/>
                </a:lnTo>
                <a:lnTo>
                  <a:pt x="1868" y="2919"/>
                </a:lnTo>
                <a:lnTo>
                  <a:pt x="1891" y="2966"/>
                </a:lnTo>
                <a:lnTo>
                  <a:pt x="1937" y="3071"/>
                </a:lnTo>
                <a:lnTo>
                  <a:pt x="1971" y="3141"/>
                </a:lnTo>
                <a:lnTo>
                  <a:pt x="1983" y="3153"/>
                </a:lnTo>
                <a:lnTo>
                  <a:pt x="1983" y="3164"/>
                </a:lnTo>
                <a:lnTo>
                  <a:pt x="1971" y="3153"/>
                </a:lnTo>
                <a:lnTo>
                  <a:pt x="1971" y="3164"/>
                </a:lnTo>
                <a:lnTo>
                  <a:pt x="1960" y="3164"/>
                </a:lnTo>
                <a:lnTo>
                  <a:pt x="1948" y="3164"/>
                </a:lnTo>
                <a:lnTo>
                  <a:pt x="1948" y="3188"/>
                </a:lnTo>
                <a:lnTo>
                  <a:pt x="1948" y="3223"/>
                </a:lnTo>
                <a:lnTo>
                  <a:pt x="1960" y="3223"/>
                </a:lnTo>
                <a:lnTo>
                  <a:pt x="1948" y="3223"/>
                </a:lnTo>
                <a:lnTo>
                  <a:pt x="1960" y="3223"/>
                </a:lnTo>
                <a:lnTo>
                  <a:pt x="1948" y="3223"/>
                </a:lnTo>
                <a:lnTo>
                  <a:pt x="1960" y="3234"/>
                </a:lnTo>
                <a:lnTo>
                  <a:pt x="1960" y="3258"/>
                </a:lnTo>
                <a:lnTo>
                  <a:pt x="1983" y="3304"/>
                </a:lnTo>
                <a:lnTo>
                  <a:pt x="2017" y="3398"/>
                </a:lnTo>
                <a:lnTo>
                  <a:pt x="2052" y="3456"/>
                </a:lnTo>
                <a:lnTo>
                  <a:pt x="2087" y="3515"/>
                </a:lnTo>
                <a:lnTo>
                  <a:pt x="2098" y="3515"/>
                </a:lnTo>
                <a:lnTo>
                  <a:pt x="2087" y="3515"/>
                </a:lnTo>
                <a:lnTo>
                  <a:pt x="2075" y="3526"/>
                </a:lnTo>
                <a:lnTo>
                  <a:pt x="2098" y="3515"/>
                </a:lnTo>
                <a:lnTo>
                  <a:pt x="2098" y="3526"/>
                </a:lnTo>
                <a:lnTo>
                  <a:pt x="2098" y="3550"/>
                </a:lnTo>
                <a:lnTo>
                  <a:pt x="2121" y="3573"/>
                </a:lnTo>
                <a:lnTo>
                  <a:pt x="2133" y="3585"/>
                </a:lnTo>
                <a:lnTo>
                  <a:pt x="2144" y="3596"/>
                </a:lnTo>
                <a:lnTo>
                  <a:pt x="2167" y="3620"/>
                </a:lnTo>
                <a:lnTo>
                  <a:pt x="2225" y="3690"/>
                </a:lnTo>
                <a:lnTo>
                  <a:pt x="2271" y="3725"/>
                </a:lnTo>
                <a:lnTo>
                  <a:pt x="2317" y="3760"/>
                </a:lnTo>
                <a:lnTo>
                  <a:pt x="2352" y="3771"/>
                </a:lnTo>
                <a:lnTo>
                  <a:pt x="2363" y="3771"/>
                </a:lnTo>
                <a:lnTo>
                  <a:pt x="2386" y="3783"/>
                </a:lnTo>
                <a:lnTo>
                  <a:pt x="2409" y="3771"/>
                </a:lnTo>
                <a:lnTo>
                  <a:pt x="2444" y="3783"/>
                </a:lnTo>
                <a:lnTo>
                  <a:pt x="2478" y="3783"/>
                </a:lnTo>
                <a:lnTo>
                  <a:pt x="2490" y="3795"/>
                </a:lnTo>
                <a:lnTo>
                  <a:pt x="2502" y="3795"/>
                </a:lnTo>
                <a:lnTo>
                  <a:pt x="2513" y="3806"/>
                </a:lnTo>
                <a:lnTo>
                  <a:pt x="2502" y="3795"/>
                </a:lnTo>
                <a:lnTo>
                  <a:pt x="2513" y="3818"/>
                </a:lnTo>
                <a:lnTo>
                  <a:pt x="2513" y="3806"/>
                </a:lnTo>
                <a:lnTo>
                  <a:pt x="2513" y="3818"/>
                </a:lnTo>
                <a:lnTo>
                  <a:pt x="2525" y="3830"/>
                </a:lnTo>
                <a:lnTo>
                  <a:pt x="2536" y="3818"/>
                </a:lnTo>
                <a:lnTo>
                  <a:pt x="2559" y="3830"/>
                </a:lnTo>
                <a:lnTo>
                  <a:pt x="2582" y="3853"/>
                </a:lnTo>
                <a:lnTo>
                  <a:pt x="2594" y="3865"/>
                </a:lnTo>
                <a:lnTo>
                  <a:pt x="2617" y="3865"/>
                </a:lnTo>
                <a:lnTo>
                  <a:pt x="2628" y="3877"/>
                </a:lnTo>
                <a:lnTo>
                  <a:pt x="2640" y="3877"/>
                </a:lnTo>
                <a:lnTo>
                  <a:pt x="2640" y="3888"/>
                </a:lnTo>
                <a:lnTo>
                  <a:pt x="2628" y="3888"/>
                </a:lnTo>
                <a:lnTo>
                  <a:pt x="2617" y="3900"/>
                </a:lnTo>
                <a:lnTo>
                  <a:pt x="2617" y="3888"/>
                </a:lnTo>
                <a:lnTo>
                  <a:pt x="2617" y="3900"/>
                </a:lnTo>
                <a:lnTo>
                  <a:pt x="2617" y="3912"/>
                </a:lnTo>
                <a:lnTo>
                  <a:pt x="2628" y="3935"/>
                </a:lnTo>
                <a:lnTo>
                  <a:pt x="2628" y="3947"/>
                </a:lnTo>
                <a:lnTo>
                  <a:pt x="2628" y="3935"/>
                </a:lnTo>
                <a:lnTo>
                  <a:pt x="2663" y="3958"/>
                </a:lnTo>
                <a:lnTo>
                  <a:pt x="2674" y="3958"/>
                </a:lnTo>
                <a:lnTo>
                  <a:pt x="2674" y="3970"/>
                </a:lnTo>
                <a:lnTo>
                  <a:pt x="2686" y="3970"/>
                </a:lnTo>
                <a:lnTo>
                  <a:pt x="2674" y="3982"/>
                </a:lnTo>
                <a:lnTo>
                  <a:pt x="2686" y="3993"/>
                </a:lnTo>
                <a:lnTo>
                  <a:pt x="2698" y="3993"/>
                </a:lnTo>
                <a:lnTo>
                  <a:pt x="2686" y="4005"/>
                </a:lnTo>
                <a:lnTo>
                  <a:pt x="2698" y="4005"/>
                </a:lnTo>
                <a:lnTo>
                  <a:pt x="2686" y="4005"/>
                </a:lnTo>
                <a:lnTo>
                  <a:pt x="2698" y="4017"/>
                </a:lnTo>
                <a:lnTo>
                  <a:pt x="2686" y="4017"/>
                </a:lnTo>
                <a:lnTo>
                  <a:pt x="2698" y="4017"/>
                </a:lnTo>
                <a:lnTo>
                  <a:pt x="2686" y="4017"/>
                </a:lnTo>
                <a:lnTo>
                  <a:pt x="2663" y="4028"/>
                </a:lnTo>
                <a:lnTo>
                  <a:pt x="2663" y="4017"/>
                </a:lnTo>
                <a:lnTo>
                  <a:pt x="2640" y="4017"/>
                </a:lnTo>
                <a:lnTo>
                  <a:pt x="2640" y="4028"/>
                </a:lnTo>
                <a:lnTo>
                  <a:pt x="2640" y="4040"/>
                </a:lnTo>
                <a:lnTo>
                  <a:pt x="2628" y="4040"/>
                </a:lnTo>
                <a:lnTo>
                  <a:pt x="2617" y="4040"/>
                </a:lnTo>
                <a:lnTo>
                  <a:pt x="2617" y="4052"/>
                </a:lnTo>
                <a:lnTo>
                  <a:pt x="2605" y="4063"/>
                </a:lnTo>
                <a:lnTo>
                  <a:pt x="2594" y="4063"/>
                </a:lnTo>
                <a:lnTo>
                  <a:pt x="2594" y="4075"/>
                </a:lnTo>
                <a:lnTo>
                  <a:pt x="2582" y="4087"/>
                </a:lnTo>
                <a:lnTo>
                  <a:pt x="2582" y="4110"/>
                </a:lnTo>
                <a:lnTo>
                  <a:pt x="2571" y="4122"/>
                </a:lnTo>
                <a:lnTo>
                  <a:pt x="2559" y="4110"/>
                </a:lnTo>
                <a:lnTo>
                  <a:pt x="2536" y="4110"/>
                </a:lnTo>
                <a:lnTo>
                  <a:pt x="2525" y="4122"/>
                </a:lnTo>
                <a:lnTo>
                  <a:pt x="2513" y="4133"/>
                </a:lnTo>
                <a:lnTo>
                  <a:pt x="2490" y="4145"/>
                </a:lnTo>
                <a:lnTo>
                  <a:pt x="2478" y="4157"/>
                </a:lnTo>
                <a:lnTo>
                  <a:pt x="2478" y="4168"/>
                </a:lnTo>
                <a:lnTo>
                  <a:pt x="2467" y="4180"/>
                </a:lnTo>
                <a:lnTo>
                  <a:pt x="2467" y="4192"/>
                </a:lnTo>
                <a:lnTo>
                  <a:pt x="2455" y="4192"/>
                </a:lnTo>
                <a:lnTo>
                  <a:pt x="2455" y="4203"/>
                </a:lnTo>
                <a:lnTo>
                  <a:pt x="2467" y="4215"/>
                </a:lnTo>
                <a:lnTo>
                  <a:pt x="2467" y="4227"/>
                </a:lnTo>
                <a:lnTo>
                  <a:pt x="2455" y="4215"/>
                </a:lnTo>
                <a:lnTo>
                  <a:pt x="2432" y="4203"/>
                </a:lnTo>
                <a:lnTo>
                  <a:pt x="2421" y="4203"/>
                </a:lnTo>
                <a:lnTo>
                  <a:pt x="2398" y="4215"/>
                </a:lnTo>
                <a:lnTo>
                  <a:pt x="2398" y="4227"/>
                </a:lnTo>
                <a:lnTo>
                  <a:pt x="2398" y="4239"/>
                </a:lnTo>
                <a:lnTo>
                  <a:pt x="2363" y="4227"/>
                </a:lnTo>
                <a:lnTo>
                  <a:pt x="2352" y="4239"/>
                </a:lnTo>
                <a:lnTo>
                  <a:pt x="2352" y="4227"/>
                </a:lnTo>
                <a:lnTo>
                  <a:pt x="2329" y="4227"/>
                </a:lnTo>
                <a:lnTo>
                  <a:pt x="2317" y="4239"/>
                </a:lnTo>
                <a:lnTo>
                  <a:pt x="2306" y="4250"/>
                </a:lnTo>
                <a:lnTo>
                  <a:pt x="2294" y="4262"/>
                </a:lnTo>
                <a:lnTo>
                  <a:pt x="2283" y="4285"/>
                </a:lnTo>
                <a:lnTo>
                  <a:pt x="2271" y="4309"/>
                </a:lnTo>
                <a:lnTo>
                  <a:pt x="2259" y="4309"/>
                </a:lnTo>
                <a:lnTo>
                  <a:pt x="2248" y="4344"/>
                </a:lnTo>
                <a:lnTo>
                  <a:pt x="2248" y="4355"/>
                </a:lnTo>
                <a:lnTo>
                  <a:pt x="2271" y="4367"/>
                </a:lnTo>
                <a:lnTo>
                  <a:pt x="2259" y="4379"/>
                </a:lnTo>
                <a:lnTo>
                  <a:pt x="2248" y="4402"/>
                </a:lnTo>
                <a:lnTo>
                  <a:pt x="2236" y="4414"/>
                </a:lnTo>
                <a:lnTo>
                  <a:pt x="2225" y="4425"/>
                </a:lnTo>
                <a:lnTo>
                  <a:pt x="2213" y="4437"/>
                </a:lnTo>
                <a:lnTo>
                  <a:pt x="2202" y="4449"/>
                </a:lnTo>
                <a:lnTo>
                  <a:pt x="2190" y="4437"/>
                </a:lnTo>
                <a:lnTo>
                  <a:pt x="2190" y="4425"/>
                </a:lnTo>
                <a:lnTo>
                  <a:pt x="2156" y="4425"/>
                </a:lnTo>
                <a:lnTo>
                  <a:pt x="2144" y="4425"/>
                </a:lnTo>
                <a:lnTo>
                  <a:pt x="2133" y="4425"/>
                </a:lnTo>
                <a:lnTo>
                  <a:pt x="2121" y="4425"/>
                </a:lnTo>
                <a:lnTo>
                  <a:pt x="2110" y="4437"/>
                </a:lnTo>
                <a:lnTo>
                  <a:pt x="2110" y="4449"/>
                </a:lnTo>
                <a:lnTo>
                  <a:pt x="2098" y="4449"/>
                </a:lnTo>
                <a:lnTo>
                  <a:pt x="2087" y="4460"/>
                </a:lnTo>
                <a:lnTo>
                  <a:pt x="2075" y="4460"/>
                </a:lnTo>
                <a:lnTo>
                  <a:pt x="2063" y="4472"/>
                </a:lnTo>
                <a:lnTo>
                  <a:pt x="2063" y="4460"/>
                </a:lnTo>
                <a:lnTo>
                  <a:pt x="2052" y="4472"/>
                </a:lnTo>
                <a:lnTo>
                  <a:pt x="2029" y="4472"/>
                </a:lnTo>
                <a:lnTo>
                  <a:pt x="2029" y="4484"/>
                </a:lnTo>
                <a:lnTo>
                  <a:pt x="2017" y="4484"/>
                </a:lnTo>
                <a:lnTo>
                  <a:pt x="1994" y="4495"/>
                </a:lnTo>
                <a:lnTo>
                  <a:pt x="1960" y="4507"/>
                </a:lnTo>
                <a:lnTo>
                  <a:pt x="1925" y="4519"/>
                </a:lnTo>
                <a:lnTo>
                  <a:pt x="1914" y="4530"/>
                </a:lnTo>
                <a:lnTo>
                  <a:pt x="1891" y="4542"/>
                </a:lnTo>
                <a:lnTo>
                  <a:pt x="1879" y="4554"/>
                </a:lnTo>
                <a:lnTo>
                  <a:pt x="1868" y="4554"/>
                </a:lnTo>
                <a:lnTo>
                  <a:pt x="1833" y="4589"/>
                </a:lnTo>
                <a:lnTo>
                  <a:pt x="1821" y="4601"/>
                </a:lnTo>
                <a:lnTo>
                  <a:pt x="1810" y="4601"/>
                </a:lnTo>
                <a:lnTo>
                  <a:pt x="1787" y="4612"/>
                </a:lnTo>
                <a:lnTo>
                  <a:pt x="1787" y="4624"/>
                </a:lnTo>
                <a:lnTo>
                  <a:pt x="1775" y="4624"/>
                </a:lnTo>
                <a:lnTo>
                  <a:pt x="1775" y="4636"/>
                </a:lnTo>
                <a:lnTo>
                  <a:pt x="1764" y="4636"/>
                </a:lnTo>
                <a:lnTo>
                  <a:pt x="1764" y="4647"/>
                </a:lnTo>
                <a:lnTo>
                  <a:pt x="1764" y="4659"/>
                </a:lnTo>
                <a:lnTo>
                  <a:pt x="1764" y="4671"/>
                </a:lnTo>
                <a:lnTo>
                  <a:pt x="1752" y="4682"/>
                </a:lnTo>
                <a:lnTo>
                  <a:pt x="1741" y="4706"/>
                </a:lnTo>
                <a:lnTo>
                  <a:pt x="1741" y="4741"/>
                </a:lnTo>
                <a:lnTo>
                  <a:pt x="1741" y="4787"/>
                </a:lnTo>
                <a:lnTo>
                  <a:pt x="1752" y="4799"/>
                </a:lnTo>
                <a:lnTo>
                  <a:pt x="1729" y="4799"/>
                </a:lnTo>
                <a:lnTo>
                  <a:pt x="1706" y="4799"/>
                </a:lnTo>
                <a:lnTo>
                  <a:pt x="1695" y="4787"/>
                </a:lnTo>
                <a:lnTo>
                  <a:pt x="1683" y="4776"/>
                </a:lnTo>
                <a:lnTo>
                  <a:pt x="1637" y="4811"/>
                </a:lnTo>
                <a:lnTo>
                  <a:pt x="1637" y="4834"/>
                </a:lnTo>
                <a:lnTo>
                  <a:pt x="1625" y="4846"/>
                </a:lnTo>
                <a:lnTo>
                  <a:pt x="1637" y="4834"/>
                </a:lnTo>
                <a:lnTo>
                  <a:pt x="1637" y="4822"/>
                </a:lnTo>
                <a:lnTo>
                  <a:pt x="1625" y="4822"/>
                </a:lnTo>
                <a:lnTo>
                  <a:pt x="1637" y="4822"/>
                </a:lnTo>
                <a:lnTo>
                  <a:pt x="1625" y="4811"/>
                </a:lnTo>
                <a:lnTo>
                  <a:pt x="1625" y="4822"/>
                </a:lnTo>
                <a:lnTo>
                  <a:pt x="1625" y="4834"/>
                </a:lnTo>
                <a:lnTo>
                  <a:pt x="1614" y="4834"/>
                </a:lnTo>
                <a:lnTo>
                  <a:pt x="1625" y="4834"/>
                </a:lnTo>
                <a:lnTo>
                  <a:pt x="1614" y="4834"/>
                </a:lnTo>
                <a:lnTo>
                  <a:pt x="1591" y="4834"/>
                </a:lnTo>
                <a:lnTo>
                  <a:pt x="1591" y="4846"/>
                </a:lnTo>
                <a:lnTo>
                  <a:pt x="1579" y="4869"/>
                </a:lnTo>
                <a:lnTo>
                  <a:pt x="1568" y="4904"/>
                </a:lnTo>
                <a:lnTo>
                  <a:pt x="1579" y="4951"/>
                </a:lnTo>
                <a:lnTo>
                  <a:pt x="1579" y="5009"/>
                </a:lnTo>
                <a:lnTo>
                  <a:pt x="1591" y="5056"/>
                </a:lnTo>
                <a:lnTo>
                  <a:pt x="1591" y="5068"/>
                </a:lnTo>
                <a:lnTo>
                  <a:pt x="1591" y="5079"/>
                </a:lnTo>
                <a:lnTo>
                  <a:pt x="1591" y="5091"/>
                </a:lnTo>
                <a:lnTo>
                  <a:pt x="1579" y="5114"/>
                </a:lnTo>
                <a:lnTo>
                  <a:pt x="1556" y="5126"/>
                </a:lnTo>
                <a:lnTo>
                  <a:pt x="1545" y="5126"/>
                </a:lnTo>
                <a:lnTo>
                  <a:pt x="1533" y="5126"/>
                </a:lnTo>
                <a:lnTo>
                  <a:pt x="1522" y="5126"/>
                </a:lnTo>
                <a:lnTo>
                  <a:pt x="1510" y="5126"/>
                </a:lnTo>
                <a:lnTo>
                  <a:pt x="1522" y="5126"/>
                </a:lnTo>
                <a:lnTo>
                  <a:pt x="1522" y="5114"/>
                </a:lnTo>
                <a:lnTo>
                  <a:pt x="1464" y="5126"/>
                </a:lnTo>
                <a:lnTo>
                  <a:pt x="1441" y="5149"/>
                </a:lnTo>
                <a:lnTo>
                  <a:pt x="1418" y="5196"/>
                </a:lnTo>
                <a:lnTo>
                  <a:pt x="1406" y="5208"/>
                </a:lnTo>
                <a:lnTo>
                  <a:pt x="1395" y="5243"/>
                </a:lnTo>
                <a:lnTo>
                  <a:pt x="1395" y="5324"/>
                </a:lnTo>
                <a:lnTo>
                  <a:pt x="1383" y="5395"/>
                </a:lnTo>
                <a:lnTo>
                  <a:pt x="1383" y="5430"/>
                </a:lnTo>
                <a:lnTo>
                  <a:pt x="1383" y="5441"/>
                </a:lnTo>
                <a:lnTo>
                  <a:pt x="1383" y="5453"/>
                </a:lnTo>
                <a:lnTo>
                  <a:pt x="1383" y="5476"/>
                </a:lnTo>
                <a:lnTo>
                  <a:pt x="1395" y="5488"/>
                </a:lnTo>
                <a:lnTo>
                  <a:pt x="1395" y="5500"/>
                </a:lnTo>
                <a:lnTo>
                  <a:pt x="1383" y="5500"/>
                </a:lnTo>
                <a:lnTo>
                  <a:pt x="1383" y="5511"/>
                </a:lnTo>
                <a:lnTo>
                  <a:pt x="1383" y="5523"/>
                </a:lnTo>
                <a:lnTo>
                  <a:pt x="1383" y="5535"/>
                </a:lnTo>
                <a:lnTo>
                  <a:pt x="1372" y="5535"/>
                </a:lnTo>
                <a:lnTo>
                  <a:pt x="1360" y="5546"/>
                </a:lnTo>
                <a:lnTo>
                  <a:pt x="1349" y="5546"/>
                </a:lnTo>
                <a:lnTo>
                  <a:pt x="1349" y="5558"/>
                </a:lnTo>
                <a:lnTo>
                  <a:pt x="1337" y="5570"/>
                </a:lnTo>
                <a:lnTo>
                  <a:pt x="1349" y="5558"/>
                </a:lnTo>
                <a:lnTo>
                  <a:pt x="1337" y="5546"/>
                </a:lnTo>
                <a:lnTo>
                  <a:pt x="1326" y="5558"/>
                </a:lnTo>
                <a:lnTo>
                  <a:pt x="1326" y="5570"/>
                </a:lnTo>
                <a:lnTo>
                  <a:pt x="1326" y="5558"/>
                </a:lnTo>
                <a:lnTo>
                  <a:pt x="1314" y="5558"/>
                </a:lnTo>
                <a:lnTo>
                  <a:pt x="1314" y="5581"/>
                </a:lnTo>
                <a:lnTo>
                  <a:pt x="1303" y="5616"/>
                </a:lnTo>
                <a:lnTo>
                  <a:pt x="1291" y="5616"/>
                </a:lnTo>
                <a:lnTo>
                  <a:pt x="1291" y="5628"/>
                </a:lnTo>
                <a:lnTo>
                  <a:pt x="1280" y="5651"/>
                </a:lnTo>
                <a:lnTo>
                  <a:pt x="1291" y="5675"/>
                </a:lnTo>
                <a:lnTo>
                  <a:pt x="1280" y="5675"/>
                </a:lnTo>
                <a:lnTo>
                  <a:pt x="1268" y="5675"/>
                </a:lnTo>
                <a:lnTo>
                  <a:pt x="1257" y="5675"/>
                </a:lnTo>
                <a:lnTo>
                  <a:pt x="1257" y="5686"/>
                </a:lnTo>
                <a:lnTo>
                  <a:pt x="1245" y="5698"/>
                </a:lnTo>
                <a:lnTo>
                  <a:pt x="1234" y="5698"/>
                </a:lnTo>
                <a:lnTo>
                  <a:pt x="1234" y="5721"/>
                </a:lnTo>
                <a:lnTo>
                  <a:pt x="1234" y="5768"/>
                </a:lnTo>
                <a:lnTo>
                  <a:pt x="1222" y="5768"/>
                </a:lnTo>
                <a:lnTo>
                  <a:pt x="1222" y="5803"/>
                </a:lnTo>
                <a:lnTo>
                  <a:pt x="1210" y="5815"/>
                </a:lnTo>
                <a:lnTo>
                  <a:pt x="1199" y="5803"/>
                </a:lnTo>
                <a:lnTo>
                  <a:pt x="1176" y="5803"/>
                </a:lnTo>
                <a:lnTo>
                  <a:pt x="1164" y="5780"/>
                </a:lnTo>
                <a:lnTo>
                  <a:pt x="1118" y="5768"/>
                </a:lnTo>
                <a:lnTo>
                  <a:pt x="1095" y="5757"/>
                </a:lnTo>
                <a:lnTo>
                  <a:pt x="1084" y="5733"/>
                </a:lnTo>
                <a:lnTo>
                  <a:pt x="1072" y="5733"/>
                </a:lnTo>
                <a:lnTo>
                  <a:pt x="1003" y="5663"/>
                </a:lnTo>
                <a:lnTo>
                  <a:pt x="980" y="5616"/>
                </a:lnTo>
                <a:lnTo>
                  <a:pt x="957" y="5570"/>
                </a:lnTo>
                <a:lnTo>
                  <a:pt x="911" y="5511"/>
                </a:lnTo>
                <a:lnTo>
                  <a:pt x="899" y="5488"/>
                </a:lnTo>
                <a:lnTo>
                  <a:pt x="876" y="5453"/>
                </a:lnTo>
                <a:lnTo>
                  <a:pt x="853" y="5406"/>
                </a:lnTo>
                <a:lnTo>
                  <a:pt x="842" y="5406"/>
                </a:lnTo>
                <a:lnTo>
                  <a:pt x="830" y="5395"/>
                </a:lnTo>
                <a:lnTo>
                  <a:pt x="819" y="5359"/>
                </a:lnTo>
                <a:lnTo>
                  <a:pt x="795" y="5324"/>
                </a:lnTo>
                <a:lnTo>
                  <a:pt x="795" y="5289"/>
                </a:lnTo>
                <a:lnTo>
                  <a:pt x="784" y="5243"/>
                </a:lnTo>
                <a:lnTo>
                  <a:pt x="830" y="5184"/>
                </a:lnTo>
                <a:lnTo>
                  <a:pt x="842" y="5173"/>
                </a:lnTo>
                <a:lnTo>
                  <a:pt x="842" y="5149"/>
                </a:lnTo>
                <a:lnTo>
                  <a:pt x="865" y="5114"/>
                </a:lnTo>
                <a:lnTo>
                  <a:pt x="876" y="5033"/>
                </a:lnTo>
                <a:lnTo>
                  <a:pt x="888" y="5009"/>
                </a:lnTo>
                <a:lnTo>
                  <a:pt x="888" y="4974"/>
                </a:lnTo>
                <a:lnTo>
                  <a:pt x="888" y="4939"/>
                </a:lnTo>
                <a:lnTo>
                  <a:pt x="865" y="4904"/>
                </a:lnTo>
                <a:lnTo>
                  <a:pt x="853" y="4881"/>
                </a:lnTo>
                <a:lnTo>
                  <a:pt x="795" y="4846"/>
                </a:lnTo>
                <a:lnTo>
                  <a:pt x="749" y="4834"/>
                </a:lnTo>
                <a:lnTo>
                  <a:pt x="703" y="4834"/>
                </a:lnTo>
                <a:lnTo>
                  <a:pt x="703" y="4787"/>
                </a:lnTo>
                <a:lnTo>
                  <a:pt x="703" y="4729"/>
                </a:lnTo>
                <a:lnTo>
                  <a:pt x="703" y="4717"/>
                </a:lnTo>
                <a:lnTo>
                  <a:pt x="703" y="4671"/>
                </a:lnTo>
                <a:lnTo>
                  <a:pt x="715" y="4671"/>
                </a:lnTo>
                <a:lnTo>
                  <a:pt x="692" y="4647"/>
                </a:lnTo>
                <a:lnTo>
                  <a:pt x="703" y="4647"/>
                </a:lnTo>
                <a:lnTo>
                  <a:pt x="726" y="4624"/>
                </a:lnTo>
                <a:lnTo>
                  <a:pt x="772" y="4589"/>
                </a:lnTo>
                <a:lnTo>
                  <a:pt x="807" y="4530"/>
                </a:lnTo>
                <a:lnTo>
                  <a:pt x="784" y="4484"/>
                </a:lnTo>
                <a:lnTo>
                  <a:pt x="807" y="4460"/>
                </a:lnTo>
                <a:lnTo>
                  <a:pt x="819" y="4414"/>
                </a:lnTo>
                <a:lnTo>
                  <a:pt x="830" y="4390"/>
                </a:lnTo>
                <a:lnTo>
                  <a:pt x="807" y="4320"/>
                </a:lnTo>
                <a:lnTo>
                  <a:pt x="795" y="4262"/>
                </a:lnTo>
                <a:lnTo>
                  <a:pt x="784" y="4250"/>
                </a:lnTo>
                <a:lnTo>
                  <a:pt x="784" y="4227"/>
                </a:lnTo>
                <a:lnTo>
                  <a:pt x="795" y="4215"/>
                </a:lnTo>
                <a:lnTo>
                  <a:pt x="807" y="4227"/>
                </a:lnTo>
                <a:lnTo>
                  <a:pt x="807" y="4215"/>
                </a:lnTo>
                <a:lnTo>
                  <a:pt x="842" y="4227"/>
                </a:lnTo>
                <a:lnTo>
                  <a:pt x="876" y="4215"/>
                </a:lnTo>
                <a:lnTo>
                  <a:pt x="922" y="4180"/>
                </a:lnTo>
                <a:lnTo>
                  <a:pt x="945" y="4145"/>
                </a:lnTo>
                <a:lnTo>
                  <a:pt x="934" y="4122"/>
                </a:lnTo>
                <a:lnTo>
                  <a:pt x="934" y="4110"/>
                </a:lnTo>
                <a:lnTo>
                  <a:pt x="911" y="4087"/>
                </a:lnTo>
                <a:lnTo>
                  <a:pt x="911" y="4075"/>
                </a:lnTo>
                <a:lnTo>
                  <a:pt x="899" y="4063"/>
                </a:lnTo>
                <a:lnTo>
                  <a:pt x="876" y="3993"/>
                </a:lnTo>
                <a:lnTo>
                  <a:pt x="899" y="3982"/>
                </a:lnTo>
                <a:lnTo>
                  <a:pt x="922" y="3970"/>
                </a:lnTo>
                <a:lnTo>
                  <a:pt x="922" y="3958"/>
                </a:lnTo>
                <a:lnTo>
                  <a:pt x="922" y="3947"/>
                </a:lnTo>
                <a:lnTo>
                  <a:pt x="922" y="3912"/>
                </a:lnTo>
                <a:lnTo>
                  <a:pt x="934" y="3888"/>
                </a:lnTo>
                <a:lnTo>
                  <a:pt x="922" y="3877"/>
                </a:lnTo>
                <a:lnTo>
                  <a:pt x="911" y="3830"/>
                </a:lnTo>
                <a:lnTo>
                  <a:pt x="922" y="3806"/>
                </a:lnTo>
                <a:lnTo>
                  <a:pt x="922" y="3783"/>
                </a:lnTo>
                <a:lnTo>
                  <a:pt x="934" y="3760"/>
                </a:lnTo>
                <a:lnTo>
                  <a:pt x="899" y="3736"/>
                </a:lnTo>
                <a:lnTo>
                  <a:pt x="888" y="3713"/>
                </a:lnTo>
                <a:lnTo>
                  <a:pt x="888" y="3701"/>
                </a:lnTo>
                <a:lnTo>
                  <a:pt x="876" y="3701"/>
                </a:lnTo>
                <a:lnTo>
                  <a:pt x="876" y="3690"/>
                </a:lnTo>
                <a:lnTo>
                  <a:pt x="876" y="3678"/>
                </a:lnTo>
                <a:lnTo>
                  <a:pt x="876" y="3655"/>
                </a:lnTo>
                <a:lnTo>
                  <a:pt x="842" y="3655"/>
                </a:lnTo>
                <a:lnTo>
                  <a:pt x="830" y="3643"/>
                </a:lnTo>
                <a:lnTo>
                  <a:pt x="819" y="3655"/>
                </a:lnTo>
                <a:lnTo>
                  <a:pt x="807" y="3643"/>
                </a:lnTo>
                <a:lnTo>
                  <a:pt x="795" y="3655"/>
                </a:lnTo>
                <a:lnTo>
                  <a:pt x="795" y="3666"/>
                </a:lnTo>
                <a:lnTo>
                  <a:pt x="761" y="3678"/>
                </a:lnTo>
                <a:lnTo>
                  <a:pt x="749" y="3666"/>
                </a:lnTo>
                <a:lnTo>
                  <a:pt x="726" y="3678"/>
                </a:lnTo>
                <a:lnTo>
                  <a:pt x="669" y="3690"/>
                </a:lnTo>
                <a:lnTo>
                  <a:pt x="657" y="3690"/>
                </a:lnTo>
                <a:lnTo>
                  <a:pt x="611" y="3690"/>
                </a:lnTo>
                <a:lnTo>
                  <a:pt x="600" y="3690"/>
                </a:lnTo>
                <a:lnTo>
                  <a:pt x="588" y="3690"/>
                </a:lnTo>
                <a:lnTo>
                  <a:pt x="576" y="3666"/>
                </a:lnTo>
                <a:lnTo>
                  <a:pt x="565" y="3643"/>
                </a:lnTo>
                <a:lnTo>
                  <a:pt x="519" y="3573"/>
                </a:lnTo>
                <a:lnTo>
                  <a:pt x="507" y="3561"/>
                </a:lnTo>
                <a:lnTo>
                  <a:pt x="496" y="3538"/>
                </a:lnTo>
                <a:lnTo>
                  <a:pt x="461" y="3503"/>
                </a:lnTo>
                <a:lnTo>
                  <a:pt x="450" y="3491"/>
                </a:lnTo>
                <a:lnTo>
                  <a:pt x="427" y="3480"/>
                </a:lnTo>
                <a:lnTo>
                  <a:pt x="415" y="3468"/>
                </a:lnTo>
                <a:lnTo>
                  <a:pt x="404" y="3468"/>
                </a:lnTo>
                <a:lnTo>
                  <a:pt x="404" y="3456"/>
                </a:lnTo>
                <a:lnTo>
                  <a:pt x="404" y="3421"/>
                </a:lnTo>
                <a:lnTo>
                  <a:pt x="404" y="3409"/>
                </a:lnTo>
                <a:lnTo>
                  <a:pt x="415" y="3386"/>
                </a:lnTo>
                <a:lnTo>
                  <a:pt x="415" y="3351"/>
                </a:lnTo>
                <a:lnTo>
                  <a:pt x="438" y="3328"/>
                </a:lnTo>
                <a:lnTo>
                  <a:pt x="450" y="3293"/>
                </a:lnTo>
                <a:lnTo>
                  <a:pt x="461" y="3258"/>
                </a:lnTo>
                <a:lnTo>
                  <a:pt x="484" y="3234"/>
                </a:lnTo>
                <a:lnTo>
                  <a:pt x="507" y="3211"/>
                </a:lnTo>
                <a:lnTo>
                  <a:pt x="507" y="3199"/>
                </a:lnTo>
                <a:lnTo>
                  <a:pt x="507" y="3176"/>
                </a:lnTo>
                <a:lnTo>
                  <a:pt x="519" y="3164"/>
                </a:lnTo>
                <a:lnTo>
                  <a:pt x="530" y="3141"/>
                </a:lnTo>
                <a:lnTo>
                  <a:pt x="530" y="3094"/>
                </a:lnTo>
                <a:lnTo>
                  <a:pt x="530" y="3071"/>
                </a:lnTo>
                <a:lnTo>
                  <a:pt x="530" y="3036"/>
                </a:lnTo>
                <a:lnTo>
                  <a:pt x="530" y="3001"/>
                </a:lnTo>
                <a:lnTo>
                  <a:pt x="542" y="2977"/>
                </a:lnTo>
                <a:lnTo>
                  <a:pt x="553" y="2954"/>
                </a:lnTo>
                <a:lnTo>
                  <a:pt x="542" y="2942"/>
                </a:lnTo>
                <a:lnTo>
                  <a:pt x="530" y="2931"/>
                </a:lnTo>
                <a:lnTo>
                  <a:pt x="507" y="2931"/>
                </a:lnTo>
                <a:lnTo>
                  <a:pt x="496" y="2942"/>
                </a:lnTo>
                <a:lnTo>
                  <a:pt x="484" y="2931"/>
                </a:lnTo>
                <a:lnTo>
                  <a:pt x="484" y="2919"/>
                </a:lnTo>
                <a:lnTo>
                  <a:pt x="484" y="2907"/>
                </a:lnTo>
                <a:lnTo>
                  <a:pt x="473" y="2919"/>
                </a:lnTo>
                <a:lnTo>
                  <a:pt x="473" y="2931"/>
                </a:lnTo>
                <a:lnTo>
                  <a:pt x="461" y="2931"/>
                </a:lnTo>
                <a:lnTo>
                  <a:pt x="450" y="2931"/>
                </a:lnTo>
                <a:lnTo>
                  <a:pt x="438" y="2919"/>
                </a:lnTo>
                <a:lnTo>
                  <a:pt x="427" y="2919"/>
                </a:lnTo>
                <a:lnTo>
                  <a:pt x="427" y="2907"/>
                </a:lnTo>
                <a:lnTo>
                  <a:pt x="415" y="2919"/>
                </a:lnTo>
                <a:lnTo>
                  <a:pt x="415" y="2907"/>
                </a:lnTo>
                <a:lnTo>
                  <a:pt x="404" y="2907"/>
                </a:lnTo>
                <a:lnTo>
                  <a:pt x="392" y="2907"/>
                </a:lnTo>
                <a:lnTo>
                  <a:pt x="381" y="2896"/>
                </a:lnTo>
                <a:lnTo>
                  <a:pt x="369" y="2907"/>
                </a:lnTo>
                <a:lnTo>
                  <a:pt x="357" y="2896"/>
                </a:lnTo>
                <a:lnTo>
                  <a:pt x="357" y="2907"/>
                </a:lnTo>
                <a:lnTo>
                  <a:pt x="346" y="2907"/>
                </a:lnTo>
                <a:lnTo>
                  <a:pt x="346" y="2896"/>
                </a:lnTo>
                <a:lnTo>
                  <a:pt x="323" y="2884"/>
                </a:lnTo>
                <a:lnTo>
                  <a:pt x="311" y="2884"/>
                </a:lnTo>
                <a:lnTo>
                  <a:pt x="300" y="2884"/>
                </a:lnTo>
                <a:lnTo>
                  <a:pt x="288" y="2884"/>
                </a:lnTo>
                <a:lnTo>
                  <a:pt x="300" y="2896"/>
                </a:lnTo>
                <a:lnTo>
                  <a:pt x="288" y="2896"/>
                </a:lnTo>
                <a:lnTo>
                  <a:pt x="277" y="2884"/>
                </a:lnTo>
                <a:lnTo>
                  <a:pt x="265" y="2884"/>
                </a:lnTo>
                <a:lnTo>
                  <a:pt x="254" y="2884"/>
                </a:lnTo>
                <a:lnTo>
                  <a:pt x="254" y="2872"/>
                </a:lnTo>
                <a:lnTo>
                  <a:pt x="242" y="2861"/>
                </a:lnTo>
                <a:lnTo>
                  <a:pt x="231" y="2861"/>
                </a:lnTo>
                <a:lnTo>
                  <a:pt x="219" y="2861"/>
                </a:lnTo>
                <a:lnTo>
                  <a:pt x="219" y="2849"/>
                </a:lnTo>
                <a:lnTo>
                  <a:pt x="219" y="2837"/>
                </a:lnTo>
                <a:lnTo>
                  <a:pt x="208" y="2837"/>
                </a:lnTo>
                <a:lnTo>
                  <a:pt x="185" y="2849"/>
                </a:lnTo>
                <a:lnTo>
                  <a:pt x="185" y="2837"/>
                </a:lnTo>
                <a:lnTo>
                  <a:pt x="173" y="2837"/>
                </a:lnTo>
                <a:lnTo>
                  <a:pt x="185" y="2837"/>
                </a:lnTo>
                <a:lnTo>
                  <a:pt x="196" y="2826"/>
                </a:lnTo>
                <a:lnTo>
                  <a:pt x="196" y="2814"/>
                </a:lnTo>
                <a:lnTo>
                  <a:pt x="185" y="2826"/>
                </a:lnTo>
                <a:lnTo>
                  <a:pt x="173" y="2826"/>
                </a:lnTo>
                <a:lnTo>
                  <a:pt x="173" y="2814"/>
                </a:lnTo>
                <a:lnTo>
                  <a:pt x="161" y="2814"/>
                </a:lnTo>
                <a:lnTo>
                  <a:pt x="150" y="2814"/>
                </a:lnTo>
                <a:lnTo>
                  <a:pt x="161" y="2826"/>
                </a:lnTo>
                <a:lnTo>
                  <a:pt x="161" y="2837"/>
                </a:lnTo>
                <a:lnTo>
                  <a:pt x="161" y="2849"/>
                </a:lnTo>
                <a:lnTo>
                  <a:pt x="150" y="2849"/>
                </a:lnTo>
                <a:lnTo>
                  <a:pt x="138" y="2837"/>
                </a:lnTo>
                <a:lnTo>
                  <a:pt x="150" y="2826"/>
                </a:lnTo>
                <a:lnTo>
                  <a:pt x="138" y="2814"/>
                </a:lnTo>
                <a:lnTo>
                  <a:pt x="138" y="2826"/>
                </a:lnTo>
                <a:lnTo>
                  <a:pt x="127" y="2837"/>
                </a:lnTo>
                <a:lnTo>
                  <a:pt x="127" y="2849"/>
                </a:lnTo>
                <a:lnTo>
                  <a:pt x="104" y="2849"/>
                </a:lnTo>
                <a:lnTo>
                  <a:pt x="115" y="2837"/>
                </a:lnTo>
                <a:lnTo>
                  <a:pt x="115" y="2826"/>
                </a:lnTo>
                <a:lnTo>
                  <a:pt x="115" y="2814"/>
                </a:lnTo>
                <a:lnTo>
                  <a:pt x="104" y="2814"/>
                </a:lnTo>
                <a:lnTo>
                  <a:pt x="92" y="2814"/>
                </a:lnTo>
                <a:lnTo>
                  <a:pt x="92" y="2802"/>
                </a:lnTo>
                <a:lnTo>
                  <a:pt x="104" y="2802"/>
                </a:lnTo>
                <a:lnTo>
                  <a:pt x="115" y="2802"/>
                </a:lnTo>
                <a:lnTo>
                  <a:pt x="104" y="2802"/>
                </a:lnTo>
                <a:lnTo>
                  <a:pt x="104" y="2791"/>
                </a:lnTo>
                <a:lnTo>
                  <a:pt x="115" y="2791"/>
                </a:lnTo>
                <a:lnTo>
                  <a:pt x="104" y="2791"/>
                </a:lnTo>
                <a:lnTo>
                  <a:pt x="115" y="2779"/>
                </a:lnTo>
                <a:lnTo>
                  <a:pt x="104" y="2767"/>
                </a:lnTo>
                <a:lnTo>
                  <a:pt x="92" y="2779"/>
                </a:lnTo>
                <a:lnTo>
                  <a:pt x="92" y="2791"/>
                </a:lnTo>
                <a:lnTo>
                  <a:pt x="81" y="2791"/>
                </a:lnTo>
                <a:lnTo>
                  <a:pt x="69" y="2791"/>
                </a:lnTo>
                <a:lnTo>
                  <a:pt x="81" y="2779"/>
                </a:lnTo>
                <a:lnTo>
                  <a:pt x="92" y="2767"/>
                </a:lnTo>
                <a:lnTo>
                  <a:pt x="81" y="2756"/>
                </a:lnTo>
                <a:lnTo>
                  <a:pt x="69" y="2767"/>
                </a:lnTo>
                <a:lnTo>
                  <a:pt x="58" y="2767"/>
                </a:lnTo>
                <a:lnTo>
                  <a:pt x="58" y="2756"/>
                </a:lnTo>
                <a:lnTo>
                  <a:pt x="58" y="2744"/>
                </a:lnTo>
                <a:lnTo>
                  <a:pt x="69" y="2732"/>
                </a:lnTo>
                <a:lnTo>
                  <a:pt x="58" y="2732"/>
                </a:lnTo>
                <a:lnTo>
                  <a:pt x="46" y="2744"/>
                </a:lnTo>
                <a:lnTo>
                  <a:pt x="35" y="2744"/>
                </a:lnTo>
                <a:lnTo>
                  <a:pt x="35" y="2721"/>
                </a:lnTo>
                <a:lnTo>
                  <a:pt x="46" y="2721"/>
                </a:lnTo>
                <a:lnTo>
                  <a:pt x="35" y="2721"/>
                </a:lnTo>
                <a:lnTo>
                  <a:pt x="23" y="2709"/>
                </a:lnTo>
                <a:lnTo>
                  <a:pt x="23" y="2721"/>
                </a:lnTo>
                <a:lnTo>
                  <a:pt x="12" y="2709"/>
                </a:lnTo>
                <a:lnTo>
                  <a:pt x="12" y="2697"/>
                </a:lnTo>
                <a:lnTo>
                  <a:pt x="0" y="2697"/>
                </a:lnTo>
                <a:lnTo>
                  <a:pt x="12" y="2685"/>
                </a:lnTo>
                <a:lnTo>
                  <a:pt x="0" y="2674"/>
                </a:lnTo>
                <a:lnTo>
                  <a:pt x="0" y="2662"/>
                </a:lnTo>
                <a:lnTo>
                  <a:pt x="12" y="2662"/>
                </a:lnTo>
                <a:lnTo>
                  <a:pt x="23" y="2639"/>
                </a:lnTo>
                <a:lnTo>
                  <a:pt x="23" y="2627"/>
                </a:lnTo>
                <a:lnTo>
                  <a:pt x="35" y="2615"/>
                </a:lnTo>
                <a:lnTo>
                  <a:pt x="23" y="2615"/>
                </a:lnTo>
                <a:lnTo>
                  <a:pt x="35" y="2604"/>
                </a:lnTo>
                <a:lnTo>
                  <a:pt x="23" y="2604"/>
                </a:lnTo>
                <a:lnTo>
                  <a:pt x="23" y="2592"/>
                </a:lnTo>
                <a:lnTo>
                  <a:pt x="35" y="2592"/>
                </a:lnTo>
                <a:lnTo>
                  <a:pt x="35" y="2580"/>
                </a:lnTo>
                <a:lnTo>
                  <a:pt x="23" y="2569"/>
                </a:lnTo>
                <a:lnTo>
                  <a:pt x="23" y="2557"/>
                </a:lnTo>
                <a:lnTo>
                  <a:pt x="35" y="2545"/>
                </a:lnTo>
                <a:lnTo>
                  <a:pt x="23" y="2534"/>
                </a:lnTo>
                <a:lnTo>
                  <a:pt x="35" y="2534"/>
                </a:lnTo>
                <a:lnTo>
                  <a:pt x="23" y="2522"/>
                </a:lnTo>
                <a:lnTo>
                  <a:pt x="35" y="2510"/>
                </a:lnTo>
                <a:lnTo>
                  <a:pt x="23" y="2499"/>
                </a:lnTo>
                <a:lnTo>
                  <a:pt x="35" y="2487"/>
                </a:lnTo>
                <a:lnTo>
                  <a:pt x="23" y="2487"/>
                </a:lnTo>
                <a:lnTo>
                  <a:pt x="12" y="2487"/>
                </a:lnTo>
                <a:lnTo>
                  <a:pt x="0" y="2487"/>
                </a:lnTo>
                <a:lnTo>
                  <a:pt x="12" y="2475"/>
                </a:lnTo>
                <a:lnTo>
                  <a:pt x="35" y="2475"/>
                </a:lnTo>
                <a:lnTo>
                  <a:pt x="35" y="2464"/>
                </a:lnTo>
                <a:lnTo>
                  <a:pt x="23" y="2452"/>
                </a:lnTo>
                <a:lnTo>
                  <a:pt x="58" y="2440"/>
                </a:lnTo>
                <a:lnTo>
                  <a:pt x="69" y="2440"/>
                </a:lnTo>
                <a:lnTo>
                  <a:pt x="81" y="2440"/>
                </a:lnTo>
                <a:lnTo>
                  <a:pt x="92" y="2429"/>
                </a:lnTo>
                <a:lnTo>
                  <a:pt x="104" y="2405"/>
                </a:lnTo>
                <a:lnTo>
                  <a:pt x="115" y="2359"/>
                </a:lnTo>
                <a:lnTo>
                  <a:pt x="127" y="2323"/>
                </a:lnTo>
                <a:lnTo>
                  <a:pt x="150" y="2277"/>
                </a:lnTo>
                <a:lnTo>
                  <a:pt x="173" y="2253"/>
                </a:lnTo>
                <a:lnTo>
                  <a:pt x="231" y="2207"/>
                </a:lnTo>
                <a:lnTo>
                  <a:pt x="265" y="2218"/>
                </a:lnTo>
                <a:lnTo>
                  <a:pt x="288" y="2230"/>
                </a:lnTo>
                <a:lnTo>
                  <a:pt x="311" y="2242"/>
                </a:lnTo>
                <a:lnTo>
                  <a:pt x="346" y="2230"/>
                </a:lnTo>
                <a:lnTo>
                  <a:pt x="357" y="2218"/>
                </a:lnTo>
                <a:lnTo>
                  <a:pt x="392" y="2183"/>
                </a:lnTo>
                <a:lnTo>
                  <a:pt x="369" y="2148"/>
                </a:lnTo>
                <a:lnTo>
                  <a:pt x="369" y="2113"/>
                </a:lnTo>
                <a:lnTo>
                  <a:pt x="369" y="2102"/>
                </a:lnTo>
                <a:lnTo>
                  <a:pt x="381" y="2067"/>
                </a:lnTo>
                <a:lnTo>
                  <a:pt x="404" y="2032"/>
                </a:lnTo>
                <a:lnTo>
                  <a:pt x="427" y="2020"/>
                </a:lnTo>
                <a:lnTo>
                  <a:pt x="438" y="1973"/>
                </a:lnTo>
                <a:lnTo>
                  <a:pt x="450" y="1962"/>
                </a:lnTo>
                <a:lnTo>
                  <a:pt x="450" y="1950"/>
                </a:lnTo>
                <a:lnTo>
                  <a:pt x="461" y="1938"/>
                </a:lnTo>
                <a:lnTo>
                  <a:pt x="461" y="1915"/>
                </a:lnTo>
                <a:lnTo>
                  <a:pt x="461" y="1903"/>
                </a:lnTo>
                <a:lnTo>
                  <a:pt x="461" y="1891"/>
                </a:lnTo>
                <a:lnTo>
                  <a:pt x="473" y="1868"/>
                </a:lnTo>
                <a:lnTo>
                  <a:pt x="473" y="1845"/>
                </a:lnTo>
                <a:lnTo>
                  <a:pt x="473" y="1833"/>
                </a:lnTo>
                <a:lnTo>
                  <a:pt x="473" y="1810"/>
                </a:lnTo>
                <a:lnTo>
                  <a:pt x="473" y="1763"/>
                </a:lnTo>
                <a:lnTo>
                  <a:pt x="473" y="1751"/>
                </a:lnTo>
                <a:lnTo>
                  <a:pt x="473" y="1740"/>
                </a:lnTo>
                <a:lnTo>
                  <a:pt x="461" y="1728"/>
                </a:lnTo>
                <a:lnTo>
                  <a:pt x="461" y="1716"/>
                </a:lnTo>
                <a:lnTo>
                  <a:pt x="461" y="1705"/>
                </a:lnTo>
                <a:lnTo>
                  <a:pt x="461" y="1693"/>
                </a:lnTo>
                <a:lnTo>
                  <a:pt x="542" y="1658"/>
                </a:lnTo>
                <a:lnTo>
                  <a:pt x="553" y="1646"/>
                </a:lnTo>
                <a:lnTo>
                  <a:pt x="565" y="1646"/>
                </a:lnTo>
                <a:lnTo>
                  <a:pt x="576" y="1646"/>
                </a:lnTo>
                <a:lnTo>
                  <a:pt x="576" y="1658"/>
                </a:lnTo>
                <a:lnTo>
                  <a:pt x="588" y="1658"/>
                </a:lnTo>
                <a:lnTo>
                  <a:pt x="588" y="1646"/>
                </a:lnTo>
                <a:lnTo>
                  <a:pt x="600" y="1635"/>
                </a:lnTo>
                <a:lnTo>
                  <a:pt x="600" y="1646"/>
                </a:lnTo>
                <a:lnTo>
                  <a:pt x="611" y="1646"/>
                </a:lnTo>
                <a:lnTo>
                  <a:pt x="611" y="1635"/>
                </a:lnTo>
                <a:lnTo>
                  <a:pt x="634" y="1646"/>
                </a:lnTo>
                <a:lnTo>
                  <a:pt x="646" y="1635"/>
                </a:lnTo>
                <a:lnTo>
                  <a:pt x="634" y="1635"/>
                </a:lnTo>
                <a:lnTo>
                  <a:pt x="657" y="1623"/>
                </a:lnTo>
                <a:lnTo>
                  <a:pt x="680" y="1623"/>
                </a:lnTo>
                <a:lnTo>
                  <a:pt x="726" y="1635"/>
                </a:lnTo>
                <a:lnTo>
                  <a:pt x="761" y="1623"/>
                </a:lnTo>
                <a:lnTo>
                  <a:pt x="772" y="1623"/>
                </a:lnTo>
                <a:lnTo>
                  <a:pt x="784" y="1623"/>
                </a:lnTo>
                <a:lnTo>
                  <a:pt x="807" y="1623"/>
                </a:lnTo>
                <a:lnTo>
                  <a:pt x="819" y="1635"/>
                </a:lnTo>
                <a:lnTo>
                  <a:pt x="842" y="1646"/>
                </a:lnTo>
                <a:lnTo>
                  <a:pt x="853" y="1658"/>
                </a:lnTo>
                <a:lnTo>
                  <a:pt x="865" y="1658"/>
                </a:lnTo>
                <a:lnTo>
                  <a:pt x="865" y="1670"/>
                </a:lnTo>
                <a:lnTo>
                  <a:pt x="876" y="1658"/>
                </a:lnTo>
                <a:lnTo>
                  <a:pt x="888" y="1646"/>
                </a:lnTo>
                <a:lnTo>
                  <a:pt x="899" y="1658"/>
                </a:lnTo>
                <a:lnTo>
                  <a:pt x="888" y="1670"/>
                </a:lnTo>
                <a:lnTo>
                  <a:pt x="911" y="1693"/>
                </a:lnTo>
                <a:lnTo>
                  <a:pt x="911" y="1716"/>
                </a:lnTo>
                <a:lnTo>
                  <a:pt x="911" y="1728"/>
                </a:lnTo>
                <a:lnTo>
                  <a:pt x="911" y="1716"/>
                </a:lnTo>
                <a:lnTo>
                  <a:pt x="899" y="1740"/>
                </a:lnTo>
                <a:lnTo>
                  <a:pt x="911" y="1775"/>
                </a:lnTo>
                <a:lnTo>
                  <a:pt x="922" y="1786"/>
                </a:lnTo>
                <a:lnTo>
                  <a:pt x="911" y="1798"/>
                </a:lnTo>
                <a:lnTo>
                  <a:pt x="899" y="1833"/>
                </a:lnTo>
                <a:lnTo>
                  <a:pt x="911" y="1845"/>
                </a:lnTo>
                <a:lnTo>
                  <a:pt x="934" y="1856"/>
                </a:lnTo>
                <a:lnTo>
                  <a:pt x="934" y="1868"/>
                </a:lnTo>
                <a:lnTo>
                  <a:pt x="957" y="1868"/>
                </a:lnTo>
                <a:lnTo>
                  <a:pt x="957" y="1880"/>
                </a:lnTo>
                <a:lnTo>
                  <a:pt x="968" y="1880"/>
                </a:lnTo>
                <a:lnTo>
                  <a:pt x="980" y="1880"/>
                </a:lnTo>
                <a:lnTo>
                  <a:pt x="980" y="1868"/>
                </a:lnTo>
                <a:lnTo>
                  <a:pt x="991" y="1856"/>
                </a:lnTo>
                <a:lnTo>
                  <a:pt x="1003" y="1856"/>
                </a:lnTo>
                <a:lnTo>
                  <a:pt x="1015" y="1845"/>
                </a:lnTo>
                <a:lnTo>
                  <a:pt x="1026" y="1833"/>
                </a:lnTo>
                <a:lnTo>
                  <a:pt x="1049" y="1821"/>
                </a:lnTo>
                <a:lnTo>
                  <a:pt x="1072" y="1810"/>
                </a:lnTo>
                <a:lnTo>
                  <a:pt x="1072" y="1798"/>
                </a:lnTo>
                <a:lnTo>
                  <a:pt x="1061" y="1786"/>
                </a:lnTo>
                <a:lnTo>
                  <a:pt x="1049" y="1775"/>
                </a:lnTo>
                <a:lnTo>
                  <a:pt x="1026" y="1763"/>
                </a:lnTo>
                <a:lnTo>
                  <a:pt x="1015" y="1751"/>
                </a:lnTo>
                <a:lnTo>
                  <a:pt x="1015" y="1740"/>
                </a:lnTo>
                <a:lnTo>
                  <a:pt x="1015" y="1728"/>
                </a:lnTo>
                <a:lnTo>
                  <a:pt x="1003" y="1728"/>
                </a:lnTo>
                <a:lnTo>
                  <a:pt x="1015" y="1716"/>
                </a:lnTo>
                <a:lnTo>
                  <a:pt x="1003" y="1693"/>
                </a:lnTo>
                <a:lnTo>
                  <a:pt x="1003" y="1681"/>
                </a:lnTo>
                <a:lnTo>
                  <a:pt x="1003" y="1670"/>
                </a:lnTo>
                <a:lnTo>
                  <a:pt x="1003" y="1658"/>
                </a:lnTo>
                <a:lnTo>
                  <a:pt x="1015" y="1658"/>
                </a:lnTo>
                <a:lnTo>
                  <a:pt x="1003" y="1646"/>
                </a:lnTo>
                <a:lnTo>
                  <a:pt x="1003" y="1635"/>
                </a:lnTo>
                <a:lnTo>
                  <a:pt x="1015" y="1635"/>
                </a:lnTo>
                <a:lnTo>
                  <a:pt x="1015" y="1623"/>
                </a:lnTo>
                <a:lnTo>
                  <a:pt x="1015" y="1611"/>
                </a:lnTo>
                <a:lnTo>
                  <a:pt x="1026" y="1611"/>
                </a:lnTo>
                <a:lnTo>
                  <a:pt x="1038" y="1611"/>
                </a:lnTo>
                <a:lnTo>
                  <a:pt x="1061" y="1588"/>
                </a:lnTo>
                <a:lnTo>
                  <a:pt x="1072" y="1588"/>
                </a:lnTo>
                <a:lnTo>
                  <a:pt x="1084" y="1600"/>
                </a:lnTo>
                <a:lnTo>
                  <a:pt x="1095" y="1576"/>
                </a:lnTo>
                <a:lnTo>
                  <a:pt x="1107" y="1564"/>
                </a:lnTo>
                <a:lnTo>
                  <a:pt x="1118" y="1553"/>
                </a:lnTo>
                <a:lnTo>
                  <a:pt x="1118" y="1518"/>
                </a:lnTo>
                <a:lnTo>
                  <a:pt x="1118" y="1494"/>
                </a:lnTo>
                <a:lnTo>
                  <a:pt x="1130" y="1483"/>
                </a:lnTo>
                <a:lnTo>
                  <a:pt x="1141" y="1494"/>
                </a:lnTo>
                <a:lnTo>
                  <a:pt x="1164" y="1494"/>
                </a:lnTo>
                <a:lnTo>
                  <a:pt x="1176" y="1494"/>
                </a:lnTo>
                <a:lnTo>
                  <a:pt x="1187" y="1494"/>
                </a:lnTo>
                <a:lnTo>
                  <a:pt x="1187" y="1483"/>
                </a:lnTo>
                <a:lnTo>
                  <a:pt x="1210" y="1483"/>
                </a:lnTo>
                <a:lnTo>
                  <a:pt x="1234" y="1483"/>
                </a:lnTo>
                <a:lnTo>
                  <a:pt x="1245" y="1483"/>
                </a:lnTo>
                <a:lnTo>
                  <a:pt x="1268" y="1471"/>
                </a:lnTo>
                <a:lnTo>
                  <a:pt x="1291" y="1436"/>
                </a:lnTo>
                <a:lnTo>
                  <a:pt x="1303" y="1436"/>
                </a:lnTo>
                <a:lnTo>
                  <a:pt x="1303" y="1424"/>
                </a:lnTo>
                <a:lnTo>
                  <a:pt x="1314" y="1424"/>
                </a:lnTo>
                <a:lnTo>
                  <a:pt x="1314" y="1413"/>
                </a:lnTo>
                <a:lnTo>
                  <a:pt x="1326" y="1424"/>
                </a:lnTo>
                <a:lnTo>
                  <a:pt x="1326" y="1436"/>
                </a:lnTo>
                <a:lnTo>
                  <a:pt x="1337" y="1424"/>
                </a:lnTo>
                <a:lnTo>
                  <a:pt x="1314" y="1366"/>
                </a:lnTo>
                <a:lnTo>
                  <a:pt x="1337" y="1319"/>
                </a:lnTo>
                <a:lnTo>
                  <a:pt x="1349" y="1319"/>
                </a:lnTo>
                <a:lnTo>
                  <a:pt x="1360" y="1319"/>
                </a:lnTo>
                <a:lnTo>
                  <a:pt x="1360" y="1308"/>
                </a:lnTo>
                <a:lnTo>
                  <a:pt x="1372" y="1308"/>
                </a:lnTo>
                <a:lnTo>
                  <a:pt x="1383" y="1296"/>
                </a:lnTo>
                <a:lnTo>
                  <a:pt x="1383" y="1273"/>
                </a:lnTo>
                <a:lnTo>
                  <a:pt x="1395" y="1273"/>
                </a:lnTo>
                <a:lnTo>
                  <a:pt x="1395" y="1261"/>
                </a:lnTo>
                <a:lnTo>
                  <a:pt x="1395" y="1249"/>
                </a:lnTo>
                <a:lnTo>
                  <a:pt x="1395" y="1226"/>
                </a:lnTo>
                <a:lnTo>
                  <a:pt x="1395" y="1214"/>
                </a:lnTo>
                <a:lnTo>
                  <a:pt x="1406" y="1191"/>
                </a:lnTo>
                <a:lnTo>
                  <a:pt x="1406" y="1179"/>
                </a:lnTo>
                <a:lnTo>
                  <a:pt x="1418" y="1167"/>
                </a:lnTo>
                <a:lnTo>
                  <a:pt x="1418" y="1156"/>
                </a:lnTo>
                <a:lnTo>
                  <a:pt x="1429" y="1086"/>
                </a:lnTo>
                <a:lnTo>
                  <a:pt x="1429" y="1074"/>
                </a:lnTo>
                <a:lnTo>
                  <a:pt x="1453" y="1097"/>
                </a:lnTo>
                <a:lnTo>
                  <a:pt x="1487" y="1109"/>
                </a:lnTo>
                <a:lnTo>
                  <a:pt x="1499" y="1109"/>
                </a:lnTo>
                <a:lnTo>
                  <a:pt x="1510" y="1109"/>
                </a:lnTo>
                <a:lnTo>
                  <a:pt x="1522" y="1097"/>
                </a:lnTo>
                <a:lnTo>
                  <a:pt x="1533" y="1097"/>
                </a:lnTo>
                <a:lnTo>
                  <a:pt x="1545" y="1086"/>
                </a:lnTo>
                <a:lnTo>
                  <a:pt x="1556" y="1097"/>
                </a:lnTo>
                <a:lnTo>
                  <a:pt x="1568" y="1097"/>
                </a:lnTo>
                <a:lnTo>
                  <a:pt x="1602" y="1086"/>
                </a:lnTo>
                <a:lnTo>
                  <a:pt x="1660" y="1039"/>
                </a:lnTo>
                <a:lnTo>
                  <a:pt x="1672" y="1039"/>
                </a:lnTo>
                <a:lnTo>
                  <a:pt x="1672" y="1016"/>
                </a:lnTo>
                <a:lnTo>
                  <a:pt x="1660" y="992"/>
                </a:lnTo>
                <a:lnTo>
                  <a:pt x="1649" y="981"/>
                </a:lnTo>
                <a:lnTo>
                  <a:pt x="1649" y="969"/>
                </a:lnTo>
                <a:lnTo>
                  <a:pt x="1660" y="969"/>
                </a:lnTo>
                <a:lnTo>
                  <a:pt x="1660" y="957"/>
                </a:lnTo>
                <a:lnTo>
                  <a:pt x="1672" y="957"/>
                </a:lnTo>
                <a:lnTo>
                  <a:pt x="1672" y="946"/>
                </a:lnTo>
                <a:lnTo>
                  <a:pt x="1683" y="957"/>
                </a:lnTo>
                <a:lnTo>
                  <a:pt x="1683" y="946"/>
                </a:lnTo>
                <a:lnTo>
                  <a:pt x="1683" y="957"/>
                </a:lnTo>
                <a:lnTo>
                  <a:pt x="1695" y="957"/>
                </a:lnTo>
                <a:lnTo>
                  <a:pt x="1695" y="946"/>
                </a:lnTo>
                <a:lnTo>
                  <a:pt x="1683" y="946"/>
                </a:lnTo>
                <a:lnTo>
                  <a:pt x="1695" y="946"/>
                </a:lnTo>
                <a:lnTo>
                  <a:pt x="1695" y="934"/>
                </a:lnTo>
                <a:lnTo>
                  <a:pt x="1706" y="946"/>
                </a:lnTo>
                <a:lnTo>
                  <a:pt x="1706" y="934"/>
                </a:lnTo>
                <a:lnTo>
                  <a:pt x="1718" y="946"/>
                </a:lnTo>
                <a:lnTo>
                  <a:pt x="1718" y="934"/>
                </a:lnTo>
                <a:lnTo>
                  <a:pt x="1718" y="922"/>
                </a:lnTo>
                <a:lnTo>
                  <a:pt x="1718" y="911"/>
                </a:lnTo>
                <a:lnTo>
                  <a:pt x="1718" y="922"/>
                </a:lnTo>
                <a:lnTo>
                  <a:pt x="1729" y="911"/>
                </a:lnTo>
                <a:lnTo>
                  <a:pt x="1729" y="899"/>
                </a:lnTo>
                <a:lnTo>
                  <a:pt x="1729" y="887"/>
                </a:lnTo>
                <a:lnTo>
                  <a:pt x="1741" y="887"/>
                </a:lnTo>
                <a:lnTo>
                  <a:pt x="1741" y="876"/>
                </a:lnTo>
                <a:lnTo>
                  <a:pt x="1764" y="864"/>
                </a:lnTo>
                <a:lnTo>
                  <a:pt x="1764" y="852"/>
                </a:lnTo>
                <a:lnTo>
                  <a:pt x="1775" y="852"/>
                </a:lnTo>
                <a:lnTo>
                  <a:pt x="1787" y="841"/>
                </a:lnTo>
                <a:lnTo>
                  <a:pt x="1810" y="829"/>
                </a:lnTo>
                <a:lnTo>
                  <a:pt x="1810" y="841"/>
                </a:lnTo>
                <a:lnTo>
                  <a:pt x="1810" y="829"/>
                </a:lnTo>
                <a:lnTo>
                  <a:pt x="1810" y="841"/>
                </a:lnTo>
                <a:lnTo>
                  <a:pt x="1810" y="829"/>
                </a:lnTo>
                <a:lnTo>
                  <a:pt x="1821" y="829"/>
                </a:lnTo>
                <a:lnTo>
                  <a:pt x="1810" y="817"/>
                </a:lnTo>
                <a:lnTo>
                  <a:pt x="1821" y="817"/>
                </a:lnTo>
                <a:lnTo>
                  <a:pt x="1810" y="794"/>
                </a:lnTo>
                <a:lnTo>
                  <a:pt x="1798" y="782"/>
                </a:lnTo>
                <a:lnTo>
                  <a:pt x="1787" y="770"/>
                </a:lnTo>
                <a:lnTo>
                  <a:pt x="1775" y="747"/>
                </a:lnTo>
                <a:lnTo>
                  <a:pt x="1764" y="735"/>
                </a:lnTo>
                <a:lnTo>
                  <a:pt x="1741" y="724"/>
                </a:lnTo>
                <a:lnTo>
                  <a:pt x="1729" y="689"/>
                </a:lnTo>
                <a:lnTo>
                  <a:pt x="1718" y="689"/>
                </a:lnTo>
                <a:lnTo>
                  <a:pt x="1718" y="677"/>
                </a:lnTo>
                <a:lnTo>
                  <a:pt x="1718" y="689"/>
                </a:lnTo>
                <a:lnTo>
                  <a:pt x="1718" y="677"/>
                </a:lnTo>
                <a:lnTo>
                  <a:pt x="1729" y="677"/>
                </a:lnTo>
                <a:lnTo>
                  <a:pt x="1729" y="665"/>
                </a:lnTo>
                <a:lnTo>
                  <a:pt x="1729" y="654"/>
                </a:lnTo>
                <a:lnTo>
                  <a:pt x="1741" y="654"/>
                </a:lnTo>
                <a:lnTo>
                  <a:pt x="1752" y="654"/>
                </a:lnTo>
                <a:lnTo>
                  <a:pt x="1775" y="642"/>
                </a:lnTo>
                <a:lnTo>
                  <a:pt x="1798" y="642"/>
                </a:lnTo>
                <a:lnTo>
                  <a:pt x="1787" y="630"/>
                </a:lnTo>
                <a:lnTo>
                  <a:pt x="1798" y="630"/>
                </a:lnTo>
                <a:lnTo>
                  <a:pt x="1810" y="619"/>
                </a:lnTo>
                <a:lnTo>
                  <a:pt x="1821" y="619"/>
                </a:lnTo>
                <a:lnTo>
                  <a:pt x="1821" y="607"/>
                </a:lnTo>
                <a:lnTo>
                  <a:pt x="1810" y="607"/>
                </a:lnTo>
                <a:lnTo>
                  <a:pt x="1810" y="595"/>
                </a:lnTo>
                <a:lnTo>
                  <a:pt x="1821" y="584"/>
                </a:lnTo>
                <a:lnTo>
                  <a:pt x="1821" y="572"/>
                </a:lnTo>
                <a:lnTo>
                  <a:pt x="1810" y="560"/>
                </a:lnTo>
                <a:lnTo>
                  <a:pt x="1798" y="549"/>
                </a:lnTo>
                <a:lnTo>
                  <a:pt x="1787" y="560"/>
                </a:lnTo>
                <a:lnTo>
                  <a:pt x="1775" y="549"/>
                </a:lnTo>
                <a:lnTo>
                  <a:pt x="1775" y="537"/>
                </a:lnTo>
                <a:lnTo>
                  <a:pt x="1787" y="514"/>
                </a:lnTo>
                <a:lnTo>
                  <a:pt x="1787" y="502"/>
                </a:lnTo>
                <a:lnTo>
                  <a:pt x="1798" y="479"/>
                </a:lnTo>
                <a:lnTo>
                  <a:pt x="1787" y="479"/>
                </a:lnTo>
                <a:lnTo>
                  <a:pt x="1787" y="467"/>
                </a:lnTo>
                <a:lnTo>
                  <a:pt x="1787" y="455"/>
                </a:lnTo>
                <a:lnTo>
                  <a:pt x="1787" y="444"/>
                </a:lnTo>
                <a:lnTo>
                  <a:pt x="1787" y="432"/>
                </a:lnTo>
                <a:lnTo>
                  <a:pt x="1775" y="432"/>
                </a:lnTo>
                <a:lnTo>
                  <a:pt x="1775" y="420"/>
                </a:lnTo>
                <a:lnTo>
                  <a:pt x="1787" y="408"/>
                </a:lnTo>
                <a:lnTo>
                  <a:pt x="1787" y="397"/>
                </a:lnTo>
                <a:lnTo>
                  <a:pt x="1787" y="385"/>
                </a:lnTo>
                <a:lnTo>
                  <a:pt x="1787" y="373"/>
                </a:lnTo>
                <a:lnTo>
                  <a:pt x="1787" y="362"/>
                </a:lnTo>
                <a:lnTo>
                  <a:pt x="1787" y="350"/>
                </a:lnTo>
                <a:lnTo>
                  <a:pt x="1775" y="350"/>
                </a:lnTo>
                <a:lnTo>
                  <a:pt x="1752" y="350"/>
                </a:lnTo>
                <a:lnTo>
                  <a:pt x="1752" y="362"/>
                </a:lnTo>
                <a:lnTo>
                  <a:pt x="1741" y="373"/>
                </a:lnTo>
                <a:lnTo>
                  <a:pt x="1729" y="362"/>
                </a:lnTo>
                <a:lnTo>
                  <a:pt x="1718" y="362"/>
                </a:lnTo>
                <a:lnTo>
                  <a:pt x="1706" y="362"/>
                </a:lnTo>
                <a:lnTo>
                  <a:pt x="1706" y="350"/>
                </a:lnTo>
                <a:lnTo>
                  <a:pt x="1683" y="350"/>
                </a:lnTo>
                <a:lnTo>
                  <a:pt x="1672" y="350"/>
                </a:lnTo>
                <a:lnTo>
                  <a:pt x="1660" y="338"/>
                </a:lnTo>
                <a:lnTo>
                  <a:pt x="1660" y="327"/>
                </a:lnTo>
                <a:lnTo>
                  <a:pt x="1660" y="315"/>
                </a:lnTo>
                <a:lnTo>
                  <a:pt x="1660" y="303"/>
                </a:lnTo>
                <a:lnTo>
                  <a:pt x="1672" y="292"/>
                </a:lnTo>
                <a:lnTo>
                  <a:pt x="1660" y="280"/>
                </a:lnTo>
                <a:lnTo>
                  <a:pt x="1672" y="280"/>
                </a:lnTo>
                <a:lnTo>
                  <a:pt x="1660" y="268"/>
                </a:lnTo>
                <a:lnTo>
                  <a:pt x="1649" y="257"/>
                </a:lnTo>
                <a:lnTo>
                  <a:pt x="1660" y="245"/>
                </a:lnTo>
                <a:lnTo>
                  <a:pt x="1672" y="245"/>
                </a:lnTo>
                <a:lnTo>
                  <a:pt x="1660" y="245"/>
                </a:lnTo>
                <a:lnTo>
                  <a:pt x="1672" y="245"/>
                </a:lnTo>
                <a:lnTo>
                  <a:pt x="1672" y="233"/>
                </a:lnTo>
                <a:lnTo>
                  <a:pt x="1683" y="222"/>
                </a:lnTo>
                <a:lnTo>
                  <a:pt x="1729" y="222"/>
                </a:lnTo>
                <a:lnTo>
                  <a:pt x="1741" y="222"/>
                </a:lnTo>
                <a:lnTo>
                  <a:pt x="1741" y="245"/>
                </a:lnTo>
                <a:lnTo>
                  <a:pt x="1764" y="257"/>
                </a:lnTo>
                <a:lnTo>
                  <a:pt x="1764" y="245"/>
                </a:lnTo>
                <a:lnTo>
                  <a:pt x="1775" y="245"/>
                </a:lnTo>
                <a:lnTo>
                  <a:pt x="1775" y="233"/>
                </a:lnTo>
                <a:lnTo>
                  <a:pt x="1787" y="233"/>
                </a:lnTo>
                <a:lnTo>
                  <a:pt x="1798" y="222"/>
                </a:lnTo>
                <a:lnTo>
                  <a:pt x="1833" y="210"/>
                </a:lnTo>
                <a:lnTo>
                  <a:pt x="1844" y="198"/>
                </a:lnTo>
                <a:lnTo>
                  <a:pt x="1868" y="198"/>
                </a:lnTo>
                <a:lnTo>
                  <a:pt x="1856" y="175"/>
                </a:lnTo>
                <a:lnTo>
                  <a:pt x="1868" y="163"/>
                </a:lnTo>
                <a:lnTo>
                  <a:pt x="1868" y="152"/>
                </a:lnTo>
                <a:lnTo>
                  <a:pt x="1856" y="140"/>
                </a:lnTo>
                <a:lnTo>
                  <a:pt x="1856" y="128"/>
                </a:lnTo>
                <a:lnTo>
                  <a:pt x="1868" y="128"/>
                </a:lnTo>
                <a:lnTo>
                  <a:pt x="1868" y="105"/>
                </a:lnTo>
                <a:lnTo>
                  <a:pt x="1879" y="93"/>
                </a:lnTo>
                <a:lnTo>
                  <a:pt x="1879" y="82"/>
                </a:lnTo>
                <a:lnTo>
                  <a:pt x="1879" y="70"/>
                </a:lnTo>
                <a:lnTo>
                  <a:pt x="1891" y="58"/>
                </a:lnTo>
                <a:lnTo>
                  <a:pt x="1902" y="46"/>
                </a:lnTo>
                <a:lnTo>
                  <a:pt x="1902" y="35"/>
                </a:lnTo>
                <a:lnTo>
                  <a:pt x="1914" y="23"/>
                </a:lnTo>
                <a:lnTo>
                  <a:pt x="1914" y="11"/>
                </a:lnTo>
                <a:lnTo>
                  <a:pt x="1925" y="11"/>
                </a:lnTo>
                <a:lnTo>
                  <a:pt x="1914" y="11"/>
                </a:lnTo>
                <a:lnTo>
                  <a:pt x="1960" y="0"/>
                </a:lnTo>
                <a:lnTo>
                  <a:pt x="1994" y="0"/>
                </a:lnTo>
                <a:lnTo>
                  <a:pt x="1994" y="23"/>
                </a:lnTo>
                <a:lnTo>
                  <a:pt x="1994" y="35"/>
                </a:lnTo>
                <a:lnTo>
                  <a:pt x="2006" y="35"/>
                </a:lnTo>
                <a:lnTo>
                  <a:pt x="2017" y="58"/>
                </a:lnTo>
                <a:lnTo>
                  <a:pt x="2017" y="70"/>
                </a:lnTo>
                <a:lnTo>
                  <a:pt x="2040" y="70"/>
                </a:lnTo>
                <a:lnTo>
                  <a:pt x="2052" y="82"/>
                </a:lnTo>
                <a:lnTo>
                  <a:pt x="2063" y="82"/>
                </a:lnTo>
                <a:lnTo>
                  <a:pt x="2087" y="93"/>
                </a:lnTo>
                <a:lnTo>
                  <a:pt x="2087" y="105"/>
                </a:lnTo>
                <a:lnTo>
                  <a:pt x="2110" y="117"/>
                </a:lnTo>
                <a:lnTo>
                  <a:pt x="2133" y="117"/>
                </a:lnTo>
                <a:lnTo>
                  <a:pt x="2144" y="117"/>
                </a:lnTo>
                <a:lnTo>
                  <a:pt x="2167" y="117"/>
                </a:lnTo>
                <a:lnTo>
                  <a:pt x="2179" y="105"/>
                </a:lnTo>
                <a:lnTo>
                  <a:pt x="2236" y="105"/>
                </a:lnTo>
                <a:lnTo>
                  <a:pt x="2236" y="117"/>
                </a:lnTo>
                <a:lnTo>
                  <a:pt x="2236" y="128"/>
                </a:lnTo>
                <a:lnTo>
                  <a:pt x="2248" y="128"/>
                </a:lnTo>
                <a:lnTo>
                  <a:pt x="2248" y="140"/>
                </a:lnTo>
                <a:lnTo>
                  <a:pt x="2248" y="152"/>
                </a:lnTo>
                <a:lnTo>
                  <a:pt x="2248" y="163"/>
                </a:lnTo>
                <a:lnTo>
                  <a:pt x="2248" y="175"/>
                </a:lnTo>
                <a:lnTo>
                  <a:pt x="2271" y="175"/>
                </a:lnTo>
                <a:lnTo>
                  <a:pt x="2317" y="128"/>
                </a:lnTo>
                <a:lnTo>
                  <a:pt x="2375" y="105"/>
                </a:lnTo>
                <a:lnTo>
                  <a:pt x="2386" y="105"/>
                </a:lnTo>
                <a:lnTo>
                  <a:pt x="2398" y="117"/>
                </a:lnTo>
                <a:lnTo>
                  <a:pt x="2421" y="117"/>
                </a:lnTo>
                <a:lnTo>
                  <a:pt x="2455" y="105"/>
                </a:lnTo>
                <a:lnTo>
                  <a:pt x="2455" y="93"/>
                </a:lnTo>
                <a:lnTo>
                  <a:pt x="2467" y="93"/>
                </a:lnTo>
                <a:lnTo>
                  <a:pt x="2478" y="93"/>
                </a:lnTo>
                <a:lnTo>
                  <a:pt x="2490" y="93"/>
                </a:lnTo>
                <a:lnTo>
                  <a:pt x="2502" y="105"/>
                </a:lnTo>
                <a:lnTo>
                  <a:pt x="2525" y="93"/>
                </a:lnTo>
                <a:lnTo>
                  <a:pt x="2548" y="82"/>
                </a:lnTo>
                <a:lnTo>
                  <a:pt x="2536" y="105"/>
                </a:lnTo>
                <a:lnTo>
                  <a:pt x="2548" y="117"/>
                </a:lnTo>
                <a:lnTo>
                  <a:pt x="2559" y="140"/>
                </a:lnTo>
                <a:lnTo>
                  <a:pt x="2559" y="152"/>
                </a:lnTo>
                <a:lnTo>
                  <a:pt x="2571" y="152"/>
                </a:lnTo>
                <a:lnTo>
                  <a:pt x="2582" y="140"/>
                </a:lnTo>
                <a:lnTo>
                  <a:pt x="2594" y="140"/>
                </a:lnTo>
                <a:lnTo>
                  <a:pt x="2605" y="140"/>
                </a:lnTo>
                <a:lnTo>
                  <a:pt x="2617" y="163"/>
                </a:lnTo>
                <a:lnTo>
                  <a:pt x="2640" y="175"/>
                </a:lnTo>
                <a:lnTo>
                  <a:pt x="2640" y="187"/>
                </a:lnTo>
                <a:lnTo>
                  <a:pt x="2628" y="198"/>
                </a:lnTo>
                <a:lnTo>
                  <a:pt x="2617" y="210"/>
                </a:lnTo>
                <a:lnTo>
                  <a:pt x="2605" y="233"/>
                </a:lnTo>
                <a:lnTo>
                  <a:pt x="2617" y="257"/>
                </a:lnTo>
                <a:lnTo>
                  <a:pt x="2605" y="257"/>
                </a:lnTo>
                <a:lnTo>
                  <a:pt x="2617" y="268"/>
                </a:lnTo>
                <a:lnTo>
                  <a:pt x="2628" y="268"/>
                </a:lnTo>
                <a:lnTo>
                  <a:pt x="2628" y="292"/>
                </a:lnTo>
                <a:lnTo>
                  <a:pt x="2651" y="303"/>
                </a:lnTo>
                <a:lnTo>
                  <a:pt x="2663" y="292"/>
                </a:lnTo>
                <a:lnTo>
                  <a:pt x="2663" y="303"/>
                </a:lnTo>
                <a:lnTo>
                  <a:pt x="2674" y="315"/>
                </a:lnTo>
                <a:lnTo>
                  <a:pt x="2686" y="315"/>
                </a:lnTo>
                <a:lnTo>
                  <a:pt x="2709" y="315"/>
                </a:lnTo>
                <a:lnTo>
                  <a:pt x="2732" y="327"/>
                </a:lnTo>
                <a:lnTo>
                  <a:pt x="2767" y="327"/>
                </a:lnTo>
                <a:lnTo>
                  <a:pt x="2790" y="327"/>
                </a:lnTo>
                <a:lnTo>
                  <a:pt x="2801" y="327"/>
                </a:lnTo>
                <a:lnTo>
                  <a:pt x="2801" y="338"/>
                </a:lnTo>
                <a:lnTo>
                  <a:pt x="2813" y="338"/>
                </a:lnTo>
                <a:lnTo>
                  <a:pt x="2824" y="338"/>
                </a:lnTo>
                <a:lnTo>
                  <a:pt x="2813" y="350"/>
                </a:lnTo>
                <a:lnTo>
                  <a:pt x="2836" y="362"/>
                </a:lnTo>
                <a:lnTo>
                  <a:pt x="2847" y="373"/>
                </a:lnTo>
                <a:lnTo>
                  <a:pt x="2859" y="373"/>
                </a:lnTo>
                <a:lnTo>
                  <a:pt x="2882" y="373"/>
                </a:lnTo>
                <a:lnTo>
                  <a:pt x="2870" y="385"/>
                </a:lnTo>
                <a:lnTo>
                  <a:pt x="2870" y="397"/>
                </a:lnTo>
                <a:lnTo>
                  <a:pt x="2859" y="408"/>
                </a:lnTo>
                <a:lnTo>
                  <a:pt x="2870" y="420"/>
                </a:lnTo>
                <a:lnTo>
                  <a:pt x="2870" y="432"/>
                </a:lnTo>
                <a:lnTo>
                  <a:pt x="2870" y="444"/>
                </a:lnTo>
                <a:lnTo>
                  <a:pt x="2882" y="444"/>
                </a:lnTo>
                <a:lnTo>
                  <a:pt x="2882" y="455"/>
                </a:lnTo>
                <a:lnTo>
                  <a:pt x="2893" y="455"/>
                </a:lnTo>
                <a:lnTo>
                  <a:pt x="2905" y="455"/>
                </a:lnTo>
                <a:lnTo>
                  <a:pt x="2928" y="467"/>
                </a:lnTo>
                <a:lnTo>
                  <a:pt x="2940" y="467"/>
                </a:lnTo>
                <a:lnTo>
                  <a:pt x="2963" y="479"/>
                </a:lnTo>
                <a:lnTo>
                  <a:pt x="2986" y="479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5" name="murcia"/>
          <p:cNvSpPr>
            <a:spLocks noEditPoints="1"/>
          </p:cNvSpPr>
          <p:nvPr/>
        </p:nvSpPr>
        <p:spPr bwMode="auto">
          <a:xfrm>
            <a:off x="5935276" y="4078849"/>
            <a:ext cx="644186" cy="643193"/>
          </a:xfrm>
          <a:custGeom>
            <a:avLst/>
            <a:gdLst>
              <a:gd name="T0" fmla="*/ 2421 w 2559"/>
              <a:gd name="T1" fmla="*/ 2044 h 2721"/>
              <a:gd name="T2" fmla="*/ 830 w 2559"/>
              <a:gd name="T3" fmla="*/ 2569 h 2721"/>
              <a:gd name="T4" fmla="*/ 611 w 2559"/>
              <a:gd name="T5" fmla="*/ 2301 h 2721"/>
              <a:gd name="T6" fmla="*/ 553 w 2559"/>
              <a:gd name="T7" fmla="*/ 2195 h 2721"/>
              <a:gd name="T8" fmla="*/ 519 w 2559"/>
              <a:gd name="T9" fmla="*/ 2079 h 2721"/>
              <a:gd name="T10" fmla="*/ 542 w 2559"/>
              <a:gd name="T11" fmla="*/ 1857 h 2721"/>
              <a:gd name="T12" fmla="*/ 519 w 2559"/>
              <a:gd name="T13" fmla="*/ 1728 h 2721"/>
              <a:gd name="T14" fmla="*/ 404 w 2559"/>
              <a:gd name="T15" fmla="*/ 1752 h 2721"/>
              <a:gd name="T16" fmla="*/ 323 w 2559"/>
              <a:gd name="T17" fmla="*/ 1705 h 2721"/>
              <a:gd name="T18" fmla="*/ 161 w 2559"/>
              <a:gd name="T19" fmla="*/ 1635 h 2721"/>
              <a:gd name="T20" fmla="*/ 0 w 2559"/>
              <a:gd name="T21" fmla="*/ 1448 h 2721"/>
              <a:gd name="T22" fmla="*/ 138 w 2559"/>
              <a:gd name="T23" fmla="*/ 1226 h 2721"/>
              <a:gd name="T24" fmla="*/ 242 w 2559"/>
              <a:gd name="T25" fmla="*/ 1074 h 2721"/>
              <a:gd name="T26" fmla="*/ 473 w 2559"/>
              <a:gd name="T27" fmla="*/ 911 h 2721"/>
              <a:gd name="T28" fmla="*/ 726 w 2559"/>
              <a:gd name="T29" fmla="*/ 876 h 2721"/>
              <a:gd name="T30" fmla="*/ 842 w 2559"/>
              <a:gd name="T31" fmla="*/ 771 h 2721"/>
              <a:gd name="T32" fmla="*/ 922 w 2559"/>
              <a:gd name="T33" fmla="*/ 759 h 2721"/>
              <a:gd name="T34" fmla="*/ 980 w 2559"/>
              <a:gd name="T35" fmla="*/ 771 h 2721"/>
              <a:gd name="T36" fmla="*/ 1026 w 2559"/>
              <a:gd name="T37" fmla="*/ 853 h 2721"/>
              <a:gd name="T38" fmla="*/ 1187 w 2559"/>
              <a:gd name="T39" fmla="*/ 853 h 2721"/>
              <a:gd name="T40" fmla="*/ 1314 w 2559"/>
              <a:gd name="T41" fmla="*/ 654 h 2721"/>
              <a:gd name="T42" fmla="*/ 1349 w 2559"/>
              <a:gd name="T43" fmla="*/ 339 h 2721"/>
              <a:gd name="T44" fmla="*/ 1533 w 2559"/>
              <a:gd name="T45" fmla="*/ 140 h 2721"/>
              <a:gd name="T46" fmla="*/ 1752 w 2559"/>
              <a:gd name="T47" fmla="*/ 0 h 2721"/>
              <a:gd name="T48" fmla="*/ 2040 w 2559"/>
              <a:gd name="T49" fmla="*/ 350 h 2721"/>
              <a:gd name="T50" fmla="*/ 1925 w 2559"/>
              <a:gd name="T51" fmla="*/ 631 h 2721"/>
              <a:gd name="T52" fmla="*/ 2075 w 2559"/>
              <a:gd name="T53" fmla="*/ 864 h 2721"/>
              <a:gd name="T54" fmla="*/ 1994 w 2559"/>
              <a:gd name="T55" fmla="*/ 1203 h 2721"/>
              <a:gd name="T56" fmla="*/ 2121 w 2559"/>
              <a:gd name="T57" fmla="*/ 1471 h 2721"/>
              <a:gd name="T58" fmla="*/ 2386 w 2559"/>
              <a:gd name="T59" fmla="*/ 1763 h 2721"/>
              <a:gd name="T60" fmla="*/ 2455 w 2559"/>
              <a:gd name="T61" fmla="*/ 1880 h 2721"/>
              <a:gd name="T62" fmla="*/ 2398 w 2559"/>
              <a:gd name="T63" fmla="*/ 1833 h 2721"/>
              <a:gd name="T64" fmla="*/ 2340 w 2559"/>
              <a:gd name="T65" fmla="*/ 1950 h 2721"/>
              <a:gd name="T66" fmla="*/ 2329 w 2559"/>
              <a:gd name="T67" fmla="*/ 2079 h 2721"/>
              <a:gd name="T68" fmla="*/ 2467 w 2559"/>
              <a:gd name="T69" fmla="*/ 2184 h 2721"/>
              <a:gd name="T70" fmla="*/ 2502 w 2559"/>
              <a:gd name="T71" fmla="*/ 2125 h 2721"/>
              <a:gd name="T72" fmla="*/ 2478 w 2559"/>
              <a:gd name="T73" fmla="*/ 2067 h 2721"/>
              <a:gd name="T74" fmla="*/ 2467 w 2559"/>
              <a:gd name="T75" fmla="*/ 1962 h 2721"/>
              <a:gd name="T76" fmla="*/ 2467 w 2559"/>
              <a:gd name="T77" fmla="*/ 1904 h 2721"/>
              <a:gd name="T78" fmla="*/ 2490 w 2559"/>
              <a:gd name="T79" fmla="*/ 1962 h 2721"/>
              <a:gd name="T80" fmla="*/ 2513 w 2559"/>
              <a:gd name="T81" fmla="*/ 2125 h 2721"/>
              <a:gd name="T82" fmla="*/ 2536 w 2559"/>
              <a:gd name="T83" fmla="*/ 2184 h 2721"/>
              <a:gd name="T84" fmla="*/ 2444 w 2559"/>
              <a:gd name="T85" fmla="*/ 2254 h 2721"/>
              <a:gd name="T86" fmla="*/ 2329 w 2559"/>
              <a:gd name="T87" fmla="*/ 2301 h 2721"/>
              <a:gd name="T88" fmla="*/ 2271 w 2559"/>
              <a:gd name="T89" fmla="*/ 2301 h 2721"/>
              <a:gd name="T90" fmla="*/ 2202 w 2559"/>
              <a:gd name="T91" fmla="*/ 2347 h 2721"/>
              <a:gd name="T92" fmla="*/ 2156 w 2559"/>
              <a:gd name="T93" fmla="*/ 2312 h 2721"/>
              <a:gd name="T94" fmla="*/ 2110 w 2559"/>
              <a:gd name="T95" fmla="*/ 2289 h 2721"/>
              <a:gd name="T96" fmla="*/ 2087 w 2559"/>
              <a:gd name="T97" fmla="*/ 2265 h 2721"/>
              <a:gd name="T98" fmla="*/ 2063 w 2559"/>
              <a:gd name="T99" fmla="*/ 2301 h 2721"/>
              <a:gd name="T100" fmla="*/ 1971 w 2559"/>
              <a:gd name="T101" fmla="*/ 2301 h 2721"/>
              <a:gd name="T102" fmla="*/ 1891 w 2559"/>
              <a:gd name="T103" fmla="*/ 2347 h 2721"/>
              <a:gd name="T104" fmla="*/ 1856 w 2559"/>
              <a:gd name="T105" fmla="*/ 2371 h 2721"/>
              <a:gd name="T106" fmla="*/ 1810 w 2559"/>
              <a:gd name="T107" fmla="*/ 2336 h 2721"/>
              <a:gd name="T108" fmla="*/ 1695 w 2559"/>
              <a:gd name="T109" fmla="*/ 2312 h 2721"/>
              <a:gd name="T110" fmla="*/ 1591 w 2559"/>
              <a:gd name="T111" fmla="*/ 2336 h 2721"/>
              <a:gd name="T112" fmla="*/ 1476 w 2559"/>
              <a:gd name="T113" fmla="*/ 2417 h 2721"/>
              <a:gd name="T114" fmla="*/ 1383 w 2559"/>
              <a:gd name="T115" fmla="*/ 2487 h 2721"/>
              <a:gd name="T116" fmla="*/ 1337 w 2559"/>
              <a:gd name="T117" fmla="*/ 2569 h 2721"/>
              <a:gd name="T118" fmla="*/ 1280 w 2559"/>
              <a:gd name="T119" fmla="*/ 2604 h 2721"/>
              <a:gd name="T120" fmla="*/ 1210 w 2559"/>
              <a:gd name="T121" fmla="*/ 2651 h 2721"/>
              <a:gd name="T122" fmla="*/ 1130 w 2559"/>
              <a:gd name="T123" fmla="*/ 2698 h 27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59"/>
              <a:gd name="T187" fmla="*/ 0 h 2721"/>
              <a:gd name="T188" fmla="*/ 2559 w 2559"/>
              <a:gd name="T189" fmla="*/ 2721 h 27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59" h="2721">
                <a:moveTo>
                  <a:pt x="2386" y="2055"/>
                </a:moveTo>
                <a:lnTo>
                  <a:pt x="2375" y="2055"/>
                </a:lnTo>
                <a:lnTo>
                  <a:pt x="2375" y="2044"/>
                </a:lnTo>
                <a:lnTo>
                  <a:pt x="2386" y="2044"/>
                </a:lnTo>
                <a:lnTo>
                  <a:pt x="2386" y="2055"/>
                </a:lnTo>
                <a:close/>
                <a:moveTo>
                  <a:pt x="2432" y="2067"/>
                </a:moveTo>
                <a:lnTo>
                  <a:pt x="2421" y="2067"/>
                </a:lnTo>
                <a:lnTo>
                  <a:pt x="2421" y="2055"/>
                </a:lnTo>
                <a:lnTo>
                  <a:pt x="2421" y="2044"/>
                </a:lnTo>
                <a:lnTo>
                  <a:pt x="2432" y="2055"/>
                </a:lnTo>
                <a:lnTo>
                  <a:pt x="2432" y="2067"/>
                </a:lnTo>
                <a:close/>
                <a:moveTo>
                  <a:pt x="1118" y="2721"/>
                </a:moveTo>
                <a:lnTo>
                  <a:pt x="1061" y="2662"/>
                </a:lnTo>
                <a:lnTo>
                  <a:pt x="991" y="2627"/>
                </a:lnTo>
                <a:lnTo>
                  <a:pt x="945" y="2581"/>
                </a:lnTo>
                <a:lnTo>
                  <a:pt x="876" y="2581"/>
                </a:lnTo>
                <a:lnTo>
                  <a:pt x="853" y="2569"/>
                </a:lnTo>
                <a:lnTo>
                  <a:pt x="830" y="2569"/>
                </a:lnTo>
                <a:lnTo>
                  <a:pt x="830" y="2604"/>
                </a:lnTo>
                <a:lnTo>
                  <a:pt x="772" y="2569"/>
                </a:lnTo>
                <a:lnTo>
                  <a:pt x="772" y="2557"/>
                </a:lnTo>
                <a:lnTo>
                  <a:pt x="761" y="2522"/>
                </a:lnTo>
                <a:lnTo>
                  <a:pt x="749" y="2499"/>
                </a:lnTo>
                <a:lnTo>
                  <a:pt x="738" y="2499"/>
                </a:lnTo>
                <a:lnTo>
                  <a:pt x="669" y="2406"/>
                </a:lnTo>
                <a:lnTo>
                  <a:pt x="669" y="2394"/>
                </a:lnTo>
                <a:lnTo>
                  <a:pt x="611" y="2301"/>
                </a:lnTo>
                <a:lnTo>
                  <a:pt x="600" y="2301"/>
                </a:lnTo>
                <a:lnTo>
                  <a:pt x="611" y="2289"/>
                </a:lnTo>
                <a:lnTo>
                  <a:pt x="600" y="2277"/>
                </a:lnTo>
                <a:lnTo>
                  <a:pt x="588" y="2265"/>
                </a:lnTo>
                <a:lnTo>
                  <a:pt x="576" y="2254"/>
                </a:lnTo>
                <a:lnTo>
                  <a:pt x="576" y="2242"/>
                </a:lnTo>
                <a:lnTo>
                  <a:pt x="565" y="2230"/>
                </a:lnTo>
                <a:lnTo>
                  <a:pt x="565" y="2207"/>
                </a:lnTo>
                <a:lnTo>
                  <a:pt x="553" y="2195"/>
                </a:lnTo>
                <a:lnTo>
                  <a:pt x="542" y="2195"/>
                </a:lnTo>
                <a:lnTo>
                  <a:pt x="542" y="2184"/>
                </a:lnTo>
                <a:lnTo>
                  <a:pt x="530" y="2172"/>
                </a:lnTo>
                <a:lnTo>
                  <a:pt x="519" y="2149"/>
                </a:lnTo>
                <a:lnTo>
                  <a:pt x="519" y="2137"/>
                </a:lnTo>
                <a:lnTo>
                  <a:pt x="519" y="2114"/>
                </a:lnTo>
                <a:lnTo>
                  <a:pt x="519" y="2102"/>
                </a:lnTo>
                <a:lnTo>
                  <a:pt x="519" y="2090"/>
                </a:lnTo>
                <a:lnTo>
                  <a:pt x="519" y="2079"/>
                </a:lnTo>
                <a:lnTo>
                  <a:pt x="519" y="2067"/>
                </a:lnTo>
                <a:lnTo>
                  <a:pt x="519" y="2044"/>
                </a:lnTo>
                <a:lnTo>
                  <a:pt x="530" y="2044"/>
                </a:lnTo>
                <a:lnTo>
                  <a:pt x="542" y="2032"/>
                </a:lnTo>
                <a:lnTo>
                  <a:pt x="530" y="1997"/>
                </a:lnTo>
                <a:lnTo>
                  <a:pt x="530" y="1950"/>
                </a:lnTo>
                <a:lnTo>
                  <a:pt x="519" y="1939"/>
                </a:lnTo>
                <a:lnTo>
                  <a:pt x="530" y="1880"/>
                </a:lnTo>
                <a:lnTo>
                  <a:pt x="542" y="1857"/>
                </a:lnTo>
                <a:lnTo>
                  <a:pt x="530" y="1845"/>
                </a:lnTo>
                <a:lnTo>
                  <a:pt x="542" y="1810"/>
                </a:lnTo>
                <a:lnTo>
                  <a:pt x="553" y="1787"/>
                </a:lnTo>
                <a:lnTo>
                  <a:pt x="565" y="1775"/>
                </a:lnTo>
                <a:lnTo>
                  <a:pt x="565" y="1752"/>
                </a:lnTo>
                <a:lnTo>
                  <a:pt x="553" y="1740"/>
                </a:lnTo>
                <a:lnTo>
                  <a:pt x="542" y="1728"/>
                </a:lnTo>
                <a:lnTo>
                  <a:pt x="530" y="1740"/>
                </a:lnTo>
                <a:lnTo>
                  <a:pt x="519" y="1728"/>
                </a:lnTo>
                <a:lnTo>
                  <a:pt x="496" y="1752"/>
                </a:lnTo>
                <a:lnTo>
                  <a:pt x="473" y="1740"/>
                </a:lnTo>
                <a:lnTo>
                  <a:pt x="461" y="1740"/>
                </a:lnTo>
                <a:lnTo>
                  <a:pt x="450" y="1728"/>
                </a:lnTo>
                <a:lnTo>
                  <a:pt x="438" y="1728"/>
                </a:lnTo>
                <a:lnTo>
                  <a:pt x="427" y="1728"/>
                </a:lnTo>
                <a:lnTo>
                  <a:pt x="415" y="1728"/>
                </a:lnTo>
                <a:lnTo>
                  <a:pt x="415" y="1740"/>
                </a:lnTo>
                <a:lnTo>
                  <a:pt x="404" y="1752"/>
                </a:lnTo>
                <a:lnTo>
                  <a:pt x="404" y="1740"/>
                </a:lnTo>
                <a:lnTo>
                  <a:pt x="381" y="1740"/>
                </a:lnTo>
                <a:lnTo>
                  <a:pt x="369" y="1728"/>
                </a:lnTo>
                <a:lnTo>
                  <a:pt x="369" y="1717"/>
                </a:lnTo>
                <a:lnTo>
                  <a:pt x="357" y="1717"/>
                </a:lnTo>
                <a:lnTo>
                  <a:pt x="346" y="1705"/>
                </a:lnTo>
                <a:lnTo>
                  <a:pt x="346" y="1693"/>
                </a:lnTo>
                <a:lnTo>
                  <a:pt x="334" y="1693"/>
                </a:lnTo>
                <a:lnTo>
                  <a:pt x="323" y="1705"/>
                </a:lnTo>
                <a:lnTo>
                  <a:pt x="300" y="1705"/>
                </a:lnTo>
                <a:lnTo>
                  <a:pt x="288" y="1717"/>
                </a:lnTo>
                <a:lnTo>
                  <a:pt x="277" y="1705"/>
                </a:lnTo>
                <a:lnTo>
                  <a:pt x="265" y="1717"/>
                </a:lnTo>
                <a:lnTo>
                  <a:pt x="242" y="1693"/>
                </a:lnTo>
                <a:lnTo>
                  <a:pt x="208" y="1658"/>
                </a:lnTo>
                <a:lnTo>
                  <a:pt x="185" y="1647"/>
                </a:lnTo>
                <a:lnTo>
                  <a:pt x="173" y="1647"/>
                </a:lnTo>
                <a:lnTo>
                  <a:pt x="161" y="1635"/>
                </a:lnTo>
                <a:lnTo>
                  <a:pt x="138" y="1623"/>
                </a:lnTo>
                <a:lnTo>
                  <a:pt x="127" y="1600"/>
                </a:lnTo>
                <a:lnTo>
                  <a:pt x="115" y="1588"/>
                </a:lnTo>
                <a:lnTo>
                  <a:pt x="104" y="1577"/>
                </a:lnTo>
                <a:lnTo>
                  <a:pt x="69" y="1518"/>
                </a:lnTo>
                <a:lnTo>
                  <a:pt x="69" y="1495"/>
                </a:lnTo>
                <a:lnTo>
                  <a:pt x="58" y="1483"/>
                </a:lnTo>
                <a:lnTo>
                  <a:pt x="35" y="1471"/>
                </a:lnTo>
                <a:lnTo>
                  <a:pt x="0" y="1448"/>
                </a:lnTo>
                <a:lnTo>
                  <a:pt x="0" y="1436"/>
                </a:lnTo>
                <a:lnTo>
                  <a:pt x="12" y="1413"/>
                </a:lnTo>
                <a:lnTo>
                  <a:pt x="23" y="1378"/>
                </a:lnTo>
                <a:lnTo>
                  <a:pt x="46" y="1343"/>
                </a:lnTo>
                <a:lnTo>
                  <a:pt x="81" y="1331"/>
                </a:lnTo>
                <a:lnTo>
                  <a:pt x="127" y="1273"/>
                </a:lnTo>
                <a:lnTo>
                  <a:pt x="138" y="1250"/>
                </a:lnTo>
                <a:lnTo>
                  <a:pt x="138" y="1238"/>
                </a:lnTo>
                <a:lnTo>
                  <a:pt x="138" y="1226"/>
                </a:lnTo>
                <a:lnTo>
                  <a:pt x="150" y="1203"/>
                </a:lnTo>
                <a:lnTo>
                  <a:pt x="161" y="1191"/>
                </a:lnTo>
                <a:lnTo>
                  <a:pt x="161" y="1180"/>
                </a:lnTo>
                <a:lnTo>
                  <a:pt x="185" y="1156"/>
                </a:lnTo>
                <a:lnTo>
                  <a:pt x="185" y="1145"/>
                </a:lnTo>
                <a:lnTo>
                  <a:pt x="196" y="1121"/>
                </a:lnTo>
                <a:lnTo>
                  <a:pt x="196" y="1098"/>
                </a:lnTo>
                <a:lnTo>
                  <a:pt x="208" y="1098"/>
                </a:lnTo>
                <a:lnTo>
                  <a:pt x="242" y="1074"/>
                </a:lnTo>
                <a:lnTo>
                  <a:pt x="254" y="1063"/>
                </a:lnTo>
                <a:lnTo>
                  <a:pt x="265" y="1051"/>
                </a:lnTo>
                <a:lnTo>
                  <a:pt x="311" y="1039"/>
                </a:lnTo>
                <a:lnTo>
                  <a:pt x="346" y="1028"/>
                </a:lnTo>
                <a:lnTo>
                  <a:pt x="392" y="981"/>
                </a:lnTo>
                <a:lnTo>
                  <a:pt x="404" y="946"/>
                </a:lnTo>
                <a:lnTo>
                  <a:pt x="427" y="911"/>
                </a:lnTo>
                <a:lnTo>
                  <a:pt x="450" y="899"/>
                </a:lnTo>
                <a:lnTo>
                  <a:pt x="473" y="911"/>
                </a:lnTo>
                <a:lnTo>
                  <a:pt x="484" y="911"/>
                </a:lnTo>
                <a:lnTo>
                  <a:pt x="519" y="934"/>
                </a:lnTo>
                <a:lnTo>
                  <a:pt x="542" y="946"/>
                </a:lnTo>
                <a:lnTo>
                  <a:pt x="553" y="946"/>
                </a:lnTo>
                <a:lnTo>
                  <a:pt x="576" y="934"/>
                </a:lnTo>
                <a:lnTo>
                  <a:pt x="600" y="923"/>
                </a:lnTo>
                <a:lnTo>
                  <a:pt x="657" y="911"/>
                </a:lnTo>
                <a:lnTo>
                  <a:pt x="680" y="899"/>
                </a:lnTo>
                <a:lnTo>
                  <a:pt x="726" y="876"/>
                </a:lnTo>
                <a:lnTo>
                  <a:pt x="738" y="841"/>
                </a:lnTo>
                <a:lnTo>
                  <a:pt x="761" y="841"/>
                </a:lnTo>
                <a:lnTo>
                  <a:pt x="784" y="841"/>
                </a:lnTo>
                <a:lnTo>
                  <a:pt x="795" y="829"/>
                </a:lnTo>
                <a:lnTo>
                  <a:pt x="807" y="806"/>
                </a:lnTo>
                <a:lnTo>
                  <a:pt x="842" y="794"/>
                </a:lnTo>
                <a:lnTo>
                  <a:pt x="853" y="794"/>
                </a:lnTo>
                <a:lnTo>
                  <a:pt x="830" y="771"/>
                </a:lnTo>
                <a:lnTo>
                  <a:pt x="842" y="771"/>
                </a:lnTo>
                <a:lnTo>
                  <a:pt x="853" y="771"/>
                </a:lnTo>
                <a:lnTo>
                  <a:pt x="865" y="771"/>
                </a:lnTo>
                <a:lnTo>
                  <a:pt x="865" y="747"/>
                </a:lnTo>
                <a:lnTo>
                  <a:pt x="876" y="747"/>
                </a:lnTo>
                <a:lnTo>
                  <a:pt x="888" y="747"/>
                </a:lnTo>
                <a:lnTo>
                  <a:pt x="899" y="759"/>
                </a:lnTo>
                <a:lnTo>
                  <a:pt x="899" y="747"/>
                </a:lnTo>
                <a:lnTo>
                  <a:pt x="911" y="747"/>
                </a:lnTo>
                <a:lnTo>
                  <a:pt x="922" y="759"/>
                </a:lnTo>
                <a:lnTo>
                  <a:pt x="934" y="759"/>
                </a:lnTo>
                <a:lnTo>
                  <a:pt x="945" y="771"/>
                </a:lnTo>
                <a:lnTo>
                  <a:pt x="957" y="771"/>
                </a:lnTo>
                <a:lnTo>
                  <a:pt x="945" y="771"/>
                </a:lnTo>
                <a:lnTo>
                  <a:pt x="957" y="783"/>
                </a:lnTo>
                <a:lnTo>
                  <a:pt x="957" y="759"/>
                </a:lnTo>
                <a:lnTo>
                  <a:pt x="968" y="759"/>
                </a:lnTo>
                <a:lnTo>
                  <a:pt x="980" y="759"/>
                </a:lnTo>
                <a:lnTo>
                  <a:pt x="980" y="771"/>
                </a:lnTo>
                <a:lnTo>
                  <a:pt x="991" y="771"/>
                </a:lnTo>
                <a:lnTo>
                  <a:pt x="1003" y="783"/>
                </a:lnTo>
                <a:lnTo>
                  <a:pt x="1003" y="794"/>
                </a:lnTo>
                <a:lnTo>
                  <a:pt x="1003" y="806"/>
                </a:lnTo>
                <a:lnTo>
                  <a:pt x="991" y="806"/>
                </a:lnTo>
                <a:lnTo>
                  <a:pt x="991" y="829"/>
                </a:lnTo>
                <a:lnTo>
                  <a:pt x="1003" y="841"/>
                </a:lnTo>
                <a:lnTo>
                  <a:pt x="1003" y="853"/>
                </a:lnTo>
                <a:lnTo>
                  <a:pt x="1026" y="853"/>
                </a:lnTo>
                <a:lnTo>
                  <a:pt x="1026" y="864"/>
                </a:lnTo>
                <a:lnTo>
                  <a:pt x="1026" y="876"/>
                </a:lnTo>
                <a:lnTo>
                  <a:pt x="1072" y="876"/>
                </a:lnTo>
                <a:lnTo>
                  <a:pt x="1084" y="876"/>
                </a:lnTo>
                <a:lnTo>
                  <a:pt x="1107" y="876"/>
                </a:lnTo>
                <a:lnTo>
                  <a:pt x="1118" y="876"/>
                </a:lnTo>
                <a:lnTo>
                  <a:pt x="1130" y="864"/>
                </a:lnTo>
                <a:lnTo>
                  <a:pt x="1153" y="876"/>
                </a:lnTo>
                <a:lnTo>
                  <a:pt x="1187" y="853"/>
                </a:lnTo>
                <a:lnTo>
                  <a:pt x="1210" y="829"/>
                </a:lnTo>
                <a:lnTo>
                  <a:pt x="1222" y="818"/>
                </a:lnTo>
                <a:lnTo>
                  <a:pt x="1222" y="806"/>
                </a:lnTo>
                <a:lnTo>
                  <a:pt x="1234" y="806"/>
                </a:lnTo>
                <a:lnTo>
                  <a:pt x="1257" y="794"/>
                </a:lnTo>
                <a:lnTo>
                  <a:pt x="1257" y="783"/>
                </a:lnTo>
                <a:lnTo>
                  <a:pt x="1314" y="747"/>
                </a:lnTo>
                <a:lnTo>
                  <a:pt x="1326" y="677"/>
                </a:lnTo>
                <a:lnTo>
                  <a:pt x="1314" y="654"/>
                </a:lnTo>
                <a:lnTo>
                  <a:pt x="1314" y="584"/>
                </a:lnTo>
                <a:lnTo>
                  <a:pt x="1314" y="572"/>
                </a:lnTo>
                <a:lnTo>
                  <a:pt x="1314" y="537"/>
                </a:lnTo>
                <a:lnTo>
                  <a:pt x="1291" y="467"/>
                </a:lnTo>
                <a:lnTo>
                  <a:pt x="1280" y="444"/>
                </a:lnTo>
                <a:lnTo>
                  <a:pt x="1291" y="397"/>
                </a:lnTo>
                <a:lnTo>
                  <a:pt x="1291" y="374"/>
                </a:lnTo>
                <a:lnTo>
                  <a:pt x="1326" y="350"/>
                </a:lnTo>
                <a:lnTo>
                  <a:pt x="1349" y="339"/>
                </a:lnTo>
                <a:lnTo>
                  <a:pt x="1349" y="280"/>
                </a:lnTo>
                <a:lnTo>
                  <a:pt x="1360" y="234"/>
                </a:lnTo>
                <a:lnTo>
                  <a:pt x="1349" y="210"/>
                </a:lnTo>
                <a:lnTo>
                  <a:pt x="1395" y="152"/>
                </a:lnTo>
                <a:lnTo>
                  <a:pt x="1418" y="129"/>
                </a:lnTo>
                <a:lnTo>
                  <a:pt x="1453" y="105"/>
                </a:lnTo>
                <a:lnTo>
                  <a:pt x="1476" y="94"/>
                </a:lnTo>
                <a:lnTo>
                  <a:pt x="1510" y="152"/>
                </a:lnTo>
                <a:lnTo>
                  <a:pt x="1533" y="140"/>
                </a:lnTo>
                <a:lnTo>
                  <a:pt x="1556" y="117"/>
                </a:lnTo>
                <a:lnTo>
                  <a:pt x="1591" y="94"/>
                </a:lnTo>
                <a:lnTo>
                  <a:pt x="1625" y="70"/>
                </a:lnTo>
                <a:lnTo>
                  <a:pt x="1625" y="47"/>
                </a:lnTo>
                <a:lnTo>
                  <a:pt x="1648" y="24"/>
                </a:lnTo>
                <a:lnTo>
                  <a:pt x="1660" y="24"/>
                </a:lnTo>
                <a:lnTo>
                  <a:pt x="1683" y="12"/>
                </a:lnTo>
                <a:lnTo>
                  <a:pt x="1718" y="12"/>
                </a:lnTo>
                <a:lnTo>
                  <a:pt x="1752" y="0"/>
                </a:lnTo>
                <a:lnTo>
                  <a:pt x="1844" y="24"/>
                </a:lnTo>
                <a:lnTo>
                  <a:pt x="1856" y="82"/>
                </a:lnTo>
                <a:lnTo>
                  <a:pt x="1960" y="175"/>
                </a:lnTo>
                <a:lnTo>
                  <a:pt x="1983" y="187"/>
                </a:lnTo>
                <a:lnTo>
                  <a:pt x="1994" y="187"/>
                </a:lnTo>
                <a:lnTo>
                  <a:pt x="1994" y="210"/>
                </a:lnTo>
                <a:lnTo>
                  <a:pt x="2006" y="222"/>
                </a:lnTo>
                <a:lnTo>
                  <a:pt x="2017" y="280"/>
                </a:lnTo>
                <a:lnTo>
                  <a:pt x="2040" y="350"/>
                </a:lnTo>
                <a:lnTo>
                  <a:pt x="2029" y="374"/>
                </a:lnTo>
                <a:lnTo>
                  <a:pt x="2017" y="421"/>
                </a:lnTo>
                <a:lnTo>
                  <a:pt x="1994" y="444"/>
                </a:lnTo>
                <a:lnTo>
                  <a:pt x="2017" y="491"/>
                </a:lnTo>
                <a:lnTo>
                  <a:pt x="1983" y="549"/>
                </a:lnTo>
                <a:lnTo>
                  <a:pt x="1937" y="584"/>
                </a:lnTo>
                <a:lnTo>
                  <a:pt x="1914" y="607"/>
                </a:lnTo>
                <a:lnTo>
                  <a:pt x="1902" y="607"/>
                </a:lnTo>
                <a:lnTo>
                  <a:pt x="1925" y="631"/>
                </a:lnTo>
                <a:lnTo>
                  <a:pt x="1914" y="631"/>
                </a:lnTo>
                <a:lnTo>
                  <a:pt x="1914" y="677"/>
                </a:lnTo>
                <a:lnTo>
                  <a:pt x="1914" y="689"/>
                </a:lnTo>
                <a:lnTo>
                  <a:pt x="1914" y="747"/>
                </a:lnTo>
                <a:lnTo>
                  <a:pt x="1914" y="794"/>
                </a:lnTo>
                <a:lnTo>
                  <a:pt x="1960" y="794"/>
                </a:lnTo>
                <a:lnTo>
                  <a:pt x="2006" y="806"/>
                </a:lnTo>
                <a:lnTo>
                  <a:pt x="2063" y="841"/>
                </a:lnTo>
                <a:lnTo>
                  <a:pt x="2075" y="864"/>
                </a:lnTo>
                <a:lnTo>
                  <a:pt x="2098" y="899"/>
                </a:lnTo>
                <a:lnTo>
                  <a:pt x="2098" y="934"/>
                </a:lnTo>
                <a:lnTo>
                  <a:pt x="2098" y="969"/>
                </a:lnTo>
                <a:lnTo>
                  <a:pt x="2087" y="993"/>
                </a:lnTo>
                <a:lnTo>
                  <a:pt x="2075" y="1074"/>
                </a:lnTo>
                <a:lnTo>
                  <a:pt x="2052" y="1109"/>
                </a:lnTo>
                <a:lnTo>
                  <a:pt x="2052" y="1133"/>
                </a:lnTo>
                <a:lnTo>
                  <a:pt x="2040" y="1145"/>
                </a:lnTo>
                <a:lnTo>
                  <a:pt x="1994" y="1203"/>
                </a:lnTo>
                <a:lnTo>
                  <a:pt x="2006" y="1250"/>
                </a:lnTo>
                <a:lnTo>
                  <a:pt x="2006" y="1285"/>
                </a:lnTo>
                <a:lnTo>
                  <a:pt x="2029" y="1320"/>
                </a:lnTo>
                <a:lnTo>
                  <a:pt x="2040" y="1355"/>
                </a:lnTo>
                <a:lnTo>
                  <a:pt x="2052" y="1366"/>
                </a:lnTo>
                <a:lnTo>
                  <a:pt x="2063" y="1366"/>
                </a:lnTo>
                <a:lnTo>
                  <a:pt x="2087" y="1413"/>
                </a:lnTo>
                <a:lnTo>
                  <a:pt x="2110" y="1448"/>
                </a:lnTo>
                <a:lnTo>
                  <a:pt x="2121" y="1471"/>
                </a:lnTo>
                <a:lnTo>
                  <a:pt x="2167" y="1530"/>
                </a:lnTo>
                <a:lnTo>
                  <a:pt x="2190" y="1577"/>
                </a:lnTo>
                <a:lnTo>
                  <a:pt x="2213" y="1623"/>
                </a:lnTo>
                <a:lnTo>
                  <a:pt x="2283" y="1693"/>
                </a:lnTo>
                <a:lnTo>
                  <a:pt x="2294" y="1693"/>
                </a:lnTo>
                <a:lnTo>
                  <a:pt x="2306" y="1717"/>
                </a:lnTo>
                <a:lnTo>
                  <a:pt x="2329" y="1728"/>
                </a:lnTo>
                <a:lnTo>
                  <a:pt x="2375" y="1740"/>
                </a:lnTo>
                <a:lnTo>
                  <a:pt x="2386" y="1763"/>
                </a:lnTo>
                <a:lnTo>
                  <a:pt x="2409" y="1763"/>
                </a:lnTo>
                <a:lnTo>
                  <a:pt x="2421" y="1775"/>
                </a:lnTo>
                <a:lnTo>
                  <a:pt x="2432" y="1763"/>
                </a:lnTo>
                <a:lnTo>
                  <a:pt x="2444" y="1810"/>
                </a:lnTo>
                <a:lnTo>
                  <a:pt x="2455" y="1810"/>
                </a:lnTo>
                <a:lnTo>
                  <a:pt x="2444" y="1810"/>
                </a:lnTo>
                <a:lnTo>
                  <a:pt x="2444" y="1822"/>
                </a:lnTo>
                <a:lnTo>
                  <a:pt x="2455" y="1868"/>
                </a:lnTo>
                <a:lnTo>
                  <a:pt x="2455" y="1880"/>
                </a:lnTo>
                <a:lnTo>
                  <a:pt x="2455" y="1868"/>
                </a:lnTo>
                <a:lnTo>
                  <a:pt x="2444" y="1880"/>
                </a:lnTo>
                <a:lnTo>
                  <a:pt x="2455" y="1868"/>
                </a:lnTo>
                <a:lnTo>
                  <a:pt x="2444" y="1868"/>
                </a:lnTo>
                <a:lnTo>
                  <a:pt x="2432" y="1868"/>
                </a:lnTo>
                <a:lnTo>
                  <a:pt x="2432" y="1857"/>
                </a:lnTo>
                <a:lnTo>
                  <a:pt x="2409" y="1822"/>
                </a:lnTo>
                <a:lnTo>
                  <a:pt x="2398" y="1822"/>
                </a:lnTo>
                <a:lnTo>
                  <a:pt x="2398" y="1833"/>
                </a:lnTo>
                <a:lnTo>
                  <a:pt x="2386" y="1833"/>
                </a:lnTo>
                <a:lnTo>
                  <a:pt x="2375" y="1868"/>
                </a:lnTo>
                <a:lnTo>
                  <a:pt x="2375" y="1880"/>
                </a:lnTo>
                <a:lnTo>
                  <a:pt x="2375" y="1892"/>
                </a:lnTo>
                <a:lnTo>
                  <a:pt x="2386" y="1892"/>
                </a:lnTo>
                <a:lnTo>
                  <a:pt x="2363" y="1904"/>
                </a:lnTo>
                <a:lnTo>
                  <a:pt x="2363" y="1915"/>
                </a:lnTo>
                <a:lnTo>
                  <a:pt x="2352" y="1927"/>
                </a:lnTo>
                <a:lnTo>
                  <a:pt x="2340" y="1950"/>
                </a:lnTo>
                <a:lnTo>
                  <a:pt x="2317" y="1950"/>
                </a:lnTo>
                <a:lnTo>
                  <a:pt x="2306" y="1962"/>
                </a:lnTo>
                <a:lnTo>
                  <a:pt x="2306" y="1974"/>
                </a:lnTo>
                <a:lnTo>
                  <a:pt x="2306" y="1985"/>
                </a:lnTo>
                <a:lnTo>
                  <a:pt x="2306" y="1997"/>
                </a:lnTo>
                <a:lnTo>
                  <a:pt x="2294" y="2009"/>
                </a:lnTo>
                <a:lnTo>
                  <a:pt x="2294" y="2032"/>
                </a:lnTo>
                <a:lnTo>
                  <a:pt x="2317" y="2055"/>
                </a:lnTo>
                <a:lnTo>
                  <a:pt x="2329" y="2079"/>
                </a:lnTo>
                <a:lnTo>
                  <a:pt x="2340" y="2090"/>
                </a:lnTo>
                <a:lnTo>
                  <a:pt x="2340" y="2102"/>
                </a:lnTo>
                <a:lnTo>
                  <a:pt x="2375" y="2137"/>
                </a:lnTo>
                <a:lnTo>
                  <a:pt x="2398" y="2149"/>
                </a:lnTo>
                <a:lnTo>
                  <a:pt x="2421" y="2149"/>
                </a:lnTo>
                <a:lnTo>
                  <a:pt x="2444" y="2160"/>
                </a:lnTo>
                <a:lnTo>
                  <a:pt x="2455" y="2160"/>
                </a:lnTo>
                <a:lnTo>
                  <a:pt x="2467" y="2172"/>
                </a:lnTo>
                <a:lnTo>
                  <a:pt x="2467" y="2184"/>
                </a:lnTo>
                <a:lnTo>
                  <a:pt x="2478" y="2184"/>
                </a:lnTo>
                <a:lnTo>
                  <a:pt x="2490" y="2184"/>
                </a:lnTo>
                <a:lnTo>
                  <a:pt x="2502" y="2184"/>
                </a:lnTo>
                <a:lnTo>
                  <a:pt x="2502" y="2172"/>
                </a:lnTo>
                <a:lnTo>
                  <a:pt x="2502" y="2160"/>
                </a:lnTo>
                <a:lnTo>
                  <a:pt x="2502" y="2149"/>
                </a:lnTo>
                <a:lnTo>
                  <a:pt x="2513" y="2149"/>
                </a:lnTo>
                <a:lnTo>
                  <a:pt x="2502" y="2137"/>
                </a:lnTo>
                <a:lnTo>
                  <a:pt x="2502" y="2125"/>
                </a:lnTo>
                <a:lnTo>
                  <a:pt x="2478" y="2125"/>
                </a:lnTo>
                <a:lnTo>
                  <a:pt x="2478" y="2137"/>
                </a:lnTo>
                <a:lnTo>
                  <a:pt x="2478" y="2125"/>
                </a:lnTo>
                <a:lnTo>
                  <a:pt x="2490" y="2125"/>
                </a:lnTo>
                <a:lnTo>
                  <a:pt x="2490" y="2114"/>
                </a:lnTo>
                <a:lnTo>
                  <a:pt x="2478" y="2090"/>
                </a:lnTo>
                <a:lnTo>
                  <a:pt x="2478" y="2067"/>
                </a:lnTo>
                <a:lnTo>
                  <a:pt x="2467" y="2067"/>
                </a:lnTo>
                <a:lnTo>
                  <a:pt x="2478" y="2067"/>
                </a:lnTo>
                <a:lnTo>
                  <a:pt x="2467" y="2044"/>
                </a:lnTo>
                <a:lnTo>
                  <a:pt x="2478" y="1997"/>
                </a:lnTo>
                <a:lnTo>
                  <a:pt x="2478" y="1985"/>
                </a:lnTo>
                <a:lnTo>
                  <a:pt x="2467" y="1974"/>
                </a:lnTo>
                <a:lnTo>
                  <a:pt x="2467" y="1962"/>
                </a:lnTo>
                <a:lnTo>
                  <a:pt x="2478" y="1962"/>
                </a:lnTo>
                <a:lnTo>
                  <a:pt x="2467" y="1962"/>
                </a:lnTo>
                <a:lnTo>
                  <a:pt x="2478" y="1962"/>
                </a:lnTo>
                <a:lnTo>
                  <a:pt x="2467" y="1962"/>
                </a:lnTo>
                <a:lnTo>
                  <a:pt x="2467" y="1950"/>
                </a:lnTo>
                <a:lnTo>
                  <a:pt x="2455" y="1939"/>
                </a:lnTo>
                <a:lnTo>
                  <a:pt x="2455" y="1915"/>
                </a:lnTo>
                <a:lnTo>
                  <a:pt x="2455" y="1904"/>
                </a:lnTo>
                <a:lnTo>
                  <a:pt x="2444" y="1892"/>
                </a:lnTo>
                <a:lnTo>
                  <a:pt x="2455" y="1892"/>
                </a:lnTo>
                <a:lnTo>
                  <a:pt x="2467" y="1892"/>
                </a:lnTo>
                <a:lnTo>
                  <a:pt x="2455" y="1892"/>
                </a:lnTo>
                <a:lnTo>
                  <a:pt x="2467" y="1904"/>
                </a:lnTo>
                <a:lnTo>
                  <a:pt x="2467" y="1915"/>
                </a:lnTo>
                <a:lnTo>
                  <a:pt x="2467" y="1927"/>
                </a:lnTo>
                <a:lnTo>
                  <a:pt x="2467" y="1939"/>
                </a:lnTo>
                <a:lnTo>
                  <a:pt x="2478" y="1950"/>
                </a:lnTo>
                <a:lnTo>
                  <a:pt x="2490" y="1950"/>
                </a:lnTo>
                <a:lnTo>
                  <a:pt x="2502" y="1974"/>
                </a:lnTo>
                <a:lnTo>
                  <a:pt x="2490" y="1962"/>
                </a:lnTo>
                <a:lnTo>
                  <a:pt x="2478" y="1962"/>
                </a:lnTo>
                <a:lnTo>
                  <a:pt x="2490" y="1962"/>
                </a:lnTo>
                <a:lnTo>
                  <a:pt x="2478" y="1962"/>
                </a:lnTo>
                <a:lnTo>
                  <a:pt x="2478" y="1974"/>
                </a:lnTo>
                <a:lnTo>
                  <a:pt x="2490" y="1974"/>
                </a:lnTo>
                <a:lnTo>
                  <a:pt x="2478" y="1974"/>
                </a:lnTo>
                <a:lnTo>
                  <a:pt x="2478" y="2020"/>
                </a:lnTo>
                <a:lnTo>
                  <a:pt x="2478" y="2032"/>
                </a:lnTo>
                <a:lnTo>
                  <a:pt x="2478" y="2055"/>
                </a:lnTo>
                <a:lnTo>
                  <a:pt x="2502" y="2114"/>
                </a:lnTo>
                <a:lnTo>
                  <a:pt x="2513" y="2125"/>
                </a:lnTo>
                <a:lnTo>
                  <a:pt x="2502" y="2125"/>
                </a:lnTo>
                <a:lnTo>
                  <a:pt x="2513" y="2137"/>
                </a:lnTo>
                <a:lnTo>
                  <a:pt x="2525" y="2160"/>
                </a:lnTo>
                <a:lnTo>
                  <a:pt x="2536" y="2172"/>
                </a:lnTo>
                <a:lnTo>
                  <a:pt x="2548" y="2184"/>
                </a:lnTo>
                <a:lnTo>
                  <a:pt x="2559" y="2172"/>
                </a:lnTo>
                <a:lnTo>
                  <a:pt x="2559" y="2184"/>
                </a:lnTo>
                <a:lnTo>
                  <a:pt x="2548" y="2184"/>
                </a:lnTo>
                <a:lnTo>
                  <a:pt x="2536" y="2184"/>
                </a:lnTo>
                <a:lnTo>
                  <a:pt x="2536" y="2195"/>
                </a:lnTo>
                <a:lnTo>
                  <a:pt x="2525" y="2207"/>
                </a:lnTo>
                <a:lnTo>
                  <a:pt x="2513" y="2207"/>
                </a:lnTo>
                <a:lnTo>
                  <a:pt x="2513" y="2219"/>
                </a:lnTo>
                <a:lnTo>
                  <a:pt x="2513" y="2230"/>
                </a:lnTo>
                <a:lnTo>
                  <a:pt x="2502" y="2242"/>
                </a:lnTo>
                <a:lnTo>
                  <a:pt x="2490" y="2242"/>
                </a:lnTo>
                <a:lnTo>
                  <a:pt x="2467" y="2254"/>
                </a:lnTo>
                <a:lnTo>
                  <a:pt x="2444" y="2254"/>
                </a:lnTo>
                <a:lnTo>
                  <a:pt x="2432" y="2254"/>
                </a:lnTo>
                <a:lnTo>
                  <a:pt x="2421" y="2265"/>
                </a:lnTo>
                <a:lnTo>
                  <a:pt x="2421" y="2254"/>
                </a:lnTo>
                <a:lnTo>
                  <a:pt x="2409" y="2265"/>
                </a:lnTo>
                <a:lnTo>
                  <a:pt x="2409" y="2277"/>
                </a:lnTo>
                <a:lnTo>
                  <a:pt x="2375" y="2277"/>
                </a:lnTo>
                <a:lnTo>
                  <a:pt x="2363" y="2301"/>
                </a:lnTo>
                <a:lnTo>
                  <a:pt x="2340" y="2289"/>
                </a:lnTo>
                <a:lnTo>
                  <a:pt x="2329" y="2301"/>
                </a:lnTo>
                <a:lnTo>
                  <a:pt x="2329" y="2289"/>
                </a:lnTo>
                <a:lnTo>
                  <a:pt x="2329" y="2277"/>
                </a:lnTo>
                <a:lnTo>
                  <a:pt x="2317" y="2277"/>
                </a:lnTo>
                <a:lnTo>
                  <a:pt x="2306" y="2277"/>
                </a:lnTo>
                <a:lnTo>
                  <a:pt x="2306" y="2289"/>
                </a:lnTo>
                <a:lnTo>
                  <a:pt x="2294" y="2289"/>
                </a:lnTo>
                <a:lnTo>
                  <a:pt x="2283" y="2289"/>
                </a:lnTo>
                <a:lnTo>
                  <a:pt x="2283" y="2301"/>
                </a:lnTo>
                <a:lnTo>
                  <a:pt x="2271" y="2301"/>
                </a:lnTo>
                <a:lnTo>
                  <a:pt x="2259" y="2301"/>
                </a:lnTo>
                <a:lnTo>
                  <a:pt x="2271" y="2312"/>
                </a:lnTo>
                <a:lnTo>
                  <a:pt x="2259" y="2312"/>
                </a:lnTo>
                <a:lnTo>
                  <a:pt x="2248" y="2312"/>
                </a:lnTo>
                <a:lnTo>
                  <a:pt x="2236" y="2312"/>
                </a:lnTo>
                <a:lnTo>
                  <a:pt x="2236" y="2324"/>
                </a:lnTo>
                <a:lnTo>
                  <a:pt x="2225" y="2324"/>
                </a:lnTo>
                <a:lnTo>
                  <a:pt x="2213" y="2336"/>
                </a:lnTo>
                <a:lnTo>
                  <a:pt x="2202" y="2347"/>
                </a:lnTo>
                <a:lnTo>
                  <a:pt x="2190" y="2336"/>
                </a:lnTo>
                <a:lnTo>
                  <a:pt x="2179" y="2336"/>
                </a:lnTo>
                <a:lnTo>
                  <a:pt x="2156" y="2336"/>
                </a:lnTo>
                <a:lnTo>
                  <a:pt x="2144" y="2336"/>
                </a:lnTo>
                <a:lnTo>
                  <a:pt x="2133" y="2336"/>
                </a:lnTo>
                <a:lnTo>
                  <a:pt x="2144" y="2324"/>
                </a:lnTo>
                <a:lnTo>
                  <a:pt x="2156" y="2312"/>
                </a:lnTo>
                <a:lnTo>
                  <a:pt x="2167" y="2312"/>
                </a:lnTo>
                <a:lnTo>
                  <a:pt x="2156" y="2312"/>
                </a:lnTo>
                <a:lnTo>
                  <a:pt x="2144" y="2301"/>
                </a:lnTo>
                <a:lnTo>
                  <a:pt x="2144" y="2312"/>
                </a:lnTo>
                <a:lnTo>
                  <a:pt x="2144" y="2301"/>
                </a:lnTo>
                <a:lnTo>
                  <a:pt x="2133" y="2301"/>
                </a:lnTo>
                <a:lnTo>
                  <a:pt x="2133" y="2312"/>
                </a:lnTo>
                <a:lnTo>
                  <a:pt x="2121" y="2312"/>
                </a:lnTo>
                <a:lnTo>
                  <a:pt x="2121" y="2301"/>
                </a:lnTo>
                <a:lnTo>
                  <a:pt x="2121" y="2289"/>
                </a:lnTo>
                <a:lnTo>
                  <a:pt x="2110" y="2289"/>
                </a:lnTo>
                <a:lnTo>
                  <a:pt x="2121" y="2277"/>
                </a:lnTo>
                <a:lnTo>
                  <a:pt x="2110" y="2277"/>
                </a:lnTo>
                <a:lnTo>
                  <a:pt x="2121" y="2277"/>
                </a:lnTo>
                <a:lnTo>
                  <a:pt x="2121" y="2265"/>
                </a:lnTo>
                <a:lnTo>
                  <a:pt x="2121" y="2254"/>
                </a:lnTo>
                <a:lnTo>
                  <a:pt x="2110" y="2265"/>
                </a:lnTo>
                <a:lnTo>
                  <a:pt x="2098" y="2265"/>
                </a:lnTo>
                <a:lnTo>
                  <a:pt x="2087" y="2254"/>
                </a:lnTo>
                <a:lnTo>
                  <a:pt x="2087" y="2265"/>
                </a:lnTo>
                <a:lnTo>
                  <a:pt x="2098" y="2265"/>
                </a:lnTo>
                <a:lnTo>
                  <a:pt x="2098" y="2277"/>
                </a:lnTo>
                <a:lnTo>
                  <a:pt x="2110" y="2289"/>
                </a:lnTo>
                <a:lnTo>
                  <a:pt x="2098" y="2289"/>
                </a:lnTo>
                <a:lnTo>
                  <a:pt x="2087" y="2289"/>
                </a:lnTo>
                <a:lnTo>
                  <a:pt x="2087" y="2277"/>
                </a:lnTo>
                <a:lnTo>
                  <a:pt x="2087" y="2289"/>
                </a:lnTo>
                <a:lnTo>
                  <a:pt x="2063" y="2289"/>
                </a:lnTo>
                <a:lnTo>
                  <a:pt x="2063" y="2301"/>
                </a:lnTo>
                <a:lnTo>
                  <a:pt x="2063" y="2312"/>
                </a:lnTo>
                <a:lnTo>
                  <a:pt x="2052" y="2312"/>
                </a:lnTo>
                <a:lnTo>
                  <a:pt x="2040" y="2312"/>
                </a:lnTo>
                <a:lnTo>
                  <a:pt x="2029" y="2301"/>
                </a:lnTo>
                <a:lnTo>
                  <a:pt x="2017" y="2301"/>
                </a:lnTo>
                <a:lnTo>
                  <a:pt x="2006" y="2301"/>
                </a:lnTo>
                <a:lnTo>
                  <a:pt x="1994" y="2289"/>
                </a:lnTo>
                <a:lnTo>
                  <a:pt x="1983" y="2301"/>
                </a:lnTo>
                <a:lnTo>
                  <a:pt x="1971" y="2301"/>
                </a:lnTo>
                <a:lnTo>
                  <a:pt x="1971" y="2289"/>
                </a:lnTo>
                <a:lnTo>
                  <a:pt x="1960" y="2289"/>
                </a:lnTo>
                <a:lnTo>
                  <a:pt x="1960" y="2301"/>
                </a:lnTo>
                <a:lnTo>
                  <a:pt x="1937" y="2312"/>
                </a:lnTo>
                <a:lnTo>
                  <a:pt x="1925" y="2324"/>
                </a:lnTo>
                <a:lnTo>
                  <a:pt x="1914" y="2324"/>
                </a:lnTo>
                <a:lnTo>
                  <a:pt x="1902" y="2324"/>
                </a:lnTo>
                <a:lnTo>
                  <a:pt x="1891" y="2336"/>
                </a:lnTo>
                <a:lnTo>
                  <a:pt x="1891" y="2347"/>
                </a:lnTo>
                <a:lnTo>
                  <a:pt x="1879" y="2359"/>
                </a:lnTo>
                <a:lnTo>
                  <a:pt x="1891" y="2359"/>
                </a:lnTo>
                <a:lnTo>
                  <a:pt x="1902" y="2371"/>
                </a:lnTo>
                <a:lnTo>
                  <a:pt x="1914" y="2382"/>
                </a:lnTo>
                <a:lnTo>
                  <a:pt x="1914" y="2394"/>
                </a:lnTo>
                <a:lnTo>
                  <a:pt x="1891" y="2394"/>
                </a:lnTo>
                <a:lnTo>
                  <a:pt x="1891" y="2382"/>
                </a:lnTo>
                <a:lnTo>
                  <a:pt x="1856" y="2382"/>
                </a:lnTo>
                <a:lnTo>
                  <a:pt x="1856" y="2371"/>
                </a:lnTo>
                <a:lnTo>
                  <a:pt x="1844" y="2382"/>
                </a:lnTo>
                <a:lnTo>
                  <a:pt x="1844" y="2371"/>
                </a:lnTo>
                <a:lnTo>
                  <a:pt x="1844" y="2382"/>
                </a:lnTo>
                <a:lnTo>
                  <a:pt x="1821" y="2382"/>
                </a:lnTo>
                <a:lnTo>
                  <a:pt x="1810" y="2371"/>
                </a:lnTo>
                <a:lnTo>
                  <a:pt x="1810" y="2359"/>
                </a:lnTo>
                <a:lnTo>
                  <a:pt x="1821" y="2359"/>
                </a:lnTo>
                <a:lnTo>
                  <a:pt x="1821" y="2347"/>
                </a:lnTo>
                <a:lnTo>
                  <a:pt x="1810" y="2336"/>
                </a:lnTo>
                <a:lnTo>
                  <a:pt x="1798" y="2324"/>
                </a:lnTo>
                <a:lnTo>
                  <a:pt x="1787" y="2324"/>
                </a:lnTo>
                <a:lnTo>
                  <a:pt x="1775" y="2312"/>
                </a:lnTo>
                <a:lnTo>
                  <a:pt x="1764" y="2312"/>
                </a:lnTo>
                <a:lnTo>
                  <a:pt x="1741" y="2312"/>
                </a:lnTo>
                <a:lnTo>
                  <a:pt x="1729" y="2312"/>
                </a:lnTo>
                <a:lnTo>
                  <a:pt x="1718" y="2312"/>
                </a:lnTo>
                <a:lnTo>
                  <a:pt x="1706" y="2312"/>
                </a:lnTo>
                <a:lnTo>
                  <a:pt x="1695" y="2312"/>
                </a:lnTo>
                <a:lnTo>
                  <a:pt x="1683" y="2324"/>
                </a:lnTo>
                <a:lnTo>
                  <a:pt x="1683" y="2336"/>
                </a:lnTo>
                <a:lnTo>
                  <a:pt x="1683" y="2347"/>
                </a:lnTo>
                <a:lnTo>
                  <a:pt x="1672" y="2347"/>
                </a:lnTo>
                <a:lnTo>
                  <a:pt x="1660" y="2347"/>
                </a:lnTo>
                <a:lnTo>
                  <a:pt x="1648" y="2347"/>
                </a:lnTo>
                <a:lnTo>
                  <a:pt x="1637" y="2347"/>
                </a:lnTo>
                <a:lnTo>
                  <a:pt x="1614" y="2347"/>
                </a:lnTo>
                <a:lnTo>
                  <a:pt x="1591" y="2336"/>
                </a:lnTo>
                <a:lnTo>
                  <a:pt x="1591" y="2347"/>
                </a:lnTo>
                <a:lnTo>
                  <a:pt x="1591" y="2336"/>
                </a:lnTo>
                <a:lnTo>
                  <a:pt x="1579" y="2336"/>
                </a:lnTo>
                <a:lnTo>
                  <a:pt x="1568" y="2347"/>
                </a:lnTo>
                <a:lnTo>
                  <a:pt x="1556" y="2347"/>
                </a:lnTo>
                <a:lnTo>
                  <a:pt x="1533" y="2371"/>
                </a:lnTo>
                <a:lnTo>
                  <a:pt x="1499" y="2406"/>
                </a:lnTo>
                <a:lnTo>
                  <a:pt x="1487" y="2417"/>
                </a:lnTo>
                <a:lnTo>
                  <a:pt x="1476" y="2417"/>
                </a:lnTo>
                <a:lnTo>
                  <a:pt x="1464" y="2429"/>
                </a:lnTo>
                <a:lnTo>
                  <a:pt x="1464" y="2441"/>
                </a:lnTo>
                <a:lnTo>
                  <a:pt x="1464" y="2452"/>
                </a:lnTo>
                <a:lnTo>
                  <a:pt x="1441" y="2452"/>
                </a:lnTo>
                <a:lnTo>
                  <a:pt x="1429" y="2464"/>
                </a:lnTo>
                <a:lnTo>
                  <a:pt x="1418" y="2464"/>
                </a:lnTo>
                <a:lnTo>
                  <a:pt x="1406" y="2464"/>
                </a:lnTo>
                <a:lnTo>
                  <a:pt x="1395" y="2476"/>
                </a:lnTo>
                <a:lnTo>
                  <a:pt x="1383" y="2487"/>
                </a:lnTo>
                <a:lnTo>
                  <a:pt x="1372" y="2499"/>
                </a:lnTo>
                <a:lnTo>
                  <a:pt x="1360" y="2499"/>
                </a:lnTo>
                <a:lnTo>
                  <a:pt x="1360" y="2522"/>
                </a:lnTo>
                <a:lnTo>
                  <a:pt x="1360" y="2534"/>
                </a:lnTo>
                <a:lnTo>
                  <a:pt x="1349" y="2534"/>
                </a:lnTo>
                <a:lnTo>
                  <a:pt x="1349" y="2546"/>
                </a:lnTo>
                <a:lnTo>
                  <a:pt x="1349" y="2557"/>
                </a:lnTo>
                <a:lnTo>
                  <a:pt x="1337" y="2557"/>
                </a:lnTo>
                <a:lnTo>
                  <a:pt x="1337" y="2569"/>
                </a:lnTo>
                <a:lnTo>
                  <a:pt x="1337" y="2592"/>
                </a:lnTo>
                <a:lnTo>
                  <a:pt x="1349" y="2592"/>
                </a:lnTo>
                <a:lnTo>
                  <a:pt x="1349" y="2604"/>
                </a:lnTo>
                <a:lnTo>
                  <a:pt x="1337" y="2604"/>
                </a:lnTo>
                <a:lnTo>
                  <a:pt x="1337" y="2616"/>
                </a:lnTo>
                <a:lnTo>
                  <a:pt x="1326" y="2616"/>
                </a:lnTo>
                <a:lnTo>
                  <a:pt x="1314" y="2616"/>
                </a:lnTo>
                <a:lnTo>
                  <a:pt x="1314" y="2604"/>
                </a:lnTo>
                <a:lnTo>
                  <a:pt x="1280" y="2604"/>
                </a:lnTo>
                <a:lnTo>
                  <a:pt x="1268" y="2627"/>
                </a:lnTo>
                <a:lnTo>
                  <a:pt x="1257" y="2627"/>
                </a:lnTo>
                <a:lnTo>
                  <a:pt x="1245" y="2627"/>
                </a:lnTo>
                <a:lnTo>
                  <a:pt x="1245" y="2639"/>
                </a:lnTo>
                <a:lnTo>
                  <a:pt x="1234" y="2639"/>
                </a:lnTo>
                <a:lnTo>
                  <a:pt x="1222" y="2639"/>
                </a:lnTo>
                <a:lnTo>
                  <a:pt x="1222" y="2651"/>
                </a:lnTo>
                <a:lnTo>
                  <a:pt x="1210" y="2662"/>
                </a:lnTo>
                <a:lnTo>
                  <a:pt x="1210" y="2651"/>
                </a:lnTo>
                <a:lnTo>
                  <a:pt x="1199" y="2651"/>
                </a:lnTo>
                <a:lnTo>
                  <a:pt x="1187" y="2662"/>
                </a:lnTo>
                <a:lnTo>
                  <a:pt x="1199" y="2662"/>
                </a:lnTo>
                <a:lnTo>
                  <a:pt x="1187" y="2662"/>
                </a:lnTo>
                <a:lnTo>
                  <a:pt x="1176" y="2662"/>
                </a:lnTo>
                <a:lnTo>
                  <a:pt x="1153" y="2674"/>
                </a:lnTo>
                <a:lnTo>
                  <a:pt x="1141" y="2686"/>
                </a:lnTo>
                <a:lnTo>
                  <a:pt x="1141" y="2698"/>
                </a:lnTo>
                <a:lnTo>
                  <a:pt x="1130" y="2698"/>
                </a:lnTo>
                <a:lnTo>
                  <a:pt x="1130" y="2709"/>
                </a:lnTo>
                <a:lnTo>
                  <a:pt x="1118" y="2709"/>
                </a:lnTo>
                <a:lnTo>
                  <a:pt x="1118" y="2721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6" name="andalucia"/>
          <p:cNvSpPr>
            <a:spLocks/>
          </p:cNvSpPr>
          <p:nvPr/>
        </p:nvSpPr>
        <p:spPr bwMode="auto">
          <a:xfrm>
            <a:off x="3927664" y="4067048"/>
            <a:ext cx="2289051" cy="1262781"/>
          </a:xfrm>
          <a:custGeom>
            <a:avLst/>
            <a:gdLst>
              <a:gd name="T0" fmla="*/ 1199 w 9107"/>
              <a:gd name="T1" fmla="*/ 1156 h 5336"/>
              <a:gd name="T2" fmla="*/ 1441 w 9107"/>
              <a:gd name="T3" fmla="*/ 1191 h 5336"/>
              <a:gd name="T4" fmla="*/ 1660 w 9107"/>
              <a:gd name="T5" fmla="*/ 1342 h 5336"/>
              <a:gd name="T6" fmla="*/ 1983 w 9107"/>
              <a:gd name="T7" fmla="*/ 1436 h 5336"/>
              <a:gd name="T8" fmla="*/ 2306 w 9107"/>
              <a:gd name="T9" fmla="*/ 1401 h 5336"/>
              <a:gd name="T10" fmla="*/ 2490 w 9107"/>
              <a:gd name="T11" fmla="*/ 1202 h 5336"/>
              <a:gd name="T12" fmla="*/ 2767 w 9107"/>
              <a:gd name="T13" fmla="*/ 1050 h 5336"/>
              <a:gd name="T14" fmla="*/ 2801 w 9107"/>
              <a:gd name="T15" fmla="*/ 1132 h 5336"/>
              <a:gd name="T16" fmla="*/ 3089 w 9107"/>
              <a:gd name="T17" fmla="*/ 1050 h 5336"/>
              <a:gd name="T18" fmla="*/ 3066 w 9107"/>
              <a:gd name="T19" fmla="*/ 700 h 5336"/>
              <a:gd name="T20" fmla="*/ 3216 w 9107"/>
              <a:gd name="T21" fmla="*/ 467 h 5336"/>
              <a:gd name="T22" fmla="*/ 3412 w 9107"/>
              <a:gd name="T23" fmla="*/ 280 h 5336"/>
              <a:gd name="T24" fmla="*/ 3631 w 9107"/>
              <a:gd name="T25" fmla="*/ 140 h 5336"/>
              <a:gd name="T26" fmla="*/ 3873 w 9107"/>
              <a:gd name="T27" fmla="*/ 11 h 5336"/>
              <a:gd name="T28" fmla="*/ 4208 w 9107"/>
              <a:gd name="T29" fmla="*/ 268 h 5336"/>
              <a:gd name="T30" fmla="*/ 4565 w 9107"/>
              <a:gd name="T31" fmla="*/ 490 h 5336"/>
              <a:gd name="T32" fmla="*/ 4853 w 9107"/>
              <a:gd name="T33" fmla="*/ 688 h 5336"/>
              <a:gd name="T34" fmla="*/ 5164 w 9107"/>
              <a:gd name="T35" fmla="*/ 688 h 5336"/>
              <a:gd name="T36" fmla="*/ 5648 w 9107"/>
              <a:gd name="T37" fmla="*/ 723 h 5336"/>
              <a:gd name="T38" fmla="*/ 6167 w 9107"/>
              <a:gd name="T39" fmla="*/ 607 h 5336"/>
              <a:gd name="T40" fmla="*/ 6478 w 9107"/>
              <a:gd name="T41" fmla="*/ 525 h 5336"/>
              <a:gd name="T42" fmla="*/ 7020 w 9107"/>
              <a:gd name="T43" fmla="*/ 572 h 5336"/>
              <a:gd name="T44" fmla="*/ 7239 w 9107"/>
              <a:gd name="T45" fmla="*/ 513 h 5336"/>
              <a:gd name="T46" fmla="*/ 7481 w 9107"/>
              <a:gd name="T47" fmla="*/ 490 h 5336"/>
              <a:gd name="T48" fmla="*/ 7712 w 9107"/>
              <a:gd name="T49" fmla="*/ 677 h 5336"/>
              <a:gd name="T50" fmla="*/ 7816 w 9107"/>
              <a:gd name="T51" fmla="*/ 1039 h 5336"/>
              <a:gd name="T52" fmla="*/ 7758 w 9107"/>
              <a:gd name="T53" fmla="*/ 1342 h 5336"/>
              <a:gd name="T54" fmla="*/ 8265 w 9107"/>
              <a:gd name="T55" fmla="*/ 1669 h 5336"/>
              <a:gd name="T56" fmla="*/ 8530 w 9107"/>
              <a:gd name="T57" fmla="*/ 1774 h 5336"/>
              <a:gd name="T58" fmla="*/ 8588 w 9107"/>
              <a:gd name="T59" fmla="*/ 2265 h 5336"/>
              <a:gd name="T60" fmla="*/ 8934 w 9107"/>
              <a:gd name="T61" fmla="*/ 2872 h 5336"/>
              <a:gd name="T62" fmla="*/ 8738 w 9107"/>
              <a:gd name="T63" fmla="*/ 3339 h 5336"/>
              <a:gd name="T64" fmla="*/ 8599 w 9107"/>
              <a:gd name="T65" fmla="*/ 3596 h 5336"/>
              <a:gd name="T66" fmla="*/ 8450 w 9107"/>
              <a:gd name="T67" fmla="*/ 3795 h 5336"/>
              <a:gd name="T68" fmla="*/ 8288 w 9107"/>
              <a:gd name="T69" fmla="*/ 3970 h 5336"/>
              <a:gd name="T70" fmla="*/ 7781 w 9107"/>
              <a:gd name="T71" fmla="*/ 3760 h 5336"/>
              <a:gd name="T72" fmla="*/ 7297 w 9107"/>
              <a:gd name="T73" fmla="*/ 4016 h 5336"/>
              <a:gd name="T74" fmla="*/ 6697 w 9107"/>
              <a:gd name="T75" fmla="*/ 3923 h 5336"/>
              <a:gd name="T76" fmla="*/ 6271 w 9107"/>
              <a:gd name="T77" fmla="*/ 4028 h 5336"/>
              <a:gd name="T78" fmla="*/ 5844 w 9107"/>
              <a:gd name="T79" fmla="*/ 3970 h 5336"/>
              <a:gd name="T80" fmla="*/ 5464 w 9107"/>
              <a:gd name="T81" fmla="*/ 3958 h 5336"/>
              <a:gd name="T82" fmla="*/ 4807 w 9107"/>
              <a:gd name="T83" fmla="*/ 3958 h 5336"/>
              <a:gd name="T84" fmla="*/ 4473 w 9107"/>
              <a:gd name="T85" fmla="*/ 4273 h 5336"/>
              <a:gd name="T86" fmla="*/ 3966 w 9107"/>
              <a:gd name="T87" fmla="*/ 4390 h 5336"/>
              <a:gd name="T88" fmla="*/ 3493 w 9107"/>
              <a:gd name="T89" fmla="*/ 4624 h 5336"/>
              <a:gd name="T90" fmla="*/ 3147 w 9107"/>
              <a:gd name="T91" fmla="*/ 5091 h 5336"/>
              <a:gd name="T92" fmla="*/ 3066 w 9107"/>
              <a:gd name="T93" fmla="*/ 5242 h 5336"/>
              <a:gd name="T94" fmla="*/ 2594 w 9107"/>
              <a:gd name="T95" fmla="*/ 5172 h 5336"/>
              <a:gd name="T96" fmla="*/ 2110 w 9107"/>
              <a:gd name="T97" fmla="*/ 4752 h 5336"/>
              <a:gd name="T98" fmla="*/ 1787 w 9107"/>
              <a:gd name="T99" fmla="*/ 4273 h 5336"/>
              <a:gd name="T100" fmla="*/ 1891 w 9107"/>
              <a:gd name="T101" fmla="*/ 4390 h 5336"/>
              <a:gd name="T102" fmla="*/ 1914 w 9107"/>
              <a:gd name="T103" fmla="*/ 4273 h 5336"/>
              <a:gd name="T104" fmla="*/ 1637 w 9107"/>
              <a:gd name="T105" fmla="*/ 3946 h 5336"/>
              <a:gd name="T106" fmla="*/ 1499 w 9107"/>
              <a:gd name="T107" fmla="*/ 3374 h 5336"/>
              <a:gd name="T108" fmla="*/ 692 w 9107"/>
              <a:gd name="T109" fmla="*/ 2895 h 5336"/>
              <a:gd name="T110" fmla="*/ 115 w 9107"/>
              <a:gd name="T111" fmla="*/ 2755 h 5336"/>
              <a:gd name="T112" fmla="*/ 58 w 9107"/>
              <a:gd name="T113" fmla="*/ 2288 h 5336"/>
              <a:gd name="T114" fmla="*/ 92 w 9107"/>
              <a:gd name="T115" fmla="*/ 1996 h 5336"/>
              <a:gd name="T116" fmla="*/ 242 w 9107"/>
              <a:gd name="T117" fmla="*/ 1739 h 5336"/>
              <a:gd name="T118" fmla="*/ 450 w 9107"/>
              <a:gd name="T119" fmla="*/ 1436 h 5336"/>
              <a:gd name="T120" fmla="*/ 646 w 9107"/>
              <a:gd name="T121" fmla="*/ 1307 h 5336"/>
              <a:gd name="T122" fmla="*/ 819 w 9107"/>
              <a:gd name="T123" fmla="*/ 1296 h 5336"/>
              <a:gd name="T124" fmla="*/ 911 w 9107"/>
              <a:gd name="T125" fmla="*/ 1039 h 5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07"/>
              <a:gd name="T190" fmla="*/ 0 h 5336"/>
              <a:gd name="T191" fmla="*/ 9107 w 9107"/>
              <a:gd name="T192" fmla="*/ 5336 h 53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07" h="5336">
                <a:moveTo>
                  <a:pt x="991" y="945"/>
                </a:moveTo>
                <a:lnTo>
                  <a:pt x="1003" y="945"/>
                </a:lnTo>
                <a:lnTo>
                  <a:pt x="1015" y="945"/>
                </a:lnTo>
                <a:lnTo>
                  <a:pt x="1015" y="957"/>
                </a:lnTo>
                <a:lnTo>
                  <a:pt x="1026" y="957"/>
                </a:lnTo>
                <a:lnTo>
                  <a:pt x="1038" y="969"/>
                </a:lnTo>
                <a:lnTo>
                  <a:pt x="1072" y="992"/>
                </a:lnTo>
                <a:lnTo>
                  <a:pt x="1095" y="992"/>
                </a:lnTo>
                <a:lnTo>
                  <a:pt x="1130" y="1004"/>
                </a:lnTo>
                <a:lnTo>
                  <a:pt x="1153" y="992"/>
                </a:lnTo>
                <a:lnTo>
                  <a:pt x="1176" y="992"/>
                </a:lnTo>
                <a:lnTo>
                  <a:pt x="1176" y="1004"/>
                </a:lnTo>
                <a:lnTo>
                  <a:pt x="1176" y="1027"/>
                </a:lnTo>
                <a:lnTo>
                  <a:pt x="1176" y="1039"/>
                </a:lnTo>
                <a:lnTo>
                  <a:pt x="1164" y="1039"/>
                </a:lnTo>
                <a:lnTo>
                  <a:pt x="1164" y="1062"/>
                </a:lnTo>
                <a:lnTo>
                  <a:pt x="1141" y="1085"/>
                </a:lnTo>
                <a:lnTo>
                  <a:pt x="1141" y="1109"/>
                </a:lnTo>
                <a:lnTo>
                  <a:pt x="1141" y="1132"/>
                </a:lnTo>
                <a:lnTo>
                  <a:pt x="1164" y="1121"/>
                </a:lnTo>
                <a:lnTo>
                  <a:pt x="1164" y="1132"/>
                </a:lnTo>
                <a:lnTo>
                  <a:pt x="1176" y="1132"/>
                </a:lnTo>
                <a:lnTo>
                  <a:pt x="1187" y="1132"/>
                </a:lnTo>
                <a:lnTo>
                  <a:pt x="1199" y="1132"/>
                </a:lnTo>
                <a:lnTo>
                  <a:pt x="1210" y="1132"/>
                </a:lnTo>
                <a:lnTo>
                  <a:pt x="1199" y="1144"/>
                </a:lnTo>
                <a:lnTo>
                  <a:pt x="1210" y="1144"/>
                </a:lnTo>
                <a:lnTo>
                  <a:pt x="1199" y="1156"/>
                </a:lnTo>
                <a:lnTo>
                  <a:pt x="1222" y="1156"/>
                </a:lnTo>
                <a:lnTo>
                  <a:pt x="1222" y="1167"/>
                </a:lnTo>
                <a:lnTo>
                  <a:pt x="1234" y="1167"/>
                </a:lnTo>
                <a:lnTo>
                  <a:pt x="1245" y="1167"/>
                </a:lnTo>
                <a:lnTo>
                  <a:pt x="1257" y="1179"/>
                </a:lnTo>
                <a:lnTo>
                  <a:pt x="1268" y="1167"/>
                </a:lnTo>
                <a:lnTo>
                  <a:pt x="1257" y="1167"/>
                </a:lnTo>
                <a:lnTo>
                  <a:pt x="1268" y="1156"/>
                </a:lnTo>
                <a:lnTo>
                  <a:pt x="1268" y="1167"/>
                </a:lnTo>
                <a:lnTo>
                  <a:pt x="1280" y="1167"/>
                </a:lnTo>
                <a:lnTo>
                  <a:pt x="1280" y="1156"/>
                </a:lnTo>
                <a:lnTo>
                  <a:pt x="1291" y="1156"/>
                </a:lnTo>
                <a:lnTo>
                  <a:pt x="1291" y="1167"/>
                </a:lnTo>
                <a:lnTo>
                  <a:pt x="1303" y="1167"/>
                </a:lnTo>
                <a:lnTo>
                  <a:pt x="1326" y="1167"/>
                </a:lnTo>
                <a:lnTo>
                  <a:pt x="1326" y="1156"/>
                </a:lnTo>
                <a:lnTo>
                  <a:pt x="1337" y="1167"/>
                </a:lnTo>
                <a:lnTo>
                  <a:pt x="1349" y="1167"/>
                </a:lnTo>
                <a:lnTo>
                  <a:pt x="1372" y="1179"/>
                </a:lnTo>
                <a:lnTo>
                  <a:pt x="1372" y="1167"/>
                </a:lnTo>
                <a:lnTo>
                  <a:pt x="1383" y="1167"/>
                </a:lnTo>
                <a:lnTo>
                  <a:pt x="1383" y="1179"/>
                </a:lnTo>
                <a:lnTo>
                  <a:pt x="1395" y="1179"/>
                </a:lnTo>
                <a:lnTo>
                  <a:pt x="1395" y="1167"/>
                </a:lnTo>
                <a:lnTo>
                  <a:pt x="1406" y="1167"/>
                </a:lnTo>
                <a:lnTo>
                  <a:pt x="1418" y="1167"/>
                </a:lnTo>
                <a:lnTo>
                  <a:pt x="1429" y="1167"/>
                </a:lnTo>
                <a:lnTo>
                  <a:pt x="1441" y="1191"/>
                </a:lnTo>
                <a:lnTo>
                  <a:pt x="1453" y="1191"/>
                </a:lnTo>
                <a:lnTo>
                  <a:pt x="1453" y="1214"/>
                </a:lnTo>
                <a:lnTo>
                  <a:pt x="1464" y="1214"/>
                </a:lnTo>
                <a:lnTo>
                  <a:pt x="1476" y="1226"/>
                </a:lnTo>
                <a:lnTo>
                  <a:pt x="1487" y="1261"/>
                </a:lnTo>
                <a:lnTo>
                  <a:pt x="1487" y="1272"/>
                </a:lnTo>
                <a:lnTo>
                  <a:pt x="1487" y="1296"/>
                </a:lnTo>
                <a:lnTo>
                  <a:pt x="1476" y="1307"/>
                </a:lnTo>
                <a:lnTo>
                  <a:pt x="1487" y="1307"/>
                </a:lnTo>
                <a:lnTo>
                  <a:pt x="1476" y="1319"/>
                </a:lnTo>
                <a:lnTo>
                  <a:pt x="1487" y="1319"/>
                </a:lnTo>
                <a:lnTo>
                  <a:pt x="1499" y="1319"/>
                </a:lnTo>
                <a:lnTo>
                  <a:pt x="1510" y="1319"/>
                </a:lnTo>
                <a:lnTo>
                  <a:pt x="1499" y="1319"/>
                </a:lnTo>
                <a:lnTo>
                  <a:pt x="1510" y="1307"/>
                </a:lnTo>
                <a:lnTo>
                  <a:pt x="1533" y="1307"/>
                </a:lnTo>
                <a:lnTo>
                  <a:pt x="1545" y="1307"/>
                </a:lnTo>
                <a:lnTo>
                  <a:pt x="1579" y="1319"/>
                </a:lnTo>
                <a:lnTo>
                  <a:pt x="1625" y="1331"/>
                </a:lnTo>
                <a:lnTo>
                  <a:pt x="1614" y="1342"/>
                </a:lnTo>
                <a:lnTo>
                  <a:pt x="1625" y="1342"/>
                </a:lnTo>
                <a:lnTo>
                  <a:pt x="1625" y="1354"/>
                </a:lnTo>
                <a:lnTo>
                  <a:pt x="1637" y="1354"/>
                </a:lnTo>
                <a:lnTo>
                  <a:pt x="1649" y="1354"/>
                </a:lnTo>
                <a:lnTo>
                  <a:pt x="1660" y="1354"/>
                </a:lnTo>
                <a:lnTo>
                  <a:pt x="1660" y="1342"/>
                </a:lnTo>
                <a:lnTo>
                  <a:pt x="1672" y="1342"/>
                </a:lnTo>
                <a:lnTo>
                  <a:pt x="1660" y="1342"/>
                </a:lnTo>
                <a:lnTo>
                  <a:pt x="1649" y="1319"/>
                </a:lnTo>
                <a:lnTo>
                  <a:pt x="1660" y="1307"/>
                </a:lnTo>
                <a:lnTo>
                  <a:pt x="1672" y="1296"/>
                </a:lnTo>
                <a:lnTo>
                  <a:pt x="1683" y="1284"/>
                </a:lnTo>
                <a:lnTo>
                  <a:pt x="1695" y="1284"/>
                </a:lnTo>
                <a:lnTo>
                  <a:pt x="1706" y="1272"/>
                </a:lnTo>
                <a:lnTo>
                  <a:pt x="1683" y="1261"/>
                </a:lnTo>
                <a:lnTo>
                  <a:pt x="1706" y="1249"/>
                </a:lnTo>
                <a:lnTo>
                  <a:pt x="1718" y="1261"/>
                </a:lnTo>
                <a:lnTo>
                  <a:pt x="1752" y="1261"/>
                </a:lnTo>
                <a:lnTo>
                  <a:pt x="1764" y="1272"/>
                </a:lnTo>
                <a:lnTo>
                  <a:pt x="1787" y="1284"/>
                </a:lnTo>
                <a:lnTo>
                  <a:pt x="1821" y="1272"/>
                </a:lnTo>
                <a:lnTo>
                  <a:pt x="1821" y="1284"/>
                </a:lnTo>
                <a:lnTo>
                  <a:pt x="1821" y="1296"/>
                </a:lnTo>
                <a:lnTo>
                  <a:pt x="1833" y="1319"/>
                </a:lnTo>
                <a:lnTo>
                  <a:pt x="1833" y="1342"/>
                </a:lnTo>
                <a:lnTo>
                  <a:pt x="1833" y="1366"/>
                </a:lnTo>
                <a:lnTo>
                  <a:pt x="1844" y="1366"/>
                </a:lnTo>
                <a:lnTo>
                  <a:pt x="1868" y="1377"/>
                </a:lnTo>
                <a:lnTo>
                  <a:pt x="1879" y="1389"/>
                </a:lnTo>
                <a:lnTo>
                  <a:pt x="1891" y="1401"/>
                </a:lnTo>
                <a:lnTo>
                  <a:pt x="1902" y="1401"/>
                </a:lnTo>
                <a:lnTo>
                  <a:pt x="1914" y="1424"/>
                </a:lnTo>
                <a:lnTo>
                  <a:pt x="1937" y="1424"/>
                </a:lnTo>
                <a:lnTo>
                  <a:pt x="1948" y="1436"/>
                </a:lnTo>
                <a:lnTo>
                  <a:pt x="1971" y="1436"/>
                </a:lnTo>
                <a:lnTo>
                  <a:pt x="1983" y="1436"/>
                </a:lnTo>
                <a:lnTo>
                  <a:pt x="1994" y="1436"/>
                </a:lnTo>
                <a:lnTo>
                  <a:pt x="1994" y="1447"/>
                </a:lnTo>
                <a:lnTo>
                  <a:pt x="1994" y="1459"/>
                </a:lnTo>
                <a:lnTo>
                  <a:pt x="2006" y="1459"/>
                </a:lnTo>
                <a:lnTo>
                  <a:pt x="2017" y="1459"/>
                </a:lnTo>
                <a:lnTo>
                  <a:pt x="2052" y="1459"/>
                </a:lnTo>
                <a:lnTo>
                  <a:pt x="2063" y="1459"/>
                </a:lnTo>
                <a:lnTo>
                  <a:pt x="2075" y="1471"/>
                </a:lnTo>
                <a:lnTo>
                  <a:pt x="2075" y="1483"/>
                </a:lnTo>
                <a:lnTo>
                  <a:pt x="2087" y="1494"/>
                </a:lnTo>
                <a:lnTo>
                  <a:pt x="2098" y="1506"/>
                </a:lnTo>
                <a:lnTo>
                  <a:pt x="2098" y="1494"/>
                </a:lnTo>
                <a:lnTo>
                  <a:pt x="2121" y="1483"/>
                </a:lnTo>
                <a:lnTo>
                  <a:pt x="2121" y="1471"/>
                </a:lnTo>
                <a:lnTo>
                  <a:pt x="2133" y="1471"/>
                </a:lnTo>
                <a:lnTo>
                  <a:pt x="2144" y="1459"/>
                </a:lnTo>
                <a:lnTo>
                  <a:pt x="2144" y="1447"/>
                </a:lnTo>
                <a:lnTo>
                  <a:pt x="2156" y="1459"/>
                </a:lnTo>
                <a:lnTo>
                  <a:pt x="2167" y="1436"/>
                </a:lnTo>
                <a:lnTo>
                  <a:pt x="2179" y="1436"/>
                </a:lnTo>
                <a:lnTo>
                  <a:pt x="2202" y="1424"/>
                </a:lnTo>
                <a:lnTo>
                  <a:pt x="2213" y="1424"/>
                </a:lnTo>
                <a:lnTo>
                  <a:pt x="2236" y="1424"/>
                </a:lnTo>
                <a:lnTo>
                  <a:pt x="2248" y="1412"/>
                </a:lnTo>
                <a:lnTo>
                  <a:pt x="2259" y="1424"/>
                </a:lnTo>
                <a:lnTo>
                  <a:pt x="2283" y="1412"/>
                </a:lnTo>
                <a:lnTo>
                  <a:pt x="2294" y="1401"/>
                </a:lnTo>
                <a:lnTo>
                  <a:pt x="2306" y="1401"/>
                </a:lnTo>
                <a:lnTo>
                  <a:pt x="2317" y="1401"/>
                </a:lnTo>
                <a:lnTo>
                  <a:pt x="2329" y="1401"/>
                </a:lnTo>
                <a:lnTo>
                  <a:pt x="2340" y="1401"/>
                </a:lnTo>
                <a:lnTo>
                  <a:pt x="2352" y="1412"/>
                </a:lnTo>
                <a:lnTo>
                  <a:pt x="2363" y="1401"/>
                </a:lnTo>
                <a:lnTo>
                  <a:pt x="2363" y="1412"/>
                </a:lnTo>
                <a:lnTo>
                  <a:pt x="2386" y="1389"/>
                </a:lnTo>
                <a:lnTo>
                  <a:pt x="2398" y="1401"/>
                </a:lnTo>
                <a:lnTo>
                  <a:pt x="2409" y="1401"/>
                </a:lnTo>
                <a:lnTo>
                  <a:pt x="2432" y="1401"/>
                </a:lnTo>
                <a:lnTo>
                  <a:pt x="2444" y="1401"/>
                </a:lnTo>
                <a:lnTo>
                  <a:pt x="2467" y="1377"/>
                </a:lnTo>
                <a:lnTo>
                  <a:pt x="2467" y="1366"/>
                </a:lnTo>
                <a:lnTo>
                  <a:pt x="2478" y="1354"/>
                </a:lnTo>
                <a:lnTo>
                  <a:pt x="2478" y="1342"/>
                </a:lnTo>
                <a:lnTo>
                  <a:pt x="2478" y="1331"/>
                </a:lnTo>
                <a:lnTo>
                  <a:pt x="2478" y="1319"/>
                </a:lnTo>
                <a:lnTo>
                  <a:pt x="2478" y="1307"/>
                </a:lnTo>
                <a:lnTo>
                  <a:pt x="2490" y="1296"/>
                </a:lnTo>
                <a:lnTo>
                  <a:pt x="2502" y="1296"/>
                </a:lnTo>
                <a:lnTo>
                  <a:pt x="2513" y="1284"/>
                </a:lnTo>
                <a:lnTo>
                  <a:pt x="2513" y="1272"/>
                </a:lnTo>
                <a:lnTo>
                  <a:pt x="2525" y="1272"/>
                </a:lnTo>
                <a:lnTo>
                  <a:pt x="2525" y="1261"/>
                </a:lnTo>
                <a:lnTo>
                  <a:pt x="2525" y="1249"/>
                </a:lnTo>
                <a:lnTo>
                  <a:pt x="2490" y="1226"/>
                </a:lnTo>
                <a:lnTo>
                  <a:pt x="2490" y="1214"/>
                </a:lnTo>
                <a:lnTo>
                  <a:pt x="2490" y="1202"/>
                </a:lnTo>
                <a:lnTo>
                  <a:pt x="2502" y="1191"/>
                </a:lnTo>
                <a:lnTo>
                  <a:pt x="2513" y="1167"/>
                </a:lnTo>
                <a:lnTo>
                  <a:pt x="2525" y="1156"/>
                </a:lnTo>
                <a:lnTo>
                  <a:pt x="2548" y="1144"/>
                </a:lnTo>
                <a:lnTo>
                  <a:pt x="2571" y="1144"/>
                </a:lnTo>
                <a:lnTo>
                  <a:pt x="2571" y="1132"/>
                </a:lnTo>
                <a:lnTo>
                  <a:pt x="2571" y="1109"/>
                </a:lnTo>
                <a:lnTo>
                  <a:pt x="2571" y="1097"/>
                </a:lnTo>
                <a:lnTo>
                  <a:pt x="2582" y="1085"/>
                </a:lnTo>
                <a:lnTo>
                  <a:pt x="2605" y="1085"/>
                </a:lnTo>
                <a:lnTo>
                  <a:pt x="2605" y="1062"/>
                </a:lnTo>
                <a:lnTo>
                  <a:pt x="2617" y="1062"/>
                </a:lnTo>
                <a:lnTo>
                  <a:pt x="2628" y="1062"/>
                </a:lnTo>
                <a:lnTo>
                  <a:pt x="2640" y="1062"/>
                </a:lnTo>
                <a:lnTo>
                  <a:pt x="2663" y="1074"/>
                </a:lnTo>
                <a:lnTo>
                  <a:pt x="2663" y="1062"/>
                </a:lnTo>
                <a:lnTo>
                  <a:pt x="2674" y="1050"/>
                </a:lnTo>
                <a:lnTo>
                  <a:pt x="2674" y="1062"/>
                </a:lnTo>
                <a:lnTo>
                  <a:pt x="2674" y="1050"/>
                </a:lnTo>
                <a:lnTo>
                  <a:pt x="2674" y="1062"/>
                </a:lnTo>
                <a:lnTo>
                  <a:pt x="2686" y="1050"/>
                </a:lnTo>
                <a:lnTo>
                  <a:pt x="2697" y="1062"/>
                </a:lnTo>
                <a:lnTo>
                  <a:pt x="2709" y="1050"/>
                </a:lnTo>
                <a:lnTo>
                  <a:pt x="2721" y="1039"/>
                </a:lnTo>
                <a:lnTo>
                  <a:pt x="2732" y="1039"/>
                </a:lnTo>
                <a:lnTo>
                  <a:pt x="2744" y="1039"/>
                </a:lnTo>
                <a:lnTo>
                  <a:pt x="2755" y="1050"/>
                </a:lnTo>
                <a:lnTo>
                  <a:pt x="2767" y="1050"/>
                </a:lnTo>
                <a:lnTo>
                  <a:pt x="2767" y="1039"/>
                </a:lnTo>
                <a:lnTo>
                  <a:pt x="2778" y="1027"/>
                </a:lnTo>
                <a:lnTo>
                  <a:pt x="2778" y="1039"/>
                </a:lnTo>
                <a:lnTo>
                  <a:pt x="2790" y="1027"/>
                </a:lnTo>
                <a:lnTo>
                  <a:pt x="2801" y="1027"/>
                </a:lnTo>
                <a:lnTo>
                  <a:pt x="2801" y="1015"/>
                </a:lnTo>
                <a:lnTo>
                  <a:pt x="2813" y="1027"/>
                </a:lnTo>
                <a:lnTo>
                  <a:pt x="2824" y="1039"/>
                </a:lnTo>
                <a:lnTo>
                  <a:pt x="2836" y="1039"/>
                </a:lnTo>
                <a:lnTo>
                  <a:pt x="2847" y="1039"/>
                </a:lnTo>
                <a:lnTo>
                  <a:pt x="2847" y="1050"/>
                </a:lnTo>
                <a:lnTo>
                  <a:pt x="2859" y="1039"/>
                </a:lnTo>
                <a:lnTo>
                  <a:pt x="2859" y="1050"/>
                </a:lnTo>
                <a:lnTo>
                  <a:pt x="2847" y="1050"/>
                </a:lnTo>
                <a:lnTo>
                  <a:pt x="2870" y="1050"/>
                </a:lnTo>
                <a:lnTo>
                  <a:pt x="2870" y="1074"/>
                </a:lnTo>
                <a:lnTo>
                  <a:pt x="2870" y="1097"/>
                </a:lnTo>
                <a:lnTo>
                  <a:pt x="2870" y="1085"/>
                </a:lnTo>
                <a:lnTo>
                  <a:pt x="2859" y="1074"/>
                </a:lnTo>
                <a:lnTo>
                  <a:pt x="2847" y="1074"/>
                </a:lnTo>
                <a:lnTo>
                  <a:pt x="2836" y="1074"/>
                </a:lnTo>
                <a:lnTo>
                  <a:pt x="2836" y="1085"/>
                </a:lnTo>
                <a:lnTo>
                  <a:pt x="2859" y="1109"/>
                </a:lnTo>
                <a:lnTo>
                  <a:pt x="2836" y="1121"/>
                </a:lnTo>
                <a:lnTo>
                  <a:pt x="2836" y="1132"/>
                </a:lnTo>
                <a:lnTo>
                  <a:pt x="2824" y="1144"/>
                </a:lnTo>
                <a:lnTo>
                  <a:pt x="2813" y="1144"/>
                </a:lnTo>
                <a:lnTo>
                  <a:pt x="2801" y="1132"/>
                </a:lnTo>
                <a:lnTo>
                  <a:pt x="2790" y="1144"/>
                </a:lnTo>
                <a:lnTo>
                  <a:pt x="2778" y="1156"/>
                </a:lnTo>
                <a:lnTo>
                  <a:pt x="2790" y="1179"/>
                </a:lnTo>
                <a:lnTo>
                  <a:pt x="2790" y="1191"/>
                </a:lnTo>
                <a:lnTo>
                  <a:pt x="2790" y="1214"/>
                </a:lnTo>
                <a:lnTo>
                  <a:pt x="2790" y="1226"/>
                </a:lnTo>
                <a:lnTo>
                  <a:pt x="2790" y="1237"/>
                </a:lnTo>
                <a:lnTo>
                  <a:pt x="2813" y="1237"/>
                </a:lnTo>
                <a:lnTo>
                  <a:pt x="2824" y="1249"/>
                </a:lnTo>
                <a:lnTo>
                  <a:pt x="2859" y="1249"/>
                </a:lnTo>
                <a:lnTo>
                  <a:pt x="2893" y="1214"/>
                </a:lnTo>
                <a:lnTo>
                  <a:pt x="2893" y="1191"/>
                </a:lnTo>
                <a:lnTo>
                  <a:pt x="2928" y="1167"/>
                </a:lnTo>
                <a:lnTo>
                  <a:pt x="2928" y="1156"/>
                </a:lnTo>
                <a:lnTo>
                  <a:pt x="2951" y="1144"/>
                </a:lnTo>
                <a:lnTo>
                  <a:pt x="3020" y="1156"/>
                </a:lnTo>
                <a:lnTo>
                  <a:pt x="3020" y="1132"/>
                </a:lnTo>
                <a:lnTo>
                  <a:pt x="3043" y="1121"/>
                </a:lnTo>
                <a:lnTo>
                  <a:pt x="3055" y="1121"/>
                </a:lnTo>
                <a:lnTo>
                  <a:pt x="3066" y="1121"/>
                </a:lnTo>
                <a:lnTo>
                  <a:pt x="3066" y="1109"/>
                </a:lnTo>
                <a:lnTo>
                  <a:pt x="3078" y="1097"/>
                </a:lnTo>
                <a:lnTo>
                  <a:pt x="3089" y="1097"/>
                </a:lnTo>
                <a:lnTo>
                  <a:pt x="3101" y="1085"/>
                </a:lnTo>
                <a:lnTo>
                  <a:pt x="3089" y="1085"/>
                </a:lnTo>
                <a:lnTo>
                  <a:pt x="3089" y="1074"/>
                </a:lnTo>
                <a:lnTo>
                  <a:pt x="3089" y="1062"/>
                </a:lnTo>
                <a:lnTo>
                  <a:pt x="3089" y="1050"/>
                </a:lnTo>
                <a:lnTo>
                  <a:pt x="3101" y="1039"/>
                </a:lnTo>
                <a:lnTo>
                  <a:pt x="3101" y="1027"/>
                </a:lnTo>
                <a:lnTo>
                  <a:pt x="3112" y="1015"/>
                </a:lnTo>
                <a:lnTo>
                  <a:pt x="3124" y="1004"/>
                </a:lnTo>
                <a:lnTo>
                  <a:pt x="3124" y="992"/>
                </a:lnTo>
                <a:lnTo>
                  <a:pt x="3124" y="980"/>
                </a:lnTo>
                <a:lnTo>
                  <a:pt x="3124" y="969"/>
                </a:lnTo>
                <a:lnTo>
                  <a:pt x="3124" y="922"/>
                </a:lnTo>
                <a:lnTo>
                  <a:pt x="3112" y="910"/>
                </a:lnTo>
                <a:lnTo>
                  <a:pt x="3124" y="899"/>
                </a:lnTo>
                <a:lnTo>
                  <a:pt x="3112" y="887"/>
                </a:lnTo>
                <a:lnTo>
                  <a:pt x="3101" y="875"/>
                </a:lnTo>
                <a:lnTo>
                  <a:pt x="3101" y="864"/>
                </a:lnTo>
                <a:lnTo>
                  <a:pt x="3089" y="864"/>
                </a:lnTo>
                <a:lnTo>
                  <a:pt x="3101" y="852"/>
                </a:lnTo>
                <a:lnTo>
                  <a:pt x="3089" y="852"/>
                </a:lnTo>
                <a:lnTo>
                  <a:pt x="3089" y="829"/>
                </a:lnTo>
                <a:lnTo>
                  <a:pt x="3078" y="817"/>
                </a:lnTo>
                <a:lnTo>
                  <a:pt x="3089" y="817"/>
                </a:lnTo>
                <a:lnTo>
                  <a:pt x="3078" y="805"/>
                </a:lnTo>
                <a:lnTo>
                  <a:pt x="3078" y="794"/>
                </a:lnTo>
                <a:lnTo>
                  <a:pt x="3055" y="782"/>
                </a:lnTo>
                <a:lnTo>
                  <a:pt x="3043" y="770"/>
                </a:lnTo>
                <a:lnTo>
                  <a:pt x="3055" y="759"/>
                </a:lnTo>
                <a:lnTo>
                  <a:pt x="3055" y="747"/>
                </a:lnTo>
                <a:lnTo>
                  <a:pt x="3066" y="723"/>
                </a:lnTo>
                <a:lnTo>
                  <a:pt x="3055" y="712"/>
                </a:lnTo>
                <a:lnTo>
                  <a:pt x="3066" y="700"/>
                </a:lnTo>
                <a:lnTo>
                  <a:pt x="3078" y="700"/>
                </a:lnTo>
                <a:lnTo>
                  <a:pt x="3078" y="688"/>
                </a:lnTo>
                <a:lnTo>
                  <a:pt x="3066" y="688"/>
                </a:lnTo>
                <a:lnTo>
                  <a:pt x="3066" y="677"/>
                </a:lnTo>
                <a:lnTo>
                  <a:pt x="3055" y="665"/>
                </a:lnTo>
                <a:lnTo>
                  <a:pt x="3043" y="665"/>
                </a:lnTo>
                <a:lnTo>
                  <a:pt x="3032" y="653"/>
                </a:lnTo>
                <a:lnTo>
                  <a:pt x="3043" y="630"/>
                </a:lnTo>
                <a:lnTo>
                  <a:pt x="3055" y="583"/>
                </a:lnTo>
                <a:lnTo>
                  <a:pt x="3055" y="572"/>
                </a:lnTo>
                <a:lnTo>
                  <a:pt x="3066" y="560"/>
                </a:lnTo>
                <a:lnTo>
                  <a:pt x="3078" y="560"/>
                </a:lnTo>
                <a:lnTo>
                  <a:pt x="3089" y="537"/>
                </a:lnTo>
                <a:lnTo>
                  <a:pt x="3101" y="525"/>
                </a:lnTo>
                <a:lnTo>
                  <a:pt x="3101" y="537"/>
                </a:lnTo>
                <a:lnTo>
                  <a:pt x="3124" y="525"/>
                </a:lnTo>
                <a:lnTo>
                  <a:pt x="3136" y="513"/>
                </a:lnTo>
                <a:lnTo>
                  <a:pt x="3136" y="502"/>
                </a:lnTo>
                <a:lnTo>
                  <a:pt x="3147" y="502"/>
                </a:lnTo>
                <a:lnTo>
                  <a:pt x="3159" y="525"/>
                </a:lnTo>
                <a:lnTo>
                  <a:pt x="3170" y="513"/>
                </a:lnTo>
                <a:lnTo>
                  <a:pt x="3182" y="513"/>
                </a:lnTo>
                <a:lnTo>
                  <a:pt x="3182" y="502"/>
                </a:lnTo>
                <a:lnTo>
                  <a:pt x="3193" y="502"/>
                </a:lnTo>
                <a:lnTo>
                  <a:pt x="3205" y="490"/>
                </a:lnTo>
                <a:lnTo>
                  <a:pt x="3205" y="478"/>
                </a:lnTo>
                <a:lnTo>
                  <a:pt x="3205" y="467"/>
                </a:lnTo>
                <a:lnTo>
                  <a:pt x="3216" y="467"/>
                </a:lnTo>
                <a:lnTo>
                  <a:pt x="3228" y="455"/>
                </a:lnTo>
                <a:lnTo>
                  <a:pt x="3239" y="443"/>
                </a:lnTo>
                <a:lnTo>
                  <a:pt x="3251" y="443"/>
                </a:lnTo>
                <a:lnTo>
                  <a:pt x="3251" y="432"/>
                </a:lnTo>
                <a:lnTo>
                  <a:pt x="3274" y="432"/>
                </a:lnTo>
                <a:lnTo>
                  <a:pt x="3285" y="408"/>
                </a:lnTo>
                <a:lnTo>
                  <a:pt x="3297" y="408"/>
                </a:lnTo>
                <a:lnTo>
                  <a:pt x="3297" y="397"/>
                </a:lnTo>
                <a:lnTo>
                  <a:pt x="3308" y="397"/>
                </a:lnTo>
                <a:lnTo>
                  <a:pt x="3308" y="385"/>
                </a:lnTo>
                <a:lnTo>
                  <a:pt x="3297" y="373"/>
                </a:lnTo>
                <a:lnTo>
                  <a:pt x="3320" y="373"/>
                </a:lnTo>
                <a:lnTo>
                  <a:pt x="3320" y="350"/>
                </a:lnTo>
                <a:lnTo>
                  <a:pt x="3331" y="350"/>
                </a:lnTo>
                <a:lnTo>
                  <a:pt x="3343" y="362"/>
                </a:lnTo>
                <a:lnTo>
                  <a:pt x="3355" y="362"/>
                </a:lnTo>
                <a:lnTo>
                  <a:pt x="3355" y="350"/>
                </a:lnTo>
                <a:lnTo>
                  <a:pt x="3343" y="338"/>
                </a:lnTo>
                <a:lnTo>
                  <a:pt x="3343" y="326"/>
                </a:lnTo>
                <a:lnTo>
                  <a:pt x="3355" y="326"/>
                </a:lnTo>
                <a:lnTo>
                  <a:pt x="3343" y="315"/>
                </a:lnTo>
                <a:lnTo>
                  <a:pt x="3355" y="303"/>
                </a:lnTo>
                <a:lnTo>
                  <a:pt x="3366" y="303"/>
                </a:lnTo>
                <a:lnTo>
                  <a:pt x="3378" y="280"/>
                </a:lnTo>
                <a:lnTo>
                  <a:pt x="3366" y="280"/>
                </a:lnTo>
                <a:lnTo>
                  <a:pt x="3378" y="268"/>
                </a:lnTo>
                <a:lnTo>
                  <a:pt x="3389" y="268"/>
                </a:lnTo>
                <a:lnTo>
                  <a:pt x="3412" y="280"/>
                </a:lnTo>
                <a:lnTo>
                  <a:pt x="3424" y="291"/>
                </a:lnTo>
                <a:lnTo>
                  <a:pt x="3435" y="291"/>
                </a:lnTo>
                <a:lnTo>
                  <a:pt x="3447" y="280"/>
                </a:lnTo>
                <a:lnTo>
                  <a:pt x="3470" y="291"/>
                </a:lnTo>
                <a:lnTo>
                  <a:pt x="3470" y="280"/>
                </a:lnTo>
                <a:lnTo>
                  <a:pt x="3470" y="268"/>
                </a:lnTo>
                <a:lnTo>
                  <a:pt x="3470" y="256"/>
                </a:lnTo>
                <a:lnTo>
                  <a:pt x="3481" y="245"/>
                </a:lnTo>
                <a:lnTo>
                  <a:pt x="3493" y="233"/>
                </a:lnTo>
                <a:lnTo>
                  <a:pt x="3504" y="221"/>
                </a:lnTo>
                <a:lnTo>
                  <a:pt x="3516" y="221"/>
                </a:lnTo>
                <a:lnTo>
                  <a:pt x="3527" y="221"/>
                </a:lnTo>
                <a:lnTo>
                  <a:pt x="3527" y="210"/>
                </a:lnTo>
                <a:lnTo>
                  <a:pt x="3551" y="198"/>
                </a:lnTo>
                <a:lnTo>
                  <a:pt x="3551" y="186"/>
                </a:lnTo>
                <a:lnTo>
                  <a:pt x="3562" y="186"/>
                </a:lnTo>
                <a:lnTo>
                  <a:pt x="3562" y="175"/>
                </a:lnTo>
                <a:lnTo>
                  <a:pt x="3574" y="175"/>
                </a:lnTo>
                <a:lnTo>
                  <a:pt x="3585" y="163"/>
                </a:lnTo>
                <a:lnTo>
                  <a:pt x="3597" y="151"/>
                </a:lnTo>
                <a:lnTo>
                  <a:pt x="3597" y="140"/>
                </a:lnTo>
                <a:lnTo>
                  <a:pt x="3608" y="140"/>
                </a:lnTo>
                <a:lnTo>
                  <a:pt x="3608" y="151"/>
                </a:lnTo>
                <a:lnTo>
                  <a:pt x="3620" y="151"/>
                </a:lnTo>
                <a:lnTo>
                  <a:pt x="3620" y="140"/>
                </a:lnTo>
                <a:lnTo>
                  <a:pt x="3620" y="116"/>
                </a:lnTo>
                <a:lnTo>
                  <a:pt x="3631" y="116"/>
                </a:lnTo>
                <a:lnTo>
                  <a:pt x="3631" y="140"/>
                </a:lnTo>
                <a:lnTo>
                  <a:pt x="3643" y="140"/>
                </a:lnTo>
                <a:lnTo>
                  <a:pt x="3643" y="128"/>
                </a:lnTo>
                <a:lnTo>
                  <a:pt x="3643" y="116"/>
                </a:lnTo>
                <a:lnTo>
                  <a:pt x="3654" y="128"/>
                </a:lnTo>
                <a:lnTo>
                  <a:pt x="3666" y="116"/>
                </a:lnTo>
                <a:lnTo>
                  <a:pt x="3654" y="116"/>
                </a:lnTo>
                <a:lnTo>
                  <a:pt x="3654" y="105"/>
                </a:lnTo>
                <a:lnTo>
                  <a:pt x="3666" y="105"/>
                </a:lnTo>
                <a:lnTo>
                  <a:pt x="3689" y="105"/>
                </a:lnTo>
                <a:lnTo>
                  <a:pt x="3689" y="93"/>
                </a:lnTo>
                <a:lnTo>
                  <a:pt x="3677" y="81"/>
                </a:lnTo>
                <a:lnTo>
                  <a:pt x="3677" y="58"/>
                </a:lnTo>
                <a:lnTo>
                  <a:pt x="3666" y="46"/>
                </a:lnTo>
                <a:lnTo>
                  <a:pt x="3666" y="35"/>
                </a:lnTo>
                <a:lnTo>
                  <a:pt x="3666" y="11"/>
                </a:lnTo>
                <a:lnTo>
                  <a:pt x="3689" y="23"/>
                </a:lnTo>
                <a:lnTo>
                  <a:pt x="3689" y="35"/>
                </a:lnTo>
                <a:lnTo>
                  <a:pt x="3689" y="23"/>
                </a:lnTo>
                <a:lnTo>
                  <a:pt x="3712" y="23"/>
                </a:lnTo>
                <a:lnTo>
                  <a:pt x="3723" y="23"/>
                </a:lnTo>
                <a:lnTo>
                  <a:pt x="3758" y="23"/>
                </a:lnTo>
                <a:lnTo>
                  <a:pt x="3770" y="35"/>
                </a:lnTo>
                <a:lnTo>
                  <a:pt x="3793" y="46"/>
                </a:lnTo>
                <a:lnTo>
                  <a:pt x="3804" y="35"/>
                </a:lnTo>
                <a:lnTo>
                  <a:pt x="3816" y="23"/>
                </a:lnTo>
                <a:lnTo>
                  <a:pt x="3839" y="23"/>
                </a:lnTo>
                <a:lnTo>
                  <a:pt x="3850" y="11"/>
                </a:lnTo>
                <a:lnTo>
                  <a:pt x="3873" y="11"/>
                </a:lnTo>
                <a:lnTo>
                  <a:pt x="3873" y="0"/>
                </a:lnTo>
                <a:lnTo>
                  <a:pt x="3896" y="11"/>
                </a:lnTo>
                <a:lnTo>
                  <a:pt x="3908" y="11"/>
                </a:lnTo>
                <a:lnTo>
                  <a:pt x="3919" y="23"/>
                </a:lnTo>
                <a:lnTo>
                  <a:pt x="3931" y="35"/>
                </a:lnTo>
                <a:lnTo>
                  <a:pt x="3942" y="46"/>
                </a:lnTo>
                <a:lnTo>
                  <a:pt x="3942" y="58"/>
                </a:lnTo>
                <a:lnTo>
                  <a:pt x="3942" y="70"/>
                </a:lnTo>
                <a:lnTo>
                  <a:pt x="3931" y="70"/>
                </a:lnTo>
                <a:lnTo>
                  <a:pt x="4000" y="93"/>
                </a:lnTo>
                <a:lnTo>
                  <a:pt x="4035" y="105"/>
                </a:lnTo>
                <a:lnTo>
                  <a:pt x="4058" y="93"/>
                </a:lnTo>
                <a:lnTo>
                  <a:pt x="4069" y="93"/>
                </a:lnTo>
                <a:lnTo>
                  <a:pt x="4092" y="93"/>
                </a:lnTo>
                <a:lnTo>
                  <a:pt x="4104" y="93"/>
                </a:lnTo>
                <a:lnTo>
                  <a:pt x="4115" y="93"/>
                </a:lnTo>
                <a:lnTo>
                  <a:pt x="4127" y="93"/>
                </a:lnTo>
                <a:lnTo>
                  <a:pt x="4138" y="105"/>
                </a:lnTo>
                <a:lnTo>
                  <a:pt x="4138" y="116"/>
                </a:lnTo>
                <a:lnTo>
                  <a:pt x="4138" y="140"/>
                </a:lnTo>
                <a:lnTo>
                  <a:pt x="4138" y="163"/>
                </a:lnTo>
                <a:lnTo>
                  <a:pt x="4150" y="186"/>
                </a:lnTo>
                <a:lnTo>
                  <a:pt x="4138" y="198"/>
                </a:lnTo>
                <a:lnTo>
                  <a:pt x="4150" y="221"/>
                </a:lnTo>
                <a:lnTo>
                  <a:pt x="4150" y="233"/>
                </a:lnTo>
                <a:lnTo>
                  <a:pt x="4161" y="233"/>
                </a:lnTo>
                <a:lnTo>
                  <a:pt x="4185" y="245"/>
                </a:lnTo>
                <a:lnTo>
                  <a:pt x="4208" y="268"/>
                </a:lnTo>
                <a:lnTo>
                  <a:pt x="4219" y="268"/>
                </a:lnTo>
                <a:lnTo>
                  <a:pt x="4242" y="268"/>
                </a:lnTo>
                <a:lnTo>
                  <a:pt x="4265" y="268"/>
                </a:lnTo>
                <a:lnTo>
                  <a:pt x="4288" y="291"/>
                </a:lnTo>
                <a:lnTo>
                  <a:pt x="4311" y="291"/>
                </a:lnTo>
                <a:lnTo>
                  <a:pt x="4323" y="303"/>
                </a:lnTo>
                <a:lnTo>
                  <a:pt x="4334" y="303"/>
                </a:lnTo>
                <a:lnTo>
                  <a:pt x="4346" y="315"/>
                </a:lnTo>
                <a:lnTo>
                  <a:pt x="4369" y="326"/>
                </a:lnTo>
                <a:lnTo>
                  <a:pt x="4380" y="326"/>
                </a:lnTo>
                <a:lnTo>
                  <a:pt x="4380" y="338"/>
                </a:lnTo>
                <a:lnTo>
                  <a:pt x="4392" y="338"/>
                </a:lnTo>
                <a:lnTo>
                  <a:pt x="4392" y="350"/>
                </a:lnTo>
                <a:lnTo>
                  <a:pt x="4380" y="350"/>
                </a:lnTo>
                <a:lnTo>
                  <a:pt x="4392" y="362"/>
                </a:lnTo>
                <a:lnTo>
                  <a:pt x="4404" y="362"/>
                </a:lnTo>
                <a:lnTo>
                  <a:pt x="4427" y="373"/>
                </a:lnTo>
                <a:lnTo>
                  <a:pt x="4438" y="373"/>
                </a:lnTo>
                <a:lnTo>
                  <a:pt x="4473" y="397"/>
                </a:lnTo>
                <a:lnTo>
                  <a:pt x="4484" y="397"/>
                </a:lnTo>
                <a:lnTo>
                  <a:pt x="4496" y="420"/>
                </a:lnTo>
                <a:lnTo>
                  <a:pt x="4507" y="420"/>
                </a:lnTo>
                <a:lnTo>
                  <a:pt x="4507" y="432"/>
                </a:lnTo>
                <a:lnTo>
                  <a:pt x="4519" y="443"/>
                </a:lnTo>
                <a:lnTo>
                  <a:pt x="4530" y="467"/>
                </a:lnTo>
                <a:lnTo>
                  <a:pt x="4530" y="478"/>
                </a:lnTo>
                <a:lnTo>
                  <a:pt x="4553" y="490"/>
                </a:lnTo>
                <a:lnTo>
                  <a:pt x="4565" y="490"/>
                </a:lnTo>
                <a:lnTo>
                  <a:pt x="4565" y="478"/>
                </a:lnTo>
                <a:lnTo>
                  <a:pt x="4576" y="478"/>
                </a:lnTo>
                <a:lnTo>
                  <a:pt x="4588" y="490"/>
                </a:lnTo>
                <a:lnTo>
                  <a:pt x="4599" y="490"/>
                </a:lnTo>
                <a:lnTo>
                  <a:pt x="4599" y="502"/>
                </a:lnTo>
                <a:lnTo>
                  <a:pt x="4611" y="513"/>
                </a:lnTo>
                <a:lnTo>
                  <a:pt x="4623" y="513"/>
                </a:lnTo>
                <a:lnTo>
                  <a:pt x="4634" y="502"/>
                </a:lnTo>
                <a:lnTo>
                  <a:pt x="4646" y="525"/>
                </a:lnTo>
                <a:lnTo>
                  <a:pt x="4657" y="537"/>
                </a:lnTo>
                <a:lnTo>
                  <a:pt x="4669" y="537"/>
                </a:lnTo>
                <a:lnTo>
                  <a:pt x="4680" y="548"/>
                </a:lnTo>
                <a:lnTo>
                  <a:pt x="4692" y="560"/>
                </a:lnTo>
                <a:lnTo>
                  <a:pt x="4692" y="572"/>
                </a:lnTo>
                <a:lnTo>
                  <a:pt x="4703" y="583"/>
                </a:lnTo>
                <a:lnTo>
                  <a:pt x="4715" y="583"/>
                </a:lnTo>
                <a:lnTo>
                  <a:pt x="4715" y="595"/>
                </a:lnTo>
                <a:lnTo>
                  <a:pt x="4738" y="618"/>
                </a:lnTo>
                <a:lnTo>
                  <a:pt x="4749" y="630"/>
                </a:lnTo>
                <a:lnTo>
                  <a:pt x="4749" y="642"/>
                </a:lnTo>
                <a:lnTo>
                  <a:pt x="4761" y="653"/>
                </a:lnTo>
                <a:lnTo>
                  <a:pt x="4761" y="665"/>
                </a:lnTo>
                <a:lnTo>
                  <a:pt x="4772" y="665"/>
                </a:lnTo>
                <a:lnTo>
                  <a:pt x="4795" y="665"/>
                </a:lnTo>
                <a:lnTo>
                  <a:pt x="4795" y="677"/>
                </a:lnTo>
                <a:lnTo>
                  <a:pt x="4819" y="677"/>
                </a:lnTo>
                <a:lnTo>
                  <a:pt x="4830" y="700"/>
                </a:lnTo>
                <a:lnTo>
                  <a:pt x="4853" y="688"/>
                </a:lnTo>
                <a:lnTo>
                  <a:pt x="4865" y="700"/>
                </a:lnTo>
                <a:lnTo>
                  <a:pt x="4945" y="735"/>
                </a:lnTo>
                <a:lnTo>
                  <a:pt x="4945" y="747"/>
                </a:lnTo>
                <a:lnTo>
                  <a:pt x="4957" y="735"/>
                </a:lnTo>
                <a:lnTo>
                  <a:pt x="4957" y="747"/>
                </a:lnTo>
                <a:lnTo>
                  <a:pt x="4968" y="747"/>
                </a:lnTo>
                <a:lnTo>
                  <a:pt x="4968" y="759"/>
                </a:lnTo>
                <a:lnTo>
                  <a:pt x="4980" y="747"/>
                </a:lnTo>
                <a:lnTo>
                  <a:pt x="4980" y="759"/>
                </a:lnTo>
                <a:lnTo>
                  <a:pt x="4991" y="770"/>
                </a:lnTo>
                <a:lnTo>
                  <a:pt x="5003" y="770"/>
                </a:lnTo>
                <a:lnTo>
                  <a:pt x="5014" y="770"/>
                </a:lnTo>
                <a:lnTo>
                  <a:pt x="5014" y="782"/>
                </a:lnTo>
                <a:lnTo>
                  <a:pt x="5026" y="770"/>
                </a:lnTo>
                <a:lnTo>
                  <a:pt x="5038" y="770"/>
                </a:lnTo>
                <a:lnTo>
                  <a:pt x="5049" y="770"/>
                </a:lnTo>
                <a:lnTo>
                  <a:pt x="5038" y="759"/>
                </a:lnTo>
                <a:lnTo>
                  <a:pt x="5038" y="747"/>
                </a:lnTo>
                <a:lnTo>
                  <a:pt x="5038" y="735"/>
                </a:lnTo>
                <a:lnTo>
                  <a:pt x="5038" y="723"/>
                </a:lnTo>
                <a:lnTo>
                  <a:pt x="5026" y="712"/>
                </a:lnTo>
                <a:lnTo>
                  <a:pt x="5038" y="700"/>
                </a:lnTo>
                <a:lnTo>
                  <a:pt x="5038" y="688"/>
                </a:lnTo>
                <a:lnTo>
                  <a:pt x="5049" y="677"/>
                </a:lnTo>
                <a:lnTo>
                  <a:pt x="5061" y="665"/>
                </a:lnTo>
                <a:lnTo>
                  <a:pt x="5084" y="677"/>
                </a:lnTo>
                <a:lnTo>
                  <a:pt x="5118" y="677"/>
                </a:lnTo>
                <a:lnTo>
                  <a:pt x="5164" y="688"/>
                </a:lnTo>
                <a:lnTo>
                  <a:pt x="5187" y="700"/>
                </a:lnTo>
                <a:lnTo>
                  <a:pt x="5222" y="712"/>
                </a:lnTo>
                <a:lnTo>
                  <a:pt x="5234" y="700"/>
                </a:lnTo>
                <a:lnTo>
                  <a:pt x="5257" y="700"/>
                </a:lnTo>
                <a:lnTo>
                  <a:pt x="5257" y="712"/>
                </a:lnTo>
                <a:lnTo>
                  <a:pt x="5280" y="712"/>
                </a:lnTo>
                <a:lnTo>
                  <a:pt x="5314" y="712"/>
                </a:lnTo>
                <a:lnTo>
                  <a:pt x="5326" y="723"/>
                </a:lnTo>
                <a:lnTo>
                  <a:pt x="5337" y="723"/>
                </a:lnTo>
                <a:lnTo>
                  <a:pt x="5349" y="712"/>
                </a:lnTo>
                <a:lnTo>
                  <a:pt x="5372" y="712"/>
                </a:lnTo>
                <a:lnTo>
                  <a:pt x="5372" y="723"/>
                </a:lnTo>
                <a:lnTo>
                  <a:pt x="5383" y="723"/>
                </a:lnTo>
                <a:lnTo>
                  <a:pt x="5406" y="723"/>
                </a:lnTo>
                <a:lnTo>
                  <a:pt x="5429" y="735"/>
                </a:lnTo>
                <a:lnTo>
                  <a:pt x="5441" y="735"/>
                </a:lnTo>
                <a:lnTo>
                  <a:pt x="5453" y="735"/>
                </a:lnTo>
                <a:lnTo>
                  <a:pt x="5464" y="735"/>
                </a:lnTo>
                <a:lnTo>
                  <a:pt x="5476" y="735"/>
                </a:lnTo>
                <a:lnTo>
                  <a:pt x="5487" y="735"/>
                </a:lnTo>
                <a:lnTo>
                  <a:pt x="5510" y="747"/>
                </a:lnTo>
                <a:lnTo>
                  <a:pt x="5533" y="735"/>
                </a:lnTo>
                <a:lnTo>
                  <a:pt x="5545" y="735"/>
                </a:lnTo>
                <a:lnTo>
                  <a:pt x="5556" y="735"/>
                </a:lnTo>
                <a:lnTo>
                  <a:pt x="5591" y="735"/>
                </a:lnTo>
                <a:lnTo>
                  <a:pt x="5602" y="735"/>
                </a:lnTo>
                <a:lnTo>
                  <a:pt x="5614" y="735"/>
                </a:lnTo>
                <a:lnTo>
                  <a:pt x="5648" y="723"/>
                </a:lnTo>
                <a:lnTo>
                  <a:pt x="5660" y="723"/>
                </a:lnTo>
                <a:lnTo>
                  <a:pt x="5672" y="723"/>
                </a:lnTo>
                <a:lnTo>
                  <a:pt x="5672" y="735"/>
                </a:lnTo>
                <a:lnTo>
                  <a:pt x="5683" y="723"/>
                </a:lnTo>
                <a:lnTo>
                  <a:pt x="5706" y="700"/>
                </a:lnTo>
                <a:lnTo>
                  <a:pt x="5718" y="688"/>
                </a:lnTo>
                <a:lnTo>
                  <a:pt x="5706" y="677"/>
                </a:lnTo>
                <a:lnTo>
                  <a:pt x="5718" y="653"/>
                </a:lnTo>
                <a:lnTo>
                  <a:pt x="5729" y="642"/>
                </a:lnTo>
                <a:lnTo>
                  <a:pt x="5741" y="642"/>
                </a:lnTo>
                <a:lnTo>
                  <a:pt x="5752" y="630"/>
                </a:lnTo>
                <a:lnTo>
                  <a:pt x="5764" y="642"/>
                </a:lnTo>
                <a:lnTo>
                  <a:pt x="5787" y="630"/>
                </a:lnTo>
                <a:lnTo>
                  <a:pt x="5810" y="630"/>
                </a:lnTo>
                <a:lnTo>
                  <a:pt x="5856" y="653"/>
                </a:lnTo>
                <a:lnTo>
                  <a:pt x="5867" y="630"/>
                </a:lnTo>
                <a:lnTo>
                  <a:pt x="5914" y="653"/>
                </a:lnTo>
                <a:lnTo>
                  <a:pt x="5983" y="665"/>
                </a:lnTo>
                <a:lnTo>
                  <a:pt x="6040" y="688"/>
                </a:lnTo>
                <a:lnTo>
                  <a:pt x="6063" y="677"/>
                </a:lnTo>
                <a:lnTo>
                  <a:pt x="6063" y="688"/>
                </a:lnTo>
                <a:lnTo>
                  <a:pt x="6087" y="665"/>
                </a:lnTo>
                <a:lnTo>
                  <a:pt x="6087" y="618"/>
                </a:lnTo>
                <a:lnTo>
                  <a:pt x="6098" y="583"/>
                </a:lnTo>
                <a:lnTo>
                  <a:pt x="6121" y="583"/>
                </a:lnTo>
                <a:lnTo>
                  <a:pt x="6144" y="595"/>
                </a:lnTo>
                <a:lnTo>
                  <a:pt x="6156" y="595"/>
                </a:lnTo>
                <a:lnTo>
                  <a:pt x="6167" y="607"/>
                </a:lnTo>
                <a:lnTo>
                  <a:pt x="6167" y="618"/>
                </a:lnTo>
                <a:lnTo>
                  <a:pt x="6167" y="630"/>
                </a:lnTo>
                <a:lnTo>
                  <a:pt x="6167" y="653"/>
                </a:lnTo>
                <a:lnTo>
                  <a:pt x="6179" y="653"/>
                </a:lnTo>
                <a:lnTo>
                  <a:pt x="6179" y="665"/>
                </a:lnTo>
                <a:lnTo>
                  <a:pt x="6213" y="665"/>
                </a:lnTo>
                <a:lnTo>
                  <a:pt x="6225" y="677"/>
                </a:lnTo>
                <a:lnTo>
                  <a:pt x="6236" y="677"/>
                </a:lnTo>
                <a:lnTo>
                  <a:pt x="6248" y="677"/>
                </a:lnTo>
                <a:lnTo>
                  <a:pt x="6259" y="688"/>
                </a:lnTo>
                <a:lnTo>
                  <a:pt x="6294" y="677"/>
                </a:lnTo>
                <a:lnTo>
                  <a:pt x="6306" y="677"/>
                </a:lnTo>
                <a:lnTo>
                  <a:pt x="6317" y="677"/>
                </a:lnTo>
                <a:lnTo>
                  <a:pt x="6317" y="665"/>
                </a:lnTo>
                <a:lnTo>
                  <a:pt x="6329" y="665"/>
                </a:lnTo>
                <a:lnTo>
                  <a:pt x="6340" y="665"/>
                </a:lnTo>
                <a:lnTo>
                  <a:pt x="6352" y="630"/>
                </a:lnTo>
                <a:lnTo>
                  <a:pt x="6363" y="630"/>
                </a:lnTo>
                <a:lnTo>
                  <a:pt x="6386" y="618"/>
                </a:lnTo>
                <a:lnTo>
                  <a:pt x="6409" y="607"/>
                </a:lnTo>
                <a:lnTo>
                  <a:pt x="6409" y="595"/>
                </a:lnTo>
                <a:lnTo>
                  <a:pt x="6398" y="595"/>
                </a:lnTo>
                <a:lnTo>
                  <a:pt x="6398" y="583"/>
                </a:lnTo>
                <a:lnTo>
                  <a:pt x="6409" y="560"/>
                </a:lnTo>
                <a:lnTo>
                  <a:pt x="6409" y="548"/>
                </a:lnTo>
                <a:lnTo>
                  <a:pt x="6409" y="537"/>
                </a:lnTo>
                <a:lnTo>
                  <a:pt x="6467" y="525"/>
                </a:lnTo>
                <a:lnTo>
                  <a:pt x="6478" y="525"/>
                </a:lnTo>
                <a:lnTo>
                  <a:pt x="6490" y="525"/>
                </a:lnTo>
                <a:lnTo>
                  <a:pt x="6513" y="525"/>
                </a:lnTo>
                <a:lnTo>
                  <a:pt x="6525" y="548"/>
                </a:lnTo>
                <a:lnTo>
                  <a:pt x="6536" y="548"/>
                </a:lnTo>
                <a:lnTo>
                  <a:pt x="6548" y="560"/>
                </a:lnTo>
                <a:lnTo>
                  <a:pt x="6559" y="560"/>
                </a:lnTo>
                <a:lnTo>
                  <a:pt x="6582" y="572"/>
                </a:lnTo>
                <a:lnTo>
                  <a:pt x="6594" y="572"/>
                </a:lnTo>
                <a:lnTo>
                  <a:pt x="6605" y="572"/>
                </a:lnTo>
                <a:lnTo>
                  <a:pt x="6628" y="572"/>
                </a:lnTo>
                <a:lnTo>
                  <a:pt x="6651" y="583"/>
                </a:lnTo>
                <a:lnTo>
                  <a:pt x="6709" y="583"/>
                </a:lnTo>
                <a:lnTo>
                  <a:pt x="6755" y="607"/>
                </a:lnTo>
                <a:lnTo>
                  <a:pt x="6778" y="607"/>
                </a:lnTo>
                <a:lnTo>
                  <a:pt x="6801" y="583"/>
                </a:lnTo>
                <a:lnTo>
                  <a:pt x="6882" y="525"/>
                </a:lnTo>
                <a:lnTo>
                  <a:pt x="6974" y="653"/>
                </a:lnTo>
                <a:lnTo>
                  <a:pt x="6974" y="665"/>
                </a:lnTo>
                <a:lnTo>
                  <a:pt x="6986" y="665"/>
                </a:lnTo>
                <a:lnTo>
                  <a:pt x="6974" y="653"/>
                </a:lnTo>
                <a:lnTo>
                  <a:pt x="6986" y="653"/>
                </a:lnTo>
                <a:lnTo>
                  <a:pt x="6986" y="642"/>
                </a:lnTo>
                <a:lnTo>
                  <a:pt x="6997" y="630"/>
                </a:lnTo>
                <a:lnTo>
                  <a:pt x="6986" y="618"/>
                </a:lnTo>
                <a:lnTo>
                  <a:pt x="6997" y="607"/>
                </a:lnTo>
                <a:lnTo>
                  <a:pt x="6986" y="595"/>
                </a:lnTo>
                <a:lnTo>
                  <a:pt x="6997" y="583"/>
                </a:lnTo>
                <a:lnTo>
                  <a:pt x="7020" y="572"/>
                </a:lnTo>
                <a:lnTo>
                  <a:pt x="7032" y="560"/>
                </a:lnTo>
                <a:lnTo>
                  <a:pt x="7032" y="548"/>
                </a:lnTo>
                <a:lnTo>
                  <a:pt x="7043" y="548"/>
                </a:lnTo>
                <a:lnTo>
                  <a:pt x="7066" y="548"/>
                </a:lnTo>
                <a:lnTo>
                  <a:pt x="7078" y="537"/>
                </a:lnTo>
                <a:lnTo>
                  <a:pt x="7089" y="548"/>
                </a:lnTo>
                <a:lnTo>
                  <a:pt x="7112" y="548"/>
                </a:lnTo>
                <a:lnTo>
                  <a:pt x="7124" y="548"/>
                </a:lnTo>
                <a:lnTo>
                  <a:pt x="7136" y="560"/>
                </a:lnTo>
                <a:lnTo>
                  <a:pt x="7147" y="572"/>
                </a:lnTo>
                <a:lnTo>
                  <a:pt x="7159" y="583"/>
                </a:lnTo>
                <a:lnTo>
                  <a:pt x="7159" y="572"/>
                </a:lnTo>
                <a:lnTo>
                  <a:pt x="7170" y="572"/>
                </a:lnTo>
                <a:lnTo>
                  <a:pt x="7159" y="560"/>
                </a:lnTo>
                <a:lnTo>
                  <a:pt x="7170" y="560"/>
                </a:lnTo>
                <a:lnTo>
                  <a:pt x="7182" y="548"/>
                </a:lnTo>
                <a:lnTo>
                  <a:pt x="7193" y="537"/>
                </a:lnTo>
                <a:lnTo>
                  <a:pt x="7193" y="548"/>
                </a:lnTo>
                <a:lnTo>
                  <a:pt x="7193" y="537"/>
                </a:lnTo>
                <a:lnTo>
                  <a:pt x="7205" y="537"/>
                </a:lnTo>
                <a:lnTo>
                  <a:pt x="7205" y="525"/>
                </a:lnTo>
                <a:lnTo>
                  <a:pt x="7216" y="525"/>
                </a:lnTo>
                <a:lnTo>
                  <a:pt x="7228" y="537"/>
                </a:lnTo>
                <a:lnTo>
                  <a:pt x="7228" y="525"/>
                </a:lnTo>
                <a:lnTo>
                  <a:pt x="7228" y="513"/>
                </a:lnTo>
                <a:lnTo>
                  <a:pt x="7239" y="537"/>
                </a:lnTo>
                <a:lnTo>
                  <a:pt x="7239" y="525"/>
                </a:lnTo>
                <a:lnTo>
                  <a:pt x="7239" y="513"/>
                </a:lnTo>
                <a:lnTo>
                  <a:pt x="7251" y="513"/>
                </a:lnTo>
                <a:lnTo>
                  <a:pt x="7262" y="502"/>
                </a:lnTo>
                <a:lnTo>
                  <a:pt x="7262" y="490"/>
                </a:lnTo>
                <a:lnTo>
                  <a:pt x="7274" y="502"/>
                </a:lnTo>
                <a:lnTo>
                  <a:pt x="7274" y="490"/>
                </a:lnTo>
                <a:lnTo>
                  <a:pt x="7274" y="478"/>
                </a:lnTo>
                <a:lnTo>
                  <a:pt x="7285" y="490"/>
                </a:lnTo>
                <a:lnTo>
                  <a:pt x="7285" y="478"/>
                </a:lnTo>
                <a:lnTo>
                  <a:pt x="7297" y="478"/>
                </a:lnTo>
                <a:lnTo>
                  <a:pt x="7297" y="467"/>
                </a:lnTo>
                <a:lnTo>
                  <a:pt x="7308" y="467"/>
                </a:lnTo>
                <a:lnTo>
                  <a:pt x="7308" y="455"/>
                </a:lnTo>
                <a:lnTo>
                  <a:pt x="7320" y="467"/>
                </a:lnTo>
                <a:lnTo>
                  <a:pt x="7320" y="455"/>
                </a:lnTo>
                <a:lnTo>
                  <a:pt x="7320" y="443"/>
                </a:lnTo>
                <a:lnTo>
                  <a:pt x="7331" y="443"/>
                </a:lnTo>
                <a:lnTo>
                  <a:pt x="7331" y="432"/>
                </a:lnTo>
                <a:lnTo>
                  <a:pt x="7331" y="420"/>
                </a:lnTo>
                <a:lnTo>
                  <a:pt x="7343" y="420"/>
                </a:lnTo>
                <a:lnTo>
                  <a:pt x="7355" y="432"/>
                </a:lnTo>
                <a:lnTo>
                  <a:pt x="7366" y="432"/>
                </a:lnTo>
                <a:lnTo>
                  <a:pt x="7378" y="443"/>
                </a:lnTo>
                <a:lnTo>
                  <a:pt x="7389" y="455"/>
                </a:lnTo>
                <a:lnTo>
                  <a:pt x="7401" y="467"/>
                </a:lnTo>
                <a:lnTo>
                  <a:pt x="7424" y="478"/>
                </a:lnTo>
                <a:lnTo>
                  <a:pt x="7435" y="478"/>
                </a:lnTo>
                <a:lnTo>
                  <a:pt x="7447" y="490"/>
                </a:lnTo>
                <a:lnTo>
                  <a:pt x="7481" y="490"/>
                </a:lnTo>
                <a:lnTo>
                  <a:pt x="7493" y="478"/>
                </a:lnTo>
                <a:lnTo>
                  <a:pt x="7504" y="478"/>
                </a:lnTo>
                <a:lnTo>
                  <a:pt x="7527" y="467"/>
                </a:lnTo>
                <a:lnTo>
                  <a:pt x="7539" y="467"/>
                </a:lnTo>
                <a:lnTo>
                  <a:pt x="7562" y="467"/>
                </a:lnTo>
                <a:lnTo>
                  <a:pt x="7585" y="455"/>
                </a:lnTo>
                <a:lnTo>
                  <a:pt x="7597" y="455"/>
                </a:lnTo>
                <a:lnTo>
                  <a:pt x="7597" y="467"/>
                </a:lnTo>
                <a:lnTo>
                  <a:pt x="7608" y="467"/>
                </a:lnTo>
                <a:lnTo>
                  <a:pt x="7608" y="478"/>
                </a:lnTo>
                <a:lnTo>
                  <a:pt x="7620" y="478"/>
                </a:lnTo>
                <a:lnTo>
                  <a:pt x="7643" y="502"/>
                </a:lnTo>
                <a:lnTo>
                  <a:pt x="7631" y="513"/>
                </a:lnTo>
                <a:lnTo>
                  <a:pt x="7631" y="537"/>
                </a:lnTo>
                <a:lnTo>
                  <a:pt x="7631" y="548"/>
                </a:lnTo>
                <a:lnTo>
                  <a:pt x="7643" y="560"/>
                </a:lnTo>
                <a:lnTo>
                  <a:pt x="7643" y="572"/>
                </a:lnTo>
                <a:lnTo>
                  <a:pt x="7631" y="595"/>
                </a:lnTo>
                <a:lnTo>
                  <a:pt x="7643" y="595"/>
                </a:lnTo>
                <a:lnTo>
                  <a:pt x="7631" y="607"/>
                </a:lnTo>
                <a:lnTo>
                  <a:pt x="7631" y="618"/>
                </a:lnTo>
                <a:lnTo>
                  <a:pt x="7631" y="630"/>
                </a:lnTo>
                <a:lnTo>
                  <a:pt x="7631" y="653"/>
                </a:lnTo>
                <a:lnTo>
                  <a:pt x="7654" y="665"/>
                </a:lnTo>
                <a:lnTo>
                  <a:pt x="7666" y="677"/>
                </a:lnTo>
                <a:lnTo>
                  <a:pt x="7677" y="665"/>
                </a:lnTo>
                <a:lnTo>
                  <a:pt x="7689" y="665"/>
                </a:lnTo>
                <a:lnTo>
                  <a:pt x="7712" y="677"/>
                </a:lnTo>
                <a:lnTo>
                  <a:pt x="7723" y="677"/>
                </a:lnTo>
                <a:lnTo>
                  <a:pt x="7758" y="688"/>
                </a:lnTo>
                <a:lnTo>
                  <a:pt x="7770" y="688"/>
                </a:lnTo>
                <a:lnTo>
                  <a:pt x="7770" y="700"/>
                </a:lnTo>
                <a:lnTo>
                  <a:pt x="7758" y="735"/>
                </a:lnTo>
                <a:lnTo>
                  <a:pt x="7758" y="747"/>
                </a:lnTo>
                <a:lnTo>
                  <a:pt x="7758" y="759"/>
                </a:lnTo>
                <a:lnTo>
                  <a:pt x="7770" y="770"/>
                </a:lnTo>
                <a:lnTo>
                  <a:pt x="7781" y="782"/>
                </a:lnTo>
                <a:lnTo>
                  <a:pt x="7770" y="817"/>
                </a:lnTo>
                <a:lnTo>
                  <a:pt x="7781" y="817"/>
                </a:lnTo>
                <a:lnTo>
                  <a:pt x="7770" y="829"/>
                </a:lnTo>
                <a:lnTo>
                  <a:pt x="7770" y="840"/>
                </a:lnTo>
                <a:lnTo>
                  <a:pt x="7770" y="852"/>
                </a:lnTo>
                <a:lnTo>
                  <a:pt x="7770" y="875"/>
                </a:lnTo>
                <a:lnTo>
                  <a:pt x="7770" y="887"/>
                </a:lnTo>
                <a:lnTo>
                  <a:pt x="7827" y="899"/>
                </a:lnTo>
                <a:lnTo>
                  <a:pt x="7839" y="910"/>
                </a:lnTo>
                <a:lnTo>
                  <a:pt x="7839" y="934"/>
                </a:lnTo>
                <a:lnTo>
                  <a:pt x="7839" y="957"/>
                </a:lnTo>
                <a:lnTo>
                  <a:pt x="7827" y="969"/>
                </a:lnTo>
                <a:lnTo>
                  <a:pt x="7839" y="980"/>
                </a:lnTo>
                <a:lnTo>
                  <a:pt x="7827" y="992"/>
                </a:lnTo>
                <a:lnTo>
                  <a:pt x="7839" y="992"/>
                </a:lnTo>
                <a:lnTo>
                  <a:pt x="7839" y="1004"/>
                </a:lnTo>
                <a:lnTo>
                  <a:pt x="7839" y="1015"/>
                </a:lnTo>
                <a:lnTo>
                  <a:pt x="7827" y="1039"/>
                </a:lnTo>
                <a:lnTo>
                  <a:pt x="7816" y="1039"/>
                </a:lnTo>
                <a:lnTo>
                  <a:pt x="7816" y="1050"/>
                </a:lnTo>
                <a:lnTo>
                  <a:pt x="7827" y="1062"/>
                </a:lnTo>
                <a:lnTo>
                  <a:pt x="7827" y="1097"/>
                </a:lnTo>
                <a:lnTo>
                  <a:pt x="7827" y="1109"/>
                </a:lnTo>
                <a:lnTo>
                  <a:pt x="7816" y="1109"/>
                </a:lnTo>
                <a:lnTo>
                  <a:pt x="7816" y="1121"/>
                </a:lnTo>
                <a:lnTo>
                  <a:pt x="7804" y="1132"/>
                </a:lnTo>
                <a:lnTo>
                  <a:pt x="7793" y="1132"/>
                </a:lnTo>
                <a:lnTo>
                  <a:pt x="7793" y="1144"/>
                </a:lnTo>
                <a:lnTo>
                  <a:pt x="7781" y="1156"/>
                </a:lnTo>
                <a:lnTo>
                  <a:pt x="7781" y="1167"/>
                </a:lnTo>
                <a:lnTo>
                  <a:pt x="7770" y="1167"/>
                </a:lnTo>
                <a:lnTo>
                  <a:pt x="7770" y="1179"/>
                </a:lnTo>
                <a:lnTo>
                  <a:pt x="7746" y="1202"/>
                </a:lnTo>
                <a:lnTo>
                  <a:pt x="7723" y="1214"/>
                </a:lnTo>
                <a:lnTo>
                  <a:pt x="7723" y="1226"/>
                </a:lnTo>
                <a:lnTo>
                  <a:pt x="7723" y="1237"/>
                </a:lnTo>
                <a:lnTo>
                  <a:pt x="7712" y="1261"/>
                </a:lnTo>
                <a:lnTo>
                  <a:pt x="7689" y="1272"/>
                </a:lnTo>
                <a:lnTo>
                  <a:pt x="7689" y="1284"/>
                </a:lnTo>
                <a:lnTo>
                  <a:pt x="7677" y="1296"/>
                </a:lnTo>
                <a:lnTo>
                  <a:pt x="7666" y="1307"/>
                </a:lnTo>
                <a:lnTo>
                  <a:pt x="7677" y="1307"/>
                </a:lnTo>
                <a:lnTo>
                  <a:pt x="7689" y="1319"/>
                </a:lnTo>
                <a:lnTo>
                  <a:pt x="7700" y="1319"/>
                </a:lnTo>
                <a:lnTo>
                  <a:pt x="7712" y="1331"/>
                </a:lnTo>
                <a:lnTo>
                  <a:pt x="7746" y="1331"/>
                </a:lnTo>
                <a:lnTo>
                  <a:pt x="7758" y="1342"/>
                </a:lnTo>
                <a:lnTo>
                  <a:pt x="7781" y="1354"/>
                </a:lnTo>
                <a:lnTo>
                  <a:pt x="7781" y="1366"/>
                </a:lnTo>
                <a:lnTo>
                  <a:pt x="7793" y="1354"/>
                </a:lnTo>
                <a:lnTo>
                  <a:pt x="7804" y="1366"/>
                </a:lnTo>
                <a:lnTo>
                  <a:pt x="7827" y="1366"/>
                </a:lnTo>
                <a:lnTo>
                  <a:pt x="7850" y="1377"/>
                </a:lnTo>
                <a:lnTo>
                  <a:pt x="7862" y="1401"/>
                </a:lnTo>
                <a:lnTo>
                  <a:pt x="7885" y="1401"/>
                </a:lnTo>
                <a:lnTo>
                  <a:pt x="7896" y="1401"/>
                </a:lnTo>
                <a:lnTo>
                  <a:pt x="7908" y="1401"/>
                </a:lnTo>
                <a:lnTo>
                  <a:pt x="7942" y="1424"/>
                </a:lnTo>
                <a:lnTo>
                  <a:pt x="7965" y="1424"/>
                </a:lnTo>
                <a:lnTo>
                  <a:pt x="7989" y="1412"/>
                </a:lnTo>
                <a:lnTo>
                  <a:pt x="8023" y="1436"/>
                </a:lnTo>
                <a:lnTo>
                  <a:pt x="8046" y="1447"/>
                </a:lnTo>
                <a:lnTo>
                  <a:pt x="8058" y="1459"/>
                </a:lnTo>
                <a:lnTo>
                  <a:pt x="8058" y="1483"/>
                </a:lnTo>
                <a:lnTo>
                  <a:pt x="8092" y="1541"/>
                </a:lnTo>
                <a:lnTo>
                  <a:pt x="8104" y="1553"/>
                </a:lnTo>
                <a:lnTo>
                  <a:pt x="8115" y="1564"/>
                </a:lnTo>
                <a:lnTo>
                  <a:pt x="8127" y="1588"/>
                </a:lnTo>
                <a:lnTo>
                  <a:pt x="8150" y="1599"/>
                </a:lnTo>
                <a:lnTo>
                  <a:pt x="8161" y="1611"/>
                </a:lnTo>
                <a:lnTo>
                  <a:pt x="8173" y="1611"/>
                </a:lnTo>
                <a:lnTo>
                  <a:pt x="8196" y="1623"/>
                </a:lnTo>
                <a:lnTo>
                  <a:pt x="8231" y="1658"/>
                </a:lnTo>
                <a:lnTo>
                  <a:pt x="8254" y="1681"/>
                </a:lnTo>
                <a:lnTo>
                  <a:pt x="8265" y="1669"/>
                </a:lnTo>
                <a:lnTo>
                  <a:pt x="8277" y="1681"/>
                </a:lnTo>
                <a:lnTo>
                  <a:pt x="8288" y="1669"/>
                </a:lnTo>
                <a:lnTo>
                  <a:pt x="8311" y="1669"/>
                </a:lnTo>
                <a:lnTo>
                  <a:pt x="8323" y="1658"/>
                </a:lnTo>
                <a:lnTo>
                  <a:pt x="8334" y="1658"/>
                </a:lnTo>
                <a:lnTo>
                  <a:pt x="8334" y="1669"/>
                </a:lnTo>
                <a:lnTo>
                  <a:pt x="8346" y="1681"/>
                </a:lnTo>
                <a:lnTo>
                  <a:pt x="8357" y="1681"/>
                </a:lnTo>
                <a:lnTo>
                  <a:pt x="8357" y="1693"/>
                </a:lnTo>
                <a:lnTo>
                  <a:pt x="8369" y="1704"/>
                </a:lnTo>
                <a:lnTo>
                  <a:pt x="8392" y="1704"/>
                </a:lnTo>
                <a:lnTo>
                  <a:pt x="8392" y="1716"/>
                </a:lnTo>
                <a:lnTo>
                  <a:pt x="8404" y="1704"/>
                </a:lnTo>
                <a:lnTo>
                  <a:pt x="8404" y="1693"/>
                </a:lnTo>
                <a:lnTo>
                  <a:pt x="8415" y="1693"/>
                </a:lnTo>
                <a:lnTo>
                  <a:pt x="8427" y="1693"/>
                </a:lnTo>
                <a:lnTo>
                  <a:pt x="8438" y="1693"/>
                </a:lnTo>
                <a:lnTo>
                  <a:pt x="8450" y="1704"/>
                </a:lnTo>
                <a:lnTo>
                  <a:pt x="8461" y="1704"/>
                </a:lnTo>
                <a:lnTo>
                  <a:pt x="8484" y="1716"/>
                </a:lnTo>
                <a:lnTo>
                  <a:pt x="8507" y="1693"/>
                </a:lnTo>
                <a:lnTo>
                  <a:pt x="8519" y="1704"/>
                </a:lnTo>
                <a:lnTo>
                  <a:pt x="8530" y="1693"/>
                </a:lnTo>
                <a:lnTo>
                  <a:pt x="8542" y="1704"/>
                </a:lnTo>
                <a:lnTo>
                  <a:pt x="8553" y="1716"/>
                </a:lnTo>
                <a:lnTo>
                  <a:pt x="8553" y="1739"/>
                </a:lnTo>
                <a:lnTo>
                  <a:pt x="8542" y="1751"/>
                </a:lnTo>
                <a:lnTo>
                  <a:pt x="8530" y="1774"/>
                </a:lnTo>
                <a:lnTo>
                  <a:pt x="8519" y="1809"/>
                </a:lnTo>
                <a:lnTo>
                  <a:pt x="8530" y="1821"/>
                </a:lnTo>
                <a:lnTo>
                  <a:pt x="8519" y="1845"/>
                </a:lnTo>
                <a:lnTo>
                  <a:pt x="8507" y="1903"/>
                </a:lnTo>
                <a:lnTo>
                  <a:pt x="8519" y="1915"/>
                </a:lnTo>
                <a:lnTo>
                  <a:pt x="8519" y="1961"/>
                </a:lnTo>
                <a:lnTo>
                  <a:pt x="8530" y="1996"/>
                </a:lnTo>
                <a:lnTo>
                  <a:pt x="8519" y="2008"/>
                </a:lnTo>
                <a:lnTo>
                  <a:pt x="8507" y="2008"/>
                </a:lnTo>
                <a:lnTo>
                  <a:pt x="8507" y="2031"/>
                </a:lnTo>
                <a:lnTo>
                  <a:pt x="8507" y="2043"/>
                </a:lnTo>
                <a:lnTo>
                  <a:pt x="8507" y="2055"/>
                </a:lnTo>
                <a:lnTo>
                  <a:pt x="8507" y="2066"/>
                </a:lnTo>
                <a:lnTo>
                  <a:pt x="8507" y="2078"/>
                </a:lnTo>
                <a:lnTo>
                  <a:pt x="8507" y="2101"/>
                </a:lnTo>
                <a:lnTo>
                  <a:pt x="8507" y="2113"/>
                </a:lnTo>
                <a:lnTo>
                  <a:pt x="8519" y="2136"/>
                </a:lnTo>
                <a:lnTo>
                  <a:pt x="8530" y="2148"/>
                </a:lnTo>
                <a:lnTo>
                  <a:pt x="8530" y="2160"/>
                </a:lnTo>
                <a:lnTo>
                  <a:pt x="8542" y="2160"/>
                </a:lnTo>
                <a:lnTo>
                  <a:pt x="8553" y="2171"/>
                </a:lnTo>
                <a:lnTo>
                  <a:pt x="8553" y="2195"/>
                </a:lnTo>
                <a:lnTo>
                  <a:pt x="8565" y="2206"/>
                </a:lnTo>
                <a:lnTo>
                  <a:pt x="8565" y="2218"/>
                </a:lnTo>
                <a:lnTo>
                  <a:pt x="8576" y="2230"/>
                </a:lnTo>
                <a:lnTo>
                  <a:pt x="8588" y="2241"/>
                </a:lnTo>
                <a:lnTo>
                  <a:pt x="8599" y="2253"/>
                </a:lnTo>
                <a:lnTo>
                  <a:pt x="8588" y="2265"/>
                </a:lnTo>
                <a:lnTo>
                  <a:pt x="8599" y="2265"/>
                </a:lnTo>
                <a:lnTo>
                  <a:pt x="8657" y="2358"/>
                </a:lnTo>
                <a:lnTo>
                  <a:pt x="8657" y="2370"/>
                </a:lnTo>
                <a:lnTo>
                  <a:pt x="8726" y="2463"/>
                </a:lnTo>
                <a:lnTo>
                  <a:pt x="8738" y="2463"/>
                </a:lnTo>
                <a:lnTo>
                  <a:pt x="8749" y="2487"/>
                </a:lnTo>
                <a:lnTo>
                  <a:pt x="8761" y="2522"/>
                </a:lnTo>
                <a:lnTo>
                  <a:pt x="8761" y="2533"/>
                </a:lnTo>
                <a:lnTo>
                  <a:pt x="8818" y="2568"/>
                </a:lnTo>
                <a:lnTo>
                  <a:pt x="8818" y="2533"/>
                </a:lnTo>
                <a:lnTo>
                  <a:pt x="8842" y="2533"/>
                </a:lnTo>
                <a:lnTo>
                  <a:pt x="8865" y="2545"/>
                </a:lnTo>
                <a:lnTo>
                  <a:pt x="8934" y="2545"/>
                </a:lnTo>
                <a:lnTo>
                  <a:pt x="8980" y="2592"/>
                </a:lnTo>
                <a:lnTo>
                  <a:pt x="9049" y="2627"/>
                </a:lnTo>
                <a:lnTo>
                  <a:pt x="9107" y="2685"/>
                </a:lnTo>
                <a:lnTo>
                  <a:pt x="9095" y="2685"/>
                </a:lnTo>
                <a:lnTo>
                  <a:pt x="9084" y="2685"/>
                </a:lnTo>
                <a:lnTo>
                  <a:pt x="9072" y="2720"/>
                </a:lnTo>
                <a:lnTo>
                  <a:pt x="9061" y="2720"/>
                </a:lnTo>
                <a:lnTo>
                  <a:pt x="9049" y="2720"/>
                </a:lnTo>
                <a:lnTo>
                  <a:pt x="9038" y="2720"/>
                </a:lnTo>
                <a:lnTo>
                  <a:pt x="9003" y="2755"/>
                </a:lnTo>
                <a:lnTo>
                  <a:pt x="8980" y="2825"/>
                </a:lnTo>
                <a:lnTo>
                  <a:pt x="8957" y="2837"/>
                </a:lnTo>
                <a:lnTo>
                  <a:pt x="8957" y="2849"/>
                </a:lnTo>
                <a:lnTo>
                  <a:pt x="8945" y="2860"/>
                </a:lnTo>
                <a:lnTo>
                  <a:pt x="8934" y="2872"/>
                </a:lnTo>
                <a:lnTo>
                  <a:pt x="8922" y="2884"/>
                </a:lnTo>
                <a:lnTo>
                  <a:pt x="8922" y="2895"/>
                </a:lnTo>
                <a:lnTo>
                  <a:pt x="8899" y="2907"/>
                </a:lnTo>
                <a:lnTo>
                  <a:pt x="8899" y="2919"/>
                </a:lnTo>
                <a:lnTo>
                  <a:pt x="8888" y="2930"/>
                </a:lnTo>
                <a:lnTo>
                  <a:pt x="8888" y="2942"/>
                </a:lnTo>
                <a:lnTo>
                  <a:pt x="8888" y="2954"/>
                </a:lnTo>
                <a:lnTo>
                  <a:pt x="8865" y="2965"/>
                </a:lnTo>
                <a:lnTo>
                  <a:pt x="8853" y="2965"/>
                </a:lnTo>
                <a:lnTo>
                  <a:pt x="8842" y="2989"/>
                </a:lnTo>
                <a:lnTo>
                  <a:pt x="8818" y="3059"/>
                </a:lnTo>
                <a:lnTo>
                  <a:pt x="8818" y="3071"/>
                </a:lnTo>
                <a:lnTo>
                  <a:pt x="8818" y="3059"/>
                </a:lnTo>
                <a:lnTo>
                  <a:pt x="8807" y="3059"/>
                </a:lnTo>
                <a:lnTo>
                  <a:pt x="8807" y="3082"/>
                </a:lnTo>
                <a:lnTo>
                  <a:pt x="8807" y="3094"/>
                </a:lnTo>
                <a:lnTo>
                  <a:pt x="8807" y="3129"/>
                </a:lnTo>
                <a:lnTo>
                  <a:pt x="8795" y="3176"/>
                </a:lnTo>
                <a:lnTo>
                  <a:pt x="8795" y="3187"/>
                </a:lnTo>
                <a:lnTo>
                  <a:pt x="8784" y="3199"/>
                </a:lnTo>
                <a:lnTo>
                  <a:pt x="8772" y="3211"/>
                </a:lnTo>
                <a:lnTo>
                  <a:pt x="8772" y="3246"/>
                </a:lnTo>
                <a:lnTo>
                  <a:pt x="8772" y="3292"/>
                </a:lnTo>
                <a:lnTo>
                  <a:pt x="8761" y="3292"/>
                </a:lnTo>
                <a:lnTo>
                  <a:pt x="8761" y="3304"/>
                </a:lnTo>
                <a:lnTo>
                  <a:pt x="8749" y="3316"/>
                </a:lnTo>
                <a:lnTo>
                  <a:pt x="8749" y="3327"/>
                </a:lnTo>
                <a:lnTo>
                  <a:pt x="8738" y="3339"/>
                </a:lnTo>
                <a:lnTo>
                  <a:pt x="8726" y="3351"/>
                </a:lnTo>
                <a:lnTo>
                  <a:pt x="8726" y="3374"/>
                </a:lnTo>
                <a:lnTo>
                  <a:pt x="8715" y="3374"/>
                </a:lnTo>
                <a:lnTo>
                  <a:pt x="8726" y="3374"/>
                </a:lnTo>
                <a:lnTo>
                  <a:pt x="8726" y="3398"/>
                </a:lnTo>
                <a:lnTo>
                  <a:pt x="8715" y="3409"/>
                </a:lnTo>
                <a:lnTo>
                  <a:pt x="8703" y="3433"/>
                </a:lnTo>
                <a:lnTo>
                  <a:pt x="8692" y="3444"/>
                </a:lnTo>
                <a:lnTo>
                  <a:pt x="8692" y="3468"/>
                </a:lnTo>
                <a:lnTo>
                  <a:pt x="8703" y="3468"/>
                </a:lnTo>
                <a:lnTo>
                  <a:pt x="8703" y="3479"/>
                </a:lnTo>
                <a:lnTo>
                  <a:pt x="8692" y="3468"/>
                </a:lnTo>
                <a:lnTo>
                  <a:pt x="8692" y="3491"/>
                </a:lnTo>
                <a:lnTo>
                  <a:pt x="8692" y="3479"/>
                </a:lnTo>
                <a:lnTo>
                  <a:pt x="8692" y="3491"/>
                </a:lnTo>
                <a:lnTo>
                  <a:pt x="8703" y="3491"/>
                </a:lnTo>
                <a:lnTo>
                  <a:pt x="8692" y="3491"/>
                </a:lnTo>
                <a:lnTo>
                  <a:pt x="8692" y="3514"/>
                </a:lnTo>
                <a:lnTo>
                  <a:pt x="8703" y="3526"/>
                </a:lnTo>
                <a:lnTo>
                  <a:pt x="8692" y="3538"/>
                </a:lnTo>
                <a:lnTo>
                  <a:pt x="8692" y="3549"/>
                </a:lnTo>
                <a:lnTo>
                  <a:pt x="8669" y="3549"/>
                </a:lnTo>
                <a:lnTo>
                  <a:pt x="8657" y="3549"/>
                </a:lnTo>
                <a:lnTo>
                  <a:pt x="8634" y="3549"/>
                </a:lnTo>
                <a:lnTo>
                  <a:pt x="8623" y="3561"/>
                </a:lnTo>
                <a:lnTo>
                  <a:pt x="8611" y="3573"/>
                </a:lnTo>
                <a:lnTo>
                  <a:pt x="8611" y="3584"/>
                </a:lnTo>
                <a:lnTo>
                  <a:pt x="8599" y="3596"/>
                </a:lnTo>
                <a:lnTo>
                  <a:pt x="8599" y="3608"/>
                </a:lnTo>
                <a:lnTo>
                  <a:pt x="8588" y="3608"/>
                </a:lnTo>
                <a:lnTo>
                  <a:pt x="8588" y="3619"/>
                </a:lnTo>
                <a:lnTo>
                  <a:pt x="8576" y="3619"/>
                </a:lnTo>
                <a:lnTo>
                  <a:pt x="8565" y="3619"/>
                </a:lnTo>
                <a:lnTo>
                  <a:pt x="8553" y="3631"/>
                </a:lnTo>
                <a:lnTo>
                  <a:pt x="8553" y="3643"/>
                </a:lnTo>
                <a:lnTo>
                  <a:pt x="8542" y="3654"/>
                </a:lnTo>
                <a:lnTo>
                  <a:pt x="8530" y="3654"/>
                </a:lnTo>
                <a:lnTo>
                  <a:pt x="8530" y="3666"/>
                </a:lnTo>
                <a:lnTo>
                  <a:pt x="8530" y="3678"/>
                </a:lnTo>
                <a:lnTo>
                  <a:pt x="8542" y="3678"/>
                </a:lnTo>
                <a:lnTo>
                  <a:pt x="8530" y="3689"/>
                </a:lnTo>
                <a:lnTo>
                  <a:pt x="8530" y="3701"/>
                </a:lnTo>
                <a:lnTo>
                  <a:pt x="8542" y="3701"/>
                </a:lnTo>
                <a:lnTo>
                  <a:pt x="8542" y="3713"/>
                </a:lnTo>
                <a:lnTo>
                  <a:pt x="8542" y="3724"/>
                </a:lnTo>
                <a:lnTo>
                  <a:pt x="8542" y="3736"/>
                </a:lnTo>
                <a:lnTo>
                  <a:pt x="8530" y="3748"/>
                </a:lnTo>
                <a:lnTo>
                  <a:pt x="8519" y="3748"/>
                </a:lnTo>
                <a:lnTo>
                  <a:pt x="8496" y="3748"/>
                </a:lnTo>
                <a:lnTo>
                  <a:pt x="8496" y="3760"/>
                </a:lnTo>
                <a:lnTo>
                  <a:pt x="8484" y="3760"/>
                </a:lnTo>
                <a:lnTo>
                  <a:pt x="8473" y="3771"/>
                </a:lnTo>
                <a:lnTo>
                  <a:pt x="8473" y="3783"/>
                </a:lnTo>
                <a:lnTo>
                  <a:pt x="8461" y="3783"/>
                </a:lnTo>
                <a:lnTo>
                  <a:pt x="8461" y="3795"/>
                </a:lnTo>
                <a:lnTo>
                  <a:pt x="8450" y="3795"/>
                </a:lnTo>
                <a:lnTo>
                  <a:pt x="8438" y="3806"/>
                </a:lnTo>
                <a:lnTo>
                  <a:pt x="8438" y="3818"/>
                </a:lnTo>
                <a:lnTo>
                  <a:pt x="8450" y="3830"/>
                </a:lnTo>
                <a:lnTo>
                  <a:pt x="8438" y="3830"/>
                </a:lnTo>
                <a:lnTo>
                  <a:pt x="8450" y="3841"/>
                </a:lnTo>
                <a:lnTo>
                  <a:pt x="8438" y="3841"/>
                </a:lnTo>
                <a:lnTo>
                  <a:pt x="8450" y="3841"/>
                </a:lnTo>
                <a:lnTo>
                  <a:pt x="8438" y="3853"/>
                </a:lnTo>
                <a:lnTo>
                  <a:pt x="8450" y="3865"/>
                </a:lnTo>
                <a:lnTo>
                  <a:pt x="8438" y="3865"/>
                </a:lnTo>
                <a:lnTo>
                  <a:pt x="8427" y="3865"/>
                </a:lnTo>
                <a:lnTo>
                  <a:pt x="8427" y="3876"/>
                </a:lnTo>
                <a:lnTo>
                  <a:pt x="8415" y="3876"/>
                </a:lnTo>
                <a:lnTo>
                  <a:pt x="8415" y="3888"/>
                </a:lnTo>
                <a:lnTo>
                  <a:pt x="8404" y="3888"/>
                </a:lnTo>
                <a:lnTo>
                  <a:pt x="8392" y="3888"/>
                </a:lnTo>
                <a:lnTo>
                  <a:pt x="8380" y="3888"/>
                </a:lnTo>
                <a:lnTo>
                  <a:pt x="8369" y="3900"/>
                </a:lnTo>
                <a:lnTo>
                  <a:pt x="8369" y="3911"/>
                </a:lnTo>
                <a:lnTo>
                  <a:pt x="8380" y="3911"/>
                </a:lnTo>
                <a:lnTo>
                  <a:pt x="8357" y="3923"/>
                </a:lnTo>
                <a:lnTo>
                  <a:pt x="8357" y="3935"/>
                </a:lnTo>
                <a:lnTo>
                  <a:pt x="8346" y="3958"/>
                </a:lnTo>
                <a:lnTo>
                  <a:pt x="8346" y="3946"/>
                </a:lnTo>
                <a:lnTo>
                  <a:pt x="8334" y="3958"/>
                </a:lnTo>
                <a:lnTo>
                  <a:pt x="8323" y="3958"/>
                </a:lnTo>
                <a:lnTo>
                  <a:pt x="8311" y="3958"/>
                </a:lnTo>
                <a:lnTo>
                  <a:pt x="8288" y="3970"/>
                </a:lnTo>
                <a:lnTo>
                  <a:pt x="8277" y="3970"/>
                </a:lnTo>
                <a:lnTo>
                  <a:pt x="8265" y="3970"/>
                </a:lnTo>
                <a:lnTo>
                  <a:pt x="8254" y="3981"/>
                </a:lnTo>
                <a:lnTo>
                  <a:pt x="8254" y="3970"/>
                </a:lnTo>
                <a:lnTo>
                  <a:pt x="8242" y="3970"/>
                </a:lnTo>
                <a:lnTo>
                  <a:pt x="8231" y="3970"/>
                </a:lnTo>
                <a:lnTo>
                  <a:pt x="8231" y="3958"/>
                </a:lnTo>
                <a:lnTo>
                  <a:pt x="8173" y="3888"/>
                </a:lnTo>
                <a:lnTo>
                  <a:pt x="8138" y="3841"/>
                </a:lnTo>
                <a:lnTo>
                  <a:pt x="8081" y="3783"/>
                </a:lnTo>
                <a:lnTo>
                  <a:pt x="8046" y="3760"/>
                </a:lnTo>
                <a:lnTo>
                  <a:pt x="7989" y="3748"/>
                </a:lnTo>
                <a:lnTo>
                  <a:pt x="7965" y="3736"/>
                </a:lnTo>
                <a:lnTo>
                  <a:pt x="7908" y="3771"/>
                </a:lnTo>
                <a:lnTo>
                  <a:pt x="7896" y="3783"/>
                </a:lnTo>
                <a:lnTo>
                  <a:pt x="7885" y="3795"/>
                </a:lnTo>
                <a:lnTo>
                  <a:pt x="7873" y="3806"/>
                </a:lnTo>
                <a:lnTo>
                  <a:pt x="7850" y="3783"/>
                </a:lnTo>
                <a:lnTo>
                  <a:pt x="7827" y="3760"/>
                </a:lnTo>
                <a:lnTo>
                  <a:pt x="7816" y="3760"/>
                </a:lnTo>
                <a:lnTo>
                  <a:pt x="7804" y="3748"/>
                </a:lnTo>
                <a:lnTo>
                  <a:pt x="7793" y="3748"/>
                </a:lnTo>
                <a:lnTo>
                  <a:pt x="7816" y="3771"/>
                </a:lnTo>
                <a:lnTo>
                  <a:pt x="7793" y="3760"/>
                </a:lnTo>
                <a:lnTo>
                  <a:pt x="7781" y="3760"/>
                </a:lnTo>
                <a:lnTo>
                  <a:pt x="7793" y="3760"/>
                </a:lnTo>
                <a:lnTo>
                  <a:pt x="7793" y="3748"/>
                </a:lnTo>
                <a:lnTo>
                  <a:pt x="7781" y="3760"/>
                </a:lnTo>
                <a:lnTo>
                  <a:pt x="7770" y="3771"/>
                </a:lnTo>
                <a:lnTo>
                  <a:pt x="7758" y="3771"/>
                </a:lnTo>
                <a:lnTo>
                  <a:pt x="7723" y="3771"/>
                </a:lnTo>
                <a:lnTo>
                  <a:pt x="7712" y="3783"/>
                </a:lnTo>
                <a:lnTo>
                  <a:pt x="7677" y="3795"/>
                </a:lnTo>
                <a:lnTo>
                  <a:pt x="7666" y="3795"/>
                </a:lnTo>
                <a:lnTo>
                  <a:pt x="7654" y="3806"/>
                </a:lnTo>
                <a:lnTo>
                  <a:pt x="7608" y="3876"/>
                </a:lnTo>
                <a:lnTo>
                  <a:pt x="7597" y="3911"/>
                </a:lnTo>
                <a:lnTo>
                  <a:pt x="7585" y="3958"/>
                </a:lnTo>
                <a:lnTo>
                  <a:pt x="7574" y="3970"/>
                </a:lnTo>
                <a:lnTo>
                  <a:pt x="7527" y="4016"/>
                </a:lnTo>
                <a:lnTo>
                  <a:pt x="7516" y="4028"/>
                </a:lnTo>
                <a:lnTo>
                  <a:pt x="7504" y="4028"/>
                </a:lnTo>
                <a:lnTo>
                  <a:pt x="7481" y="4040"/>
                </a:lnTo>
                <a:lnTo>
                  <a:pt x="7470" y="4040"/>
                </a:lnTo>
                <a:lnTo>
                  <a:pt x="7447" y="4051"/>
                </a:lnTo>
                <a:lnTo>
                  <a:pt x="7412" y="4051"/>
                </a:lnTo>
                <a:lnTo>
                  <a:pt x="7389" y="4051"/>
                </a:lnTo>
                <a:lnTo>
                  <a:pt x="7355" y="4063"/>
                </a:lnTo>
                <a:lnTo>
                  <a:pt x="7343" y="4051"/>
                </a:lnTo>
                <a:lnTo>
                  <a:pt x="7343" y="4063"/>
                </a:lnTo>
                <a:lnTo>
                  <a:pt x="7308" y="4028"/>
                </a:lnTo>
                <a:lnTo>
                  <a:pt x="7308" y="4040"/>
                </a:lnTo>
                <a:lnTo>
                  <a:pt x="7297" y="4028"/>
                </a:lnTo>
                <a:lnTo>
                  <a:pt x="7308" y="4028"/>
                </a:lnTo>
                <a:lnTo>
                  <a:pt x="7297" y="4028"/>
                </a:lnTo>
                <a:lnTo>
                  <a:pt x="7297" y="4016"/>
                </a:lnTo>
                <a:lnTo>
                  <a:pt x="7274" y="4005"/>
                </a:lnTo>
                <a:lnTo>
                  <a:pt x="7239" y="4016"/>
                </a:lnTo>
                <a:lnTo>
                  <a:pt x="7216" y="4028"/>
                </a:lnTo>
                <a:lnTo>
                  <a:pt x="7205" y="4028"/>
                </a:lnTo>
                <a:lnTo>
                  <a:pt x="7159" y="3970"/>
                </a:lnTo>
                <a:lnTo>
                  <a:pt x="7136" y="3946"/>
                </a:lnTo>
                <a:lnTo>
                  <a:pt x="7124" y="3935"/>
                </a:lnTo>
                <a:lnTo>
                  <a:pt x="7101" y="3923"/>
                </a:lnTo>
                <a:lnTo>
                  <a:pt x="7089" y="3923"/>
                </a:lnTo>
                <a:lnTo>
                  <a:pt x="7066" y="3923"/>
                </a:lnTo>
                <a:lnTo>
                  <a:pt x="7032" y="3946"/>
                </a:lnTo>
                <a:lnTo>
                  <a:pt x="7020" y="3946"/>
                </a:lnTo>
                <a:lnTo>
                  <a:pt x="6997" y="3935"/>
                </a:lnTo>
                <a:lnTo>
                  <a:pt x="6974" y="3935"/>
                </a:lnTo>
                <a:lnTo>
                  <a:pt x="6951" y="3935"/>
                </a:lnTo>
                <a:lnTo>
                  <a:pt x="6951" y="3946"/>
                </a:lnTo>
                <a:lnTo>
                  <a:pt x="6940" y="3935"/>
                </a:lnTo>
                <a:lnTo>
                  <a:pt x="6928" y="3935"/>
                </a:lnTo>
                <a:lnTo>
                  <a:pt x="6882" y="3935"/>
                </a:lnTo>
                <a:lnTo>
                  <a:pt x="6870" y="3935"/>
                </a:lnTo>
                <a:lnTo>
                  <a:pt x="6813" y="3923"/>
                </a:lnTo>
                <a:lnTo>
                  <a:pt x="6778" y="3923"/>
                </a:lnTo>
                <a:lnTo>
                  <a:pt x="6767" y="3923"/>
                </a:lnTo>
                <a:lnTo>
                  <a:pt x="6755" y="3935"/>
                </a:lnTo>
                <a:lnTo>
                  <a:pt x="6732" y="3923"/>
                </a:lnTo>
                <a:lnTo>
                  <a:pt x="6721" y="3935"/>
                </a:lnTo>
                <a:lnTo>
                  <a:pt x="6709" y="3923"/>
                </a:lnTo>
                <a:lnTo>
                  <a:pt x="6697" y="3923"/>
                </a:lnTo>
                <a:lnTo>
                  <a:pt x="6686" y="3923"/>
                </a:lnTo>
                <a:lnTo>
                  <a:pt x="6663" y="3923"/>
                </a:lnTo>
                <a:lnTo>
                  <a:pt x="6651" y="3935"/>
                </a:lnTo>
                <a:lnTo>
                  <a:pt x="6628" y="3923"/>
                </a:lnTo>
                <a:lnTo>
                  <a:pt x="6617" y="3923"/>
                </a:lnTo>
                <a:lnTo>
                  <a:pt x="6594" y="3911"/>
                </a:lnTo>
                <a:lnTo>
                  <a:pt x="6571" y="3923"/>
                </a:lnTo>
                <a:lnTo>
                  <a:pt x="6559" y="3923"/>
                </a:lnTo>
                <a:lnTo>
                  <a:pt x="6536" y="3935"/>
                </a:lnTo>
                <a:lnTo>
                  <a:pt x="6502" y="3946"/>
                </a:lnTo>
                <a:lnTo>
                  <a:pt x="6490" y="3935"/>
                </a:lnTo>
                <a:lnTo>
                  <a:pt x="6467" y="3946"/>
                </a:lnTo>
                <a:lnTo>
                  <a:pt x="6455" y="3946"/>
                </a:lnTo>
                <a:lnTo>
                  <a:pt x="6444" y="3958"/>
                </a:lnTo>
                <a:lnTo>
                  <a:pt x="6432" y="3958"/>
                </a:lnTo>
                <a:lnTo>
                  <a:pt x="6421" y="3981"/>
                </a:lnTo>
                <a:lnTo>
                  <a:pt x="6421" y="3993"/>
                </a:lnTo>
                <a:lnTo>
                  <a:pt x="6409" y="3993"/>
                </a:lnTo>
                <a:lnTo>
                  <a:pt x="6398" y="3993"/>
                </a:lnTo>
                <a:lnTo>
                  <a:pt x="6386" y="3993"/>
                </a:lnTo>
                <a:lnTo>
                  <a:pt x="6375" y="3993"/>
                </a:lnTo>
                <a:lnTo>
                  <a:pt x="6375" y="4005"/>
                </a:lnTo>
                <a:lnTo>
                  <a:pt x="6363" y="4005"/>
                </a:lnTo>
                <a:lnTo>
                  <a:pt x="6352" y="4005"/>
                </a:lnTo>
                <a:lnTo>
                  <a:pt x="6340" y="4016"/>
                </a:lnTo>
                <a:lnTo>
                  <a:pt x="6329" y="4028"/>
                </a:lnTo>
                <a:lnTo>
                  <a:pt x="6317" y="4028"/>
                </a:lnTo>
                <a:lnTo>
                  <a:pt x="6271" y="4028"/>
                </a:lnTo>
                <a:lnTo>
                  <a:pt x="6259" y="4028"/>
                </a:lnTo>
                <a:lnTo>
                  <a:pt x="6248" y="4028"/>
                </a:lnTo>
                <a:lnTo>
                  <a:pt x="6225" y="4028"/>
                </a:lnTo>
                <a:lnTo>
                  <a:pt x="6179" y="3981"/>
                </a:lnTo>
                <a:lnTo>
                  <a:pt x="6167" y="3981"/>
                </a:lnTo>
                <a:lnTo>
                  <a:pt x="6167" y="3970"/>
                </a:lnTo>
                <a:lnTo>
                  <a:pt x="6156" y="3970"/>
                </a:lnTo>
                <a:lnTo>
                  <a:pt x="6156" y="3981"/>
                </a:lnTo>
                <a:lnTo>
                  <a:pt x="6167" y="3981"/>
                </a:lnTo>
                <a:lnTo>
                  <a:pt x="6144" y="3970"/>
                </a:lnTo>
                <a:lnTo>
                  <a:pt x="6121" y="3993"/>
                </a:lnTo>
                <a:lnTo>
                  <a:pt x="6098" y="3981"/>
                </a:lnTo>
                <a:lnTo>
                  <a:pt x="6075" y="3970"/>
                </a:lnTo>
                <a:lnTo>
                  <a:pt x="6040" y="3935"/>
                </a:lnTo>
                <a:lnTo>
                  <a:pt x="6017" y="3935"/>
                </a:lnTo>
                <a:lnTo>
                  <a:pt x="5983" y="3935"/>
                </a:lnTo>
                <a:lnTo>
                  <a:pt x="5971" y="3935"/>
                </a:lnTo>
                <a:lnTo>
                  <a:pt x="5960" y="3923"/>
                </a:lnTo>
                <a:lnTo>
                  <a:pt x="5948" y="3935"/>
                </a:lnTo>
                <a:lnTo>
                  <a:pt x="5937" y="3946"/>
                </a:lnTo>
                <a:lnTo>
                  <a:pt x="5925" y="3958"/>
                </a:lnTo>
                <a:lnTo>
                  <a:pt x="5902" y="3958"/>
                </a:lnTo>
                <a:lnTo>
                  <a:pt x="5879" y="3946"/>
                </a:lnTo>
                <a:lnTo>
                  <a:pt x="5879" y="3958"/>
                </a:lnTo>
                <a:lnTo>
                  <a:pt x="5867" y="3958"/>
                </a:lnTo>
                <a:lnTo>
                  <a:pt x="5856" y="3958"/>
                </a:lnTo>
                <a:lnTo>
                  <a:pt x="5844" y="3958"/>
                </a:lnTo>
                <a:lnTo>
                  <a:pt x="5844" y="3970"/>
                </a:lnTo>
                <a:lnTo>
                  <a:pt x="5844" y="3981"/>
                </a:lnTo>
                <a:lnTo>
                  <a:pt x="5833" y="3981"/>
                </a:lnTo>
                <a:lnTo>
                  <a:pt x="5833" y="3970"/>
                </a:lnTo>
                <a:lnTo>
                  <a:pt x="5833" y="3958"/>
                </a:lnTo>
                <a:lnTo>
                  <a:pt x="5810" y="3946"/>
                </a:lnTo>
                <a:lnTo>
                  <a:pt x="5787" y="3946"/>
                </a:lnTo>
                <a:lnTo>
                  <a:pt x="5787" y="3958"/>
                </a:lnTo>
                <a:lnTo>
                  <a:pt x="5775" y="3958"/>
                </a:lnTo>
                <a:lnTo>
                  <a:pt x="5775" y="3946"/>
                </a:lnTo>
                <a:lnTo>
                  <a:pt x="5764" y="3946"/>
                </a:lnTo>
                <a:lnTo>
                  <a:pt x="5752" y="3935"/>
                </a:lnTo>
                <a:lnTo>
                  <a:pt x="5752" y="3923"/>
                </a:lnTo>
                <a:lnTo>
                  <a:pt x="5741" y="3923"/>
                </a:lnTo>
                <a:lnTo>
                  <a:pt x="5718" y="3923"/>
                </a:lnTo>
                <a:lnTo>
                  <a:pt x="5695" y="3911"/>
                </a:lnTo>
                <a:lnTo>
                  <a:pt x="5683" y="3911"/>
                </a:lnTo>
                <a:lnTo>
                  <a:pt x="5672" y="3911"/>
                </a:lnTo>
                <a:lnTo>
                  <a:pt x="5660" y="3911"/>
                </a:lnTo>
                <a:lnTo>
                  <a:pt x="5625" y="3911"/>
                </a:lnTo>
                <a:lnTo>
                  <a:pt x="5614" y="3935"/>
                </a:lnTo>
                <a:lnTo>
                  <a:pt x="5602" y="3935"/>
                </a:lnTo>
                <a:lnTo>
                  <a:pt x="5568" y="3935"/>
                </a:lnTo>
                <a:lnTo>
                  <a:pt x="5556" y="3935"/>
                </a:lnTo>
                <a:lnTo>
                  <a:pt x="5545" y="3935"/>
                </a:lnTo>
                <a:lnTo>
                  <a:pt x="5533" y="3946"/>
                </a:lnTo>
                <a:lnTo>
                  <a:pt x="5487" y="3958"/>
                </a:lnTo>
                <a:lnTo>
                  <a:pt x="5476" y="3958"/>
                </a:lnTo>
                <a:lnTo>
                  <a:pt x="5464" y="3958"/>
                </a:lnTo>
                <a:lnTo>
                  <a:pt x="5429" y="3935"/>
                </a:lnTo>
                <a:lnTo>
                  <a:pt x="5418" y="3935"/>
                </a:lnTo>
                <a:lnTo>
                  <a:pt x="5406" y="3935"/>
                </a:lnTo>
                <a:lnTo>
                  <a:pt x="5395" y="3935"/>
                </a:lnTo>
                <a:lnTo>
                  <a:pt x="5383" y="3923"/>
                </a:lnTo>
                <a:lnTo>
                  <a:pt x="5372" y="3935"/>
                </a:lnTo>
                <a:lnTo>
                  <a:pt x="5360" y="3923"/>
                </a:lnTo>
                <a:lnTo>
                  <a:pt x="5337" y="3923"/>
                </a:lnTo>
                <a:lnTo>
                  <a:pt x="5326" y="3923"/>
                </a:lnTo>
                <a:lnTo>
                  <a:pt x="5314" y="3911"/>
                </a:lnTo>
                <a:lnTo>
                  <a:pt x="5291" y="3923"/>
                </a:lnTo>
                <a:lnTo>
                  <a:pt x="5257" y="3970"/>
                </a:lnTo>
                <a:lnTo>
                  <a:pt x="5245" y="3970"/>
                </a:lnTo>
                <a:lnTo>
                  <a:pt x="5222" y="3958"/>
                </a:lnTo>
                <a:lnTo>
                  <a:pt x="5210" y="3970"/>
                </a:lnTo>
                <a:lnTo>
                  <a:pt x="5153" y="3981"/>
                </a:lnTo>
                <a:lnTo>
                  <a:pt x="5061" y="3981"/>
                </a:lnTo>
                <a:lnTo>
                  <a:pt x="5038" y="3993"/>
                </a:lnTo>
                <a:lnTo>
                  <a:pt x="4968" y="3981"/>
                </a:lnTo>
                <a:lnTo>
                  <a:pt x="4957" y="3981"/>
                </a:lnTo>
                <a:lnTo>
                  <a:pt x="4945" y="3981"/>
                </a:lnTo>
                <a:lnTo>
                  <a:pt x="4934" y="3981"/>
                </a:lnTo>
                <a:lnTo>
                  <a:pt x="4911" y="3981"/>
                </a:lnTo>
                <a:lnTo>
                  <a:pt x="4899" y="3981"/>
                </a:lnTo>
                <a:lnTo>
                  <a:pt x="4888" y="3981"/>
                </a:lnTo>
                <a:lnTo>
                  <a:pt x="4876" y="3970"/>
                </a:lnTo>
                <a:lnTo>
                  <a:pt x="4853" y="3970"/>
                </a:lnTo>
                <a:lnTo>
                  <a:pt x="4807" y="3958"/>
                </a:lnTo>
                <a:lnTo>
                  <a:pt x="4784" y="3970"/>
                </a:lnTo>
                <a:lnTo>
                  <a:pt x="4772" y="3981"/>
                </a:lnTo>
                <a:lnTo>
                  <a:pt x="4772" y="3993"/>
                </a:lnTo>
                <a:lnTo>
                  <a:pt x="4772" y="3981"/>
                </a:lnTo>
                <a:lnTo>
                  <a:pt x="4772" y="3970"/>
                </a:lnTo>
                <a:lnTo>
                  <a:pt x="4761" y="3981"/>
                </a:lnTo>
                <a:lnTo>
                  <a:pt x="4772" y="3981"/>
                </a:lnTo>
                <a:lnTo>
                  <a:pt x="4761" y="3981"/>
                </a:lnTo>
                <a:lnTo>
                  <a:pt x="4772" y="3981"/>
                </a:lnTo>
                <a:lnTo>
                  <a:pt x="4761" y="3993"/>
                </a:lnTo>
                <a:lnTo>
                  <a:pt x="4761" y="3981"/>
                </a:lnTo>
                <a:lnTo>
                  <a:pt x="4749" y="3993"/>
                </a:lnTo>
                <a:lnTo>
                  <a:pt x="4738" y="4016"/>
                </a:lnTo>
                <a:lnTo>
                  <a:pt x="4715" y="4075"/>
                </a:lnTo>
                <a:lnTo>
                  <a:pt x="4692" y="4086"/>
                </a:lnTo>
                <a:lnTo>
                  <a:pt x="4680" y="4110"/>
                </a:lnTo>
                <a:lnTo>
                  <a:pt x="4646" y="4168"/>
                </a:lnTo>
                <a:lnTo>
                  <a:pt x="4623" y="4203"/>
                </a:lnTo>
                <a:lnTo>
                  <a:pt x="4588" y="4227"/>
                </a:lnTo>
                <a:lnTo>
                  <a:pt x="4588" y="4238"/>
                </a:lnTo>
                <a:lnTo>
                  <a:pt x="4576" y="4238"/>
                </a:lnTo>
                <a:lnTo>
                  <a:pt x="4565" y="4238"/>
                </a:lnTo>
                <a:lnTo>
                  <a:pt x="4542" y="4238"/>
                </a:lnTo>
                <a:lnTo>
                  <a:pt x="4530" y="4238"/>
                </a:lnTo>
                <a:lnTo>
                  <a:pt x="4519" y="4238"/>
                </a:lnTo>
                <a:lnTo>
                  <a:pt x="4496" y="4250"/>
                </a:lnTo>
                <a:lnTo>
                  <a:pt x="4484" y="4262"/>
                </a:lnTo>
                <a:lnTo>
                  <a:pt x="4473" y="4273"/>
                </a:lnTo>
                <a:lnTo>
                  <a:pt x="4461" y="4285"/>
                </a:lnTo>
                <a:lnTo>
                  <a:pt x="4450" y="4308"/>
                </a:lnTo>
                <a:lnTo>
                  <a:pt x="4450" y="4320"/>
                </a:lnTo>
                <a:lnTo>
                  <a:pt x="4461" y="4308"/>
                </a:lnTo>
                <a:lnTo>
                  <a:pt x="4450" y="4320"/>
                </a:lnTo>
                <a:lnTo>
                  <a:pt x="4427" y="4355"/>
                </a:lnTo>
                <a:lnTo>
                  <a:pt x="4415" y="4378"/>
                </a:lnTo>
                <a:lnTo>
                  <a:pt x="4404" y="4378"/>
                </a:lnTo>
                <a:lnTo>
                  <a:pt x="4392" y="4378"/>
                </a:lnTo>
                <a:lnTo>
                  <a:pt x="4380" y="4378"/>
                </a:lnTo>
                <a:lnTo>
                  <a:pt x="4369" y="4390"/>
                </a:lnTo>
                <a:lnTo>
                  <a:pt x="4357" y="4378"/>
                </a:lnTo>
                <a:lnTo>
                  <a:pt x="4334" y="4413"/>
                </a:lnTo>
                <a:lnTo>
                  <a:pt x="4323" y="4413"/>
                </a:lnTo>
                <a:lnTo>
                  <a:pt x="4311" y="4413"/>
                </a:lnTo>
                <a:lnTo>
                  <a:pt x="4300" y="4413"/>
                </a:lnTo>
                <a:lnTo>
                  <a:pt x="4288" y="4413"/>
                </a:lnTo>
                <a:lnTo>
                  <a:pt x="4265" y="4413"/>
                </a:lnTo>
                <a:lnTo>
                  <a:pt x="4254" y="4425"/>
                </a:lnTo>
                <a:lnTo>
                  <a:pt x="4242" y="4413"/>
                </a:lnTo>
                <a:lnTo>
                  <a:pt x="4161" y="4390"/>
                </a:lnTo>
                <a:lnTo>
                  <a:pt x="4104" y="4378"/>
                </a:lnTo>
                <a:lnTo>
                  <a:pt x="4081" y="4378"/>
                </a:lnTo>
                <a:lnTo>
                  <a:pt x="4046" y="4367"/>
                </a:lnTo>
                <a:lnTo>
                  <a:pt x="4023" y="4378"/>
                </a:lnTo>
                <a:lnTo>
                  <a:pt x="4012" y="4367"/>
                </a:lnTo>
                <a:lnTo>
                  <a:pt x="3989" y="4378"/>
                </a:lnTo>
                <a:lnTo>
                  <a:pt x="3966" y="4390"/>
                </a:lnTo>
                <a:lnTo>
                  <a:pt x="3954" y="4378"/>
                </a:lnTo>
                <a:lnTo>
                  <a:pt x="3919" y="4413"/>
                </a:lnTo>
                <a:lnTo>
                  <a:pt x="3908" y="4413"/>
                </a:lnTo>
                <a:lnTo>
                  <a:pt x="3896" y="4425"/>
                </a:lnTo>
                <a:lnTo>
                  <a:pt x="3885" y="4425"/>
                </a:lnTo>
                <a:lnTo>
                  <a:pt x="3850" y="4448"/>
                </a:lnTo>
                <a:lnTo>
                  <a:pt x="3839" y="4460"/>
                </a:lnTo>
                <a:lnTo>
                  <a:pt x="3816" y="4460"/>
                </a:lnTo>
                <a:lnTo>
                  <a:pt x="3793" y="4460"/>
                </a:lnTo>
                <a:lnTo>
                  <a:pt x="3770" y="4472"/>
                </a:lnTo>
                <a:lnTo>
                  <a:pt x="3758" y="4472"/>
                </a:lnTo>
                <a:lnTo>
                  <a:pt x="3746" y="4472"/>
                </a:lnTo>
                <a:lnTo>
                  <a:pt x="3735" y="4472"/>
                </a:lnTo>
                <a:lnTo>
                  <a:pt x="3723" y="4472"/>
                </a:lnTo>
                <a:lnTo>
                  <a:pt x="3677" y="4507"/>
                </a:lnTo>
                <a:lnTo>
                  <a:pt x="3654" y="4518"/>
                </a:lnTo>
                <a:lnTo>
                  <a:pt x="3631" y="4518"/>
                </a:lnTo>
                <a:lnTo>
                  <a:pt x="3620" y="4530"/>
                </a:lnTo>
                <a:lnTo>
                  <a:pt x="3608" y="4542"/>
                </a:lnTo>
                <a:lnTo>
                  <a:pt x="3597" y="4542"/>
                </a:lnTo>
                <a:lnTo>
                  <a:pt x="3574" y="4542"/>
                </a:lnTo>
                <a:lnTo>
                  <a:pt x="3562" y="4554"/>
                </a:lnTo>
                <a:lnTo>
                  <a:pt x="3539" y="4589"/>
                </a:lnTo>
                <a:lnTo>
                  <a:pt x="3527" y="4589"/>
                </a:lnTo>
                <a:lnTo>
                  <a:pt x="3527" y="4600"/>
                </a:lnTo>
                <a:lnTo>
                  <a:pt x="3516" y="4612"/>
                </a:lnTo>
                <a:lnTo>
                  <a:pt x="3504" y="4612"/>
                </a:lnTo>
                <a:lnTo>
                  <a:pt x="3493" y="4624"/>
                </a:lnTo>
                <a:lnTo>
                  <a:pt x="3458" y="4729"/>
                </a:lnTo>
                <a:lnTo>
                  <a:pt x="3458" y="4740"/>
                </a:lnTo>
                <a:lnTo>
                  <a:pt x="3447" y="4740"/>
                </a:lnTo>
                <a:lnTo>
                  <a:pt x="3435" y="4752"/>
                </a:lnTo>
                <a:lnTo>
                  <a:pt x="3424" y="4764"/>
                </a:lnTo>
                <a:lnTo>
                  <a:pt x="3401" y="4810"/>
                </a:lnTo>
                <a:lnTo>
                  <a:pt x="3366" y="4880"/>
                </a:lnTo>
                <a:lnTo>
                  <a:pt x="3355" y="4880"/>
                </a:lnTo>
                <a:lnTo>
                  <a:pt x="3343" y="4904"/>
                </a:lnTo>
                <a:lnTo>
                  <a:pt x="3331" y="4939"/>
                </a:lnTo>
                <a:lnTo>
                  <a:pt x="3308" y="4986"/>
                </a:lnTo>
                <a:lnTo>
                  <a:pt x="3308" y="5056"/>
                </a:lnTo>
                <a:lnTo>
                  <a:pt x="3285" y="5044"/>
                </a:lnTo>
                <a:lnTo>
                  <a:pt x="3274" y="5032"/>
                </a:lnTo>
                <a:lnTo>
                  <a:pt x="3251" y="5021"/>
                </a:lnTo>
                <a:lnTo>
                  <a:pt x="3239" y="5009"/>
                </a:lnTo>
                <a:lnTo>
                  <a:pt x="3239" y="4997"/>
                </a:lnTo>
                <a:lnTo>
                  <a:pt x="3216" y="4997"/>
                </a:lnTo>
                <a:lnTo>
                  <a:pt x="3205" y="4997"/>
                </a:lnTo>
                <a:lnTo>
                  <a:pt x="3193" y="4997"/>
                </a:lnTo>
                <a:lnTo>
                  <a:pt x="3182" y="4997"/>
                </a:lnTo>
                <a:lnTo>
                  <a:pt x="3170" y="4997"/>
                </a:lnTo>
                <a:lnTo>
                  <a:pt x="3159" y="5009"/>
                </a:lnTo>
                <a:lnTo>
                  <a:pt x="3136" y="5044"/>
                </a:lnTo>
                <a:lnTo>
                  <a:pt x="3136" y="5056"/>
                </a:lnTo>
                <a:lnTo>
                  <a:pt x="3136" y="5079"/>
                </a:lnTo>
                <a:lnTo>
                  <a:pt x="3136" y="5091"/>
                </a:lnTo>
                <a:lnTo>
                  <a:pt x="3147" y="5091"/>
                </a:lnTo>
                <a:lnTo>
                  <a:pt x="3136" y="5079"/>
                </a:lnTo>
                <a:lnTo>
                  <a:pt x="3147" y="5091"/>
                </a:lnTo>
                <a:lnTo>
                  <a:pt x="3136" y="5102"/>
                </a:lnTo>
                <a:lnTo>
                  <a:pt x="3147" y="5102"/>
                </a:lnTo>
                <a:lnTo>
                  <a:pt x="3147" y="5091"/>
                </a:lnTo>
                <a:lnTo>
                  <a:pt x="3147" y="5102"/>
                </a:lnTo>
                <a:lnTo>
                  <a:pt x="3159" y="5102"/>
                </a:lnTo>
                <a:lnTo>
                  <a:pt x="3159" y="5079"/>
                </a:lnTo>
                <a:lnTo>
                  <a:pt x="3159" y="5114"/>
                </a:lnTo>
                <a:lnTo>
                  <a:pt x="3147" y="5114"/>
                </a:lnTo>
                <a:lnTo>
                  <a:pt x="3147" y="5102"/>
                </a:lnTo>
                <a:lnTo>
                  <a:pt x="3136" y="5102"/>
                </a:lnTo>
                <a:lnTo>
                  <a:pt x="3147" y="5114"/>
                </a:lnTo>
                <a:lnTo>
                  <a:pt x="3147" y="5126"/>
                </a:lnTo>
                <a:lnTo>
                  <a:pt x="3159" y="5137"/>
                </a:lnTo>
                <a:lnTo>
                  <a:pt x="3147" y="5137"/>
                </a:lnTo>
                <a:lnTo>
                  <a:pt x="3147" y="5149"/>
                </a:lnTo>
                <a:lnTo>
                  <a:pt x="3136" y="5161"/>
                </a:lnTo>
                <a:lnTo>
                  <a:pt x="3136" y="5172"/>
                </a:lnTo>
                <a:lnTo>
                  <a:pt x="3159" y="5184"/>
                </a:lnTo>
                <a:lnTo>
                  <a:pt x="3159" y="5196"/>
                </a:lnTo>
                <a:lnTo>
                  <a:pt x="3159" y="5207"/>
                </a:lnTo>
                <a:lnTo>
                  <a:pt x="3147" y="5207"/>
                </a:lnTo>
                <a:lnTo>
                  <a:pt x="3136" y="5231"/>
                </a:lnTo>
                <a:lnTo>
                  <a:pt x="3124" y="5231"/>
                </a:lnTo>
                <a:lnTo>
                  <a:pt x="3101" y="5242"/>
                </a:lnTo>
                <a:lnTo>
                  <a:pt x="3078" y="5242"/>
                </a:lnTo>
                <a:lnTo>
                  <a:pt x="3066" y="5242"/>
                </a:lnTo>
                <a:lnTo>
                  <a:pt x="3055" y="5242"/>
                </a:lnTo>
                <a:lnTo>
                  <a:pt x="3043" y="5266"/>
                </a:lnTo>
                <a:lnTo>
                  <a:pt x="3009" y="5277"/>
                </a:lnTo>
                <a:lnTo>
                  <a:pt x="2986" y="5277"/>
                </a:lnTo>
                <a:lnTo>
                  <a:pt x="2963" y="5301"/>
                </a:lnTo>
                <a:lnTo>
                  <a:pt x="2917" y="5313"/>
                </a:lnTo>
                <a:lnTo>
                  <a:pt x="2882" y="5324"/>
                </a:lnTo>
                <a:lnTo>
                  <a:pt x="2870" y="5336"/>
                </a:lnTo>
                <a:lnTo>
                  <a:pt x="2882" y="5336"/>
                </a:lnTo>
                <a:lnTo>
                  <a:pt x="2870" y="5336"/>
                </a:lnTo>
                <a:lnTo>
                  <a:pt x="2870" y="5324"/>
                </a:lnTo>
                <a:lnTo>
                  <a:pt x="2847" y="5277"/>
                </a:lnTo>
                <a:lnTo>
                  <a:pt x="2836" y="5254"/>
                </a:lnTo>
                <a:lnTo>
                  <a:pt x="2813" y="5242"/>
                </a:lnTo>
                <a:lnTo>
                  <a:pt x="2801" y="5231"/>
                </a:lnTo>
                <a:lnTo>
                  <a:pt x="2778" y="5231"/>
                </a:lnTo>
                <a:lnTo>
                  <a:pt x="2755" y="5207"/>
                </a:lnTo>
                <a:lnTo>
                  <a:pt x="2744" y="5207"/>
                </a:lnTo>
                <a:lnTo>
                  <a:pt x="2732" y="5207"/>
                </a:lnTo>
                <a:lnTo>
                  <a:pt x="2721" y="5219"/>
                </a:lnTo>
                <a:lnTo>
                  <a:pt x="2697" y="5219"/>
                </a:lnTo>
                <a:lnTo>
                  <a:pt x="2686" y="5207"/>
                </a:lnTo>
                <a:lnTo>
                  <a:pt x="2663" y="5196"/>
                </a:lnTo>
                <a:lnTo>
                  <a:pt x="2651" y="5196"/>
                </a:lnTo>
                <a:lnTo>
                  <a:pt x="2628" y="5172"/>
                </a:lnTo>
                <a:lnTo>
                  <a:pt x="2617" y="5161"/>
                </a:lnTo>
                <a:lnTo>
                  <a:pt x="2605" y="5161"/>
                </a:lnTo>
                <a:lnTo>
                  <a:pt x="2594" y="5172"/>
                </a:lnTo>
                <a:lnTo>
                  <a:pt x="2582" y="5184"/>
                </a:lnTo>
                <a:lnTo>
                  <a:pt x="2571" y="5172"/>
                </a:lnTo>
                <a:lnTo>
                  <a:pt x="2571" y="5161"/>
                </a:lnTo>
                <a:lnTo>
                  <a:pt x="2559" y="5161"/>
                </a:lnTo>
                <a:lnTo>
                  <a:pt x="2548" y="5137"/>
                </a:lnTo>
                <a:lnTo>
                  <a:pt x="2536" y="5126"/>
                </a:lnTo>
                <a:lnTo>
                  <a:pt x="2513" y="5079"/>
                </a:lnTo>
                <a:lnTo>
                  <a:pt x="2467" y="5032"/>
                </a:lnTo>
                <a:lnTo>
                  <a:pt x="2398" y="4962"/>
                </a:lnTo>
                <a:lnTo>
                  <a:pt x="2375" y="4951"/>
                </a:lnTo>
                <a:lnTo>
                  <a:pt x="2363" y="4962"/>
                </a:lnTo>
                <a:lnTo>
                  <a:pt x="2375" y="4962"/>
                </a:lnTo>
                <a:lnTo>
                  <a:pt x="2363" y="4962"/>
                </a:lnTo>
                <a:lnTo>
                  <a:pt x="2352" y="4951"/>
                </a:lnTo>
                <a:lnTo>
                  <a:pt x="2340" y="4962"/>
                </a:lnTo>
                <a:lnTo>
                  <a:pt x="2294" y="4974"/>
                </a:lnTo>
                <a:lnTo>
                  <a:pt x="2259" y="4962"/>
                </a:lnTo>
                <a:lnTo>
                  <a:pt x="2248" y="4962"/>
                </a:lnTo>
                <a:lnTo>
                  <a:pt x="2236" y="4962"/>
                </a:lnTo>
                <a:lnTo>
                  <a:pt x="2225" y="4951"/>
                </a:lnTo>
                <a:lnTo>
                  <a:pt x="2225" y="4962"/>
                </a:lnTo>
                <a:lnTo>
                  <a:pt x="2213" y="4962"/>
                </a:lnTo>
                <a:lnTo>
                  <a:pt x="2202" y="4951"/>
                </a:lnTo>
                <a:lnTo>
                  <a:pt x="2190" y="4927"/>
                </a:lnTo>
                <a:lnTo>
                  <a:pt x="2179" y="4916"/>
                </a:lnTo>
                <a:lnTo>
                  <a:pt x="2144" y="4845"/>
                </a:lnTo>
                <a:lnTo>
                  <a:pt x="2133" y="4787"/>
                </a:lnTo>
                <a:lnTo>
                  <a:pt x="2110" y="4752"/>
                </a:lnTo>
                <a:lnTo>
                  <a:pt x="2098" y="4740"/>
                </a:lnTo>
                <a:lnTo>
                  <a:pt x="2087" y="4740"/>
                </a:lnTo>
                <a:lnTo>
                  <a:pt x="2063" y="4729"/>
                </a:lnTo>
                <a:lnTo>
                  <a:pt x="2063" y="4740"/>
                </a:lnTo>
                <a:lnTo>
                  <a:pt x="2063" y="4729"/>
                </a:lnTo>
                <a:lnTo>
                  <a:pt x="2052" y="4740"/>
                </a:lnTo>
                <a:lnTo>
                  <a:pt x="2040" y="4705"/>
                </a:lnTo>
                <a:lnTo>
                  <a:pt x="2017" y="4670"/>
                </a:lnTo>
                <a:lnTo>
                  <a:pt x="2017" y="4635"/>
                </a:lnTo>
                <a:lnTo>
                  <a:pt x="1994" y="4589"/>
                </a:lnTo>
                <a:lnTo>
                  <a:pt x="1983" y="4577"/>
                </a:lnTo>
                <a:lnTo>
                  <a:pt x="1971" y="4577"/>
                </a:lnTo>
                <a:lnTo>
                  <a:pt x="1948" y="4554"/>
                </a:lnTo>
                <a:lnTo>
                  <a:pt x="1937" y="4542"/>
                </a:lnTo>
                <a:lnTo>
                  <a:pt x="1937" y="4507"/>
                </a:lnTo>
                <a:lnTo>
                  <a:pt x="1914" y="4472"/>
                </a:lnTo>
                <a:lnTo>
                  <a:pt x="1914" y="4460"/>
                </a:lnTo>
                <a:lnTo>
                  <a:pt x="1902" y="4437"/>
                </a:lnTo>
                <a:lnTo>
                  <a:pt x="1902" y="4448"/>
                </a:lnTo>
                <a:lnTo>
                  <a:pt x="1891" y="4437"/>
                </a:lnTo>
                <a:lnTo>
                  <a:pt x="1891" y="4425"/>
                </a:lnTo>
                <a:lnTo>
                  <a:pt x="1879" y="4402"/>
                </a:lnTo>
                <a:lnTo>
                  <a:pt x="1879" y="4390"/>
                </a:lnTo>
                <a:lnTo>
                  <a:pt x="1868" y="4367"/>
                </a:lnTo>
                <a:lnTo>
                  <a:pt x="1833" y="4297"/>
                </a:lnTo>
                <a:lnTo>
                  <a:pt x="1833" y="4285"/>
                </a:lnTo>
                <a:lnTo>
                  <a:pt x="1821" y="4273"/>
                </a:lnTo>
                <a:lnTo>
                  <a:pt x="1787" y="4273"/>
                </a:lnTo>
                <a:lnTo>
                  <a:pt x="1798" y="4262"/>
                </a:lnTo>
                <a:lnTo>
                  <a:pt x="1798" y="4273"/>
                </a:lnTo>
                <a:lnTo>
                  <a:pt x="1810" y="4262"/>
                </a:lnTo>
                <a:lnTo>
                  <a:pt x="1798" y="4262"/>
                </a:lnTo>
                <a:lnTo>
                  <a:pt x="1810" y="4250"/>
                </a:lnTo>
                <a:lnTo>
                  <a:pt x="1821" y="4250"/>
                </a:lnTo>
                <a:lnTo>
                  <a:pt x="1833" y="4250"/>
                </a:lnTo>
                <a:lnTo>
                  <a:pt x="1844" y="4250"/>
                </a:lnTo>
                <a:lnTo>
                  <a:pt x="1833" y="4250"/>
                </a:lnTo>
                <a:lnTo>
                  <a:pt x="1833" y="4262"/>
                </a:lnTo>
                <a:lnTo>
                  <a:pt x="1844" y="4262"/>
                </a:lnTo>
                <a:lnTo>
                  <a:pt x="1833" y="4262"/>
                </a:lnTo>
                <a:lnTo>
                  <a:pt x="1844" y="4262"/>
                </a:lnTo>
                <a:lnTo>
                  <a:pt x="1844" y="4273"/>
                </a:lnTo>
                <a:lnTo>
                  <a:pt x="1856" y="4262"/>
                </a:lnTo>
                <a:lnTo>
                  <a:pt x="1844" y="4273"/>
                </a:lnTo>
                <a:lnTo>
                  <a:pt x="1856" y="4273"/>
                </a:lnTo>
                <a:lnTo>
                  <a:pt x="1844" y="4273"/>
                </a:lnTo>
                <a:lnTo>
                  <a:pt x="1856" y="4273"/>
                </a:lnTo>
                <a:lnTo>
                  <a:pt x="1856" y="4285"/>
                </a:lnTo>
                <a:lnTo>
                  <a:pt x="1856" y="4297"/>
                </a:lnTo>
                <a:lnTo>
                  <a:pt x="1868" y="4308"/>
                </a:lnTo>
                <a:lnTo>
                  <a:pt x="1879" y="4308"/>
                </a:lnTo>
                <a:lnTo>
                  <a:pt x="1891" y="4308"/>
                </a:lnTo>
                <a:lnTo>
                  <a:pt x="1879" y="4308"/>
                </a:lnTo>
                <a:lnTo>
                  <a:pt x="1868" y="4332"/>
                </a:lnTo>
                <a:lnTo>
                  <a:pt x="1879" y="4378"/>
                </a:lnTo>
                <a:lnTo>
                  <a:pt x="1891" y="4390"/>
                </a:lnTo>
                <a:lnTo>
                  <a:pt x="1914" y="4390"/>
                </a:lnTo>
                <a:lnTo>
                  <a:pt x="1925" y="4390"/>
                </a:lnTo>
                <a:lnTo>
                  <a:pt x="1925" y="4378"/>
                </a:lnTo>
                <a:lnTo>
                  <a:pt x="1937" y="4390"/>
                </a:lnTo>
                <a:lnTo>
                  <a:pt x="1948" y="4378"/>
                </a:lnTo>
                <a:lnTo>
                  <a:pt x="1948" y="4367"/>
                </a:lnTo>
                <a:lnTo>
                  <a:pt x="1960" y="4367"/>
                </a:lnTo>
                <a:lnTo>
                  <a:pt x="1960" y="4355"/>
                </a:lnTo>
                <a:lnTo>
                  <a:pt x="1971" y="4355"/>
                </a:lnTo>
                <a:lnTo>
                  <a:pt x="1971" y="4343"/>
                </a:lnTo>
                <a:lnTo>
                  <a:pt x="1983" y="4343"/>
                </a:lnTo>
                <a:lnTo>
                  <a:pt x="1971" y="4332"/>
                </a:lnTo>
                <a:lnTo>
                  <a:pt x="1983" y="4320"/>
                </a:lnTo>
                <a:lnTo>
                  <a:pt x="1994" y="4320"/>
                </a:lnTo>
                <a:lnTo>
                  <a:pt x="2006" y="4308"/>
                </a:lnTo>
                <a:lnTo>
                  <a:pt x="2017" y="4308"/>
                </a:lnTo>
                <a:lnTo>
                  <a:pt x="2017" y="4297"/>
                </a:lnTo>
                <a:lnTo>
                  <a:pt x="1994" y="4285"/>
                </a:lnTo>
                <a:lnTo>
                  <a:pt x="1983" y="4285"/>
                </a:lnTo>
                <a:lnTo>
                  <a:pt x="1983" y="4297"/>
                </a:lnTo>
                <a:lnTo>
                  <a:pt x="1971" y="4308"/>
                </a:lnTo>
                <a:lnTo>
                  <a:pt x="1925" y="4320"/>
                </a:lnTo>
                <a:lnTo>
                  <a:pt x="1902" y="4308"/>
                </a:lnTo>
                <a:lnTo>
                  <a:pt x="1902" y="4297"/>
                </a:lnTo>
                <a:lnTo>
                  <a:pt x="1891" y="4285"/>
                </a:lnTo>
                <a:lnTo>
                  <a:pt x="1914" y="4285"/>
                </a:lnTo>
                <a:lnTo>
                  <a:pt x="1925" y="4273"/>
                </a:lnTo>
                <a:lnTo>
                  <a:pt x="1914" y="4273"/>
                </a:lnTo>
                <a:lnTo>
                  <a:pt x="1925" y="4262"/>
                </a:lnTo>
                <a:lnTo>
                  <a:pt x="1925" y="4250"/>
                </a:lnTo>
                <a:lnTo>
                  <a:pt x="1937" y="4215"/>
                </a:lnTo>
                <a:lnTo>
                  <a:pt x="1937" y="4180"/>
                </a:lnTo>
                <a:lnTo>
                  <a:pt x="1937" y="4168"/>
                </a:lnTo>
                <a:lnTo>
                  <a:pt x="1925" y="4168"/>
                </a:lnTo>
                <a:lnTo>
                  <a:pt x="1914" y="4157"/>
                </a:lnTo>
                <a:lnTo>
                  <a:pt x="1902" y="4168"/>
                </a:lnTo>
                <a:lnTo>
                  <a:pt x="1891" y="4168"/>
                </a:lnTo>
                <a:lnTo>
                  <a:pt x="1879" y="4168"/>
                </a:lnTo>
                <a:lnTo>
                  <a:pt x="1868" y="4168"/>
                </a:lnTo>
                <a:lnTo>
                  <a:pt x="1856" y="4121"/>
                </a:lnTo>
                <a:lnTo>
                  <a:pt x="1844" y="4110"/>
                </a:lnTo>
                <a:lnTo>
                  <a:pt x="1821" y="4098"/>
                </a:lnTo>
                <a:lnTo>
                  <a:pt x="1810" y="4098"/>
                </a:lnTo>
                <a:lnTo>
                  <a:pt x="1775" y="4075"/>
                </a:lnTo>
                <a:lnTo>
                  <a:pt x="1764" y="4075"/>
                </a:lnTo>
                <a:lnTo>
                  <a:pt x="1741" y="4086"/>
                </a:lnTo>
                <a:lnTo>
                  <a:pt x="1741" y="4098"/>
                </a:lnTo>
                <a:lnTo>
                  <a:pt x="1729" y="4098"/>
                </a:lnTo>
                <a:lnTo>
                  <a:pt x="1729" y="4086"/>
                </a:lnTo>
                <a:lnTo>
                  <a:pt x="1695" y="4075"/>
                </a:lnTo>
                <a:lnTo>
                  <a:pt x="1672" y="4051"/>
                </a:lnTo>
                <a:lnTo>
                  <a:pt x="1683" y="4040"/>
                </a:lnTo>
                <a:lnTo>
                  <a:pt x="1672" y="4028"/>
                </a:lnTo>
                <a:lnTo>
                  <a:pt x="1672" y="4005"/>
                </a:lnTo>
                <a:lnTo>
                  <a:pt x="1660" y="4005"/>
                </a:lnTo>
                <a:lnTo>
                  <a:pt x="1637" y="3946"/>
                </a:lnTo>
                <a:lnTo>
                  <a:pt x="1625" y="3911"/>
                </a:lnTo>
                <a:lnTo>
                  <a:pt x="1614" y="3888"/>
                </a:lnTo>
                <a:lnTo>
                  <a:pt x="1614" y="3865"/>
                </a:lnTo>
                <a:lnTo>
                  <a:pt x="1614" y="3853"/>
                </a:lnTo>
                <a:lnTo>
                  <a:pt x="1625" y="3841"/>
                </a:lnTo>
                <a:lnTo>
                  <a:pt x="1625" y="3830"/>
                </a:lnTo>
                <a:lnTo>
                  <a:pt x="1625" y="3841"/>
                </a:lnTo>
                <a:lnTo>
                  <a:pt x="1637" y="3841"/>
                </a:lnTo>
                <a:lnTo>
                  <a:pt x="1649" y="3841"/>
                </a:lnTo>
                <a:lnTo>
                  <a:pt x="1660" y="3818"/>
                </a:lnTo>
                <a:lnTo>
                  <a:pt x="1660" y="3806"/>
                </a:lnTo>
                <a:lnTo>
                  <a:pt x="1672" y="3806"/>
                </a:lnTo>
                <a:lnTo>
                  <a:pt x="1683" y="3806"/>
                </a:lnTo>
                <a:lnTo>
                  <a:pt x="1695" y="3795"/>
                </a:lnTo>
                <a:lnTo>
                  <a:pt x="1718" y="3783"/>
                </a:lnTo>
                <a:lnTo>
                  <a:pt x="1729" y="3771"/>
                </a:lnTo>
                <a:lnTo>
                  <a:pt x="1741" y="3760"/>
                </a:lnTo>
                <a:lnTo>
                  <a:pt x="1752" y="3748"/>
                </a:lnTo>
                <a:lnTo>
                  <a:pt x="1752" y="3736"/>
                </a:lnTo>
                <a:lnTo>
                  <a:pt x="1729" y="3736"/>
                </a:lnTo>
                <a:lnTo>
                  <a:pt x="1718" y="3736"/>
                </a:lnTo>
                <a:lnTo>
                  <a:pt x="1695" y="3724"/>
                </a:lnTo>
                <a:lnTo>
                  <a:pt x="1683" y="3701"/>
                </a:lnTo>
                <a:lnTo>
                  <a:pt x="1649" y="3596"/>
                </a:lnTo>
                <a:lnTo>
                  <a:pt x="1625" y="3538"/>
                </a:lnTo>
                <a:lnTo>
                  <a:pt x="1591" y="3479"/>
                </a:lnTo>
                <a:lnTo>
                  <a:pt x="1522" y="3398"/>
                </a:lnTo>
                <a:lnTo>
                  <a:pt x="1499" y="3374"/>
                </a:lnTo>
                <a:lnTo>
                  <a:pt x="1441" y="3327"/>
                </a:lnTo>
                <a:lnTo>
                  <a:pt x="1395" y="3281"/>
                </a:lnTo>
                <a:lnTo>
                  <a:pt x="1360" y="3257"/>
                </a:lnTo>
                <a:lnTo>
                  <a:pt x="1314" y="3222"/>
                </a:lnTo>
                <a:lnTo>
                  <a:pt x="1187" y="3141"/>
                </a:lnTo>
                <a:lnTo>
                  <a:pt x="1084" y="3071"/>
                </a:lnTo>
                <a:lnTo>
                  <a:pt x="1038" y="3059"/>
                </a:lnTo>
                <a:lnTo>
                  <a:pt x="1015" y="3036"/>
                </a:lnTo>
                <a:lnTo>
                  <a:pt x="980" y="3024"/>
                </a:lnTo>
                <a:lnTo>
                  <a:pt x="957" y="3000"/>
                </a:lnTo>
                <a:lnTo>
                  <a:pt x="934" y="2989"/>
                </a:lnTo>
                <a:lnTo>
                  <a:pt x="934" y="3000"/>
                </a:lnTo>
                <a:lnTo>
                  <a:pt x="922" y="3000"/>
                </a:lnTo>
                <a:lnTo>
                  <a:pt x="911" y="3000"/>
                </a:lnTo>
                <a:lnTo>
                  <a:pt x="888" y="2989"/>
                </a:lnTo>
                <a:lnTo>
                  <a:pt x="876" y="2977"/>
                </a:lnTo>
                <a:lnTo>
                  <a:pt x="865" y="2977"/>
                </a:lnTo>
                <a:lnTo>
                  <a:pt x="865" y="2989"/>
                </a:lnTo>
                <a:lnTo>
                  <a:pt x="865" y="2977"/>
                </a:lnTo>
                <a:lnTo>
                  <a:pt x="853" y="2977"/>
                </a:lnTo>
                <a:lnTo>
                  <a:pt x="865" y="2977"/>
                </a:lnTo>
                <a:lnTo>
                  <a:pt x="853" y="2977"/>
                </a:lnTo>
                <a:lnTo>
                  <a:pt x="853" y="2965"/>
                </a:lnTo>
                <a:lnTo>
                  <a:pt x="830" y="2954"/>
                </a:lnTo>
                <a:lnTo>
                  <a:pt x="749" y="2907"/>
                </a:lnTo>
                <a:lnTo>
                  <a:pt x="726" y="2895"/>
                </a:lnTo>
                <a:lnTo>
                  <a:pt x="692" y="2884"/>
                </a:lnTo>
                <a:lnTo>
                  <a:pt x="692" y="2895"/>
                </a:lnTo>
                <a:lnTo>
                  <a:pt x="680" y="2895"/>
                </a:lnTo>
                <a:lnTo>
                  <a:pt x="669" y="2884"/>
                </a:lnTo>
                <a:lnTo>
                  <a:pt x="669" y="2895"/>
                </a:lnTo>
                <a:lnTo>
                  <a:pt x="669" y="2884"/>
                </a:lnTo>
                <a:lnTo>
                  <a:pt x="669" y="2895"/>
                </a:lnTo>
                <a:lnTo>
                  <a:pt x="657" y="2895"/>
                </a:lnTo>
                <a:lnTo>
                  <a:pt x="611" y="2884"/>
                </a:lnTo>
                <a:lnTo>
                  <a:pt x="530" y="2884"/>
                </a:lnTo>
                <a:lnTo>
                  <a:pt x="415" y="2884"/>
                </a:lnTo>
                <a:lnTo>
                  <a:pt x="334" y="2884"/>
                </a:lnTo>
                <a:lnTo>
                  <a:pt x="288" y="2895"/>
                </a:lnTo>
                <a:lnTo>
                  <a:pt x="265" y="2895"/>
                </a:lnTo>
                <a:lnTo>
                  <a:pt x="265" y="2907"/>
                </a:lnTo>
                <a:lnTo>
                  <a:pt x="254" y="2907"/>
                </a:lnTo>
                <a:lnTo>
                  <a:pt x="265" y="2919"/>
                </a:lnTo>
                <a:lnTo>
                  <a:pt x="242" y="2919"/>
                </a:lnTo>
                <a:lnTo>
                  <a:pt x="219" y="2930"/>
                </a:lnTo>
                <a:lnTo>
                  <a:pt x="208" y="2942"/>
                </a:lnTo>
                <a:lnTo>
                  <a:pt x="185" y="2942"/>
                </a:lnTo>
                <a:lnTo>
                  <a:pt x="161" y="2930"/>
                </a:lnTo>
                <a:lnTo>
                  <a:pt x="150" y="2930"/>
                </a:lnTo>
                <a:lnTo>
                  <a:pt x="138" y="2907"/>
                </a:lnTo>
                <a:lnTo>
                  <a:pt x="138" y="2849"/>
                </a:lnTo>
                <a:lnTo>
                  <a:pt x="138" y="2825"/>
                </a:lnTo>
                <a:lnTo>
                  <a:pt x="127" y="2802"/>
                </a:lnTo>
                <a:lnTo>
                  <a:pt x="115" y="2790"/>
                </a:lnTo>
                <a:lnTo>
                  <a:pt x="104" y="2779"/>
                </a:lnTo>
                <a:lnTo>
                  <a:pt x="115" y="2755"/>
                </a:lnTo>
                <a:lnTo>
                  <a:pt x="127" y="2732"/>
                </a:lnTo>
                <a:lnTo>
                  <a:pt x="115" y="2697"/>
                </a:lnTo>
                <a:lnTo>
                  <a:pt x="104" y="2674"/>
                </a:lnTo>
                <a:lnTo>
                  <a:pt x="104" y="2662"/>
                </a:lnTo>
                <a:lnTo>
                  <a:pt x="104" y="2650"/>
                </a:lnTo>
                <a:lnTo>
                  <a:pt x="104" y="2627"/>
                </a:lnTo>
                <a:lnTo>
                  <a:pt x="104" y="2592"/>
                </a:lnTo>
                <a:lnTo>
                  <a:pt x="115" y="2568"/>
                </a:lnTo>
                <a:lnTo>
                  <a:pt x="115" y="2522"/>
                </a:lnTo>
                <a:lnTo>
                  <a:pt x="115" y="2510"/>
                </a:lnTo>
                <a:lnTo>
                  <a:pt x="104" y="2498"/>
                </a:lnTo>
                <a:lnTo>
                  <a:pt x="92" y="2475"/>
                </a:lnTo>
                <a:lnTo>
                  <a:pt x="81" y="2475"/>
                </a:lnTo>
                <a:lnTo>
                  <a:pt x="81" y="2463"/>
                </a:lnTo>
                <a:lnTo>
                  <a:pt x="81" y="2452"/>
                </a:lnTo>
                <a:lnTo>
                  <a:pt x="92" y="2452"/>
                </a:lnTo>
                <a:lnTo>
                  <a:pt x="104" y="2452"/>
                </a:lnTo>
                <a:lnTo>
                  <a:pt x="104" y="2440"/>
                </a:lnTo>
                <a:lnTo>
                  <a:pt x="92" y="2428"/>
                </a:lnTo>
                <a:lnTo>
                  <a:pt x="81" y="2417"/>
                </a:lnTo>
                <a:lnTo>
                  <a:pt x="81" y="2405"/>
                </a:lnTo>
                <a:lnTo>
                  <a:pt x="92" y="2382"/>
                </a:lnTo>
                <a:lnTo>
                  <a:pt x="81" y="2347"/>
                </a:lnTo>
                <a:lnTo>
                  <a:pt x="69" y="2335"/>
                </a:lnTo>
                <a:lnTo>
                  <a:pt x="81" y="2323"/>
                </a:lnTo>
                <a:lnTo>
                  <a:pt x="81" y="2312"/>
                </a:lnTo>
                <a:lnTo>
                  <a:pt x="81" y="2300"/>
                </a:lnTo>
                <a:lnTo>
                  <a:pt x="58" y="2288"/>
                </a:lnTo>
                <a:lnTo>
                  <a:pt x="46" y="2265"/>
                </a:lnTo>
                <a:lnTo>
                  <a:pt x="46" y="2241"/>
                </a:lnTo>
                <a:lnTo>
                  <a:pt x="35" y="2241"/>
                </a:lnTo>
                <a:lnTo>
                  <a:pt x="23" y="2241"/>
                </a:lnTo>
                <a:lnTo>
                  <a:pt x="12" y="2230"/>
                </a:lnTo>
                <a:lnTo>
                  <a:pt x="12" y="2206"/>
                </a:lnTo>
                <a:lnTo>
                  <a:pt x="0" y="2183"/>
                </a:lnTo>
                <a:lnTo>
                  <a:pt x="0" y="2171"/>
                </a:lnTo>
                <a:lnTo>
                  <a:pt x="0" y="2160"/>
                </a:lnTo>
                <a:lnTo>
                  <a:pt x="12" y="2160"/>
                </a:lnTo>
                <a:lnTo>
                  <a:pt x="23" y="2171"/>
                </a:lnTo>
                <a:lnTo>
                  <a:pt x="23" y="2148"/>
                </a:lnTo>
                <a:lnTo>
                  <a:pt x="12" y="2148"/>
                </a:lnTo>
                <a:lnTo>
                  <a:pt x="12" y="2136"/>
                </a:lnTo>
                <a:lnTo>
                  <a:pt x="35" y="2125"/>
                </a:lnTo>
                <a:lnTo>
                  <a:pt x="35" y="2113"/>
                </a:lnTo>
                <a:lnTo>
                  <a:pt x="46" y="2101"/>
                </a:lnTo>
                <a:lnTo>
                  <a:pt x="35" y="2090"/>
                </a:lnTo>
                <a:lnTo>
                  <a:pt x="35" y="2078"/>
                </a:lnTo>
                <a:lnTo>
                  <a:pt x="46" y="2078"/>
                </a:lnTo>
                <a:lnTo>
                  <a:pt x="58" y="2078"/>
                </a:lnTo>
                <a:lnTo>
                  <a:pt x="58" y="2066"/>
                </a:lnTo>
                <a:lnTo>
                  <a:pt x="69" y="2055"/>
                </a:lnTo>
                <a:lnTo>
                  <a:pt x="69" y="2043"/>
                </a:lnTo>
                <a:lnTo>
                  <a:pt x="81" y="2043"/>
                </a:lnTo>
                <a:lnTo>
                  <a:pt x="92" y="2020"/>
                </a:lnTo>
                <a:lnTo>
                  <a:pt x="104" y="2008"/>
                </a:lnTo>
                <a:lnTo>
                  <a:pt x="92" y="1996"/>
                </a:lnTo>
                <a:lnTo>
                  <a:pt x="115" y="1996"/>
                </a:lnTo>
                <a:lnTo>
                  <a:pt x="115" y="1985"/>
                </a:lnTo>
                <a:lnTo>
                  <a:pt x="115" y="1973"/>
                </a:lnTo>
                <a:lnTo>
                  <a:pt x="115" y="1961"/>
                </a:lnTo>
                <a:lnTo>
                  <a:pt x="127" y="1961"/>
                </a:lnTo>
                <a:lnTo>
                  <a:pt x="127" y="1938"/>
                </a:lnTo>
                <a:lnTo>
                  <a:pt x="115" y="1938"/>
                </a:lnTo>
                <a:lnTo>
                  <a:pt x="127" y="1926"/>
                </a:lnTo>
                <a:lnTo>
                  <a:pt x="138" y="1915"/>
                </a:lnTo>
                <a:lnTo>
                  <a:pt x="127" y="1903"/>
                </a:lnTo>
                <a:lnTo>
                  <a:pt x="138" y="1891"/>
                </a:lnTo>
                <a:lnTo>
                  <a:pt x="138" y="1880"/>
                </a:lnTo>
                <a:lnTo>
                  <a:pt x="150" y="1856"/>
                </a:lnTo>
                <a:lnTo>
                  <a:pt x="161" y="1833"/>
                </a:lnTo>
                <a:lnTo>
                  <a:pt x="161" y="1821"/>
                </a:lnTo>
                <a:lnTo>
                  <a:pt x="161" y="1809"/>
                </a:lnTo>
                <a:lnTo>
                  <a:pt x="173" y="1809"/>
                </a:lnTo>
                <a:lnTo>
                  <a:pt x="173" y="1786"/>
                </a:lnTo>
                <a:lnTo>
                  <a:pt x="173" y="1774"/>
                </a:lnTo>
                <a:lnTo>
                  <a:pt x="185" y="1774"/>
                </a:lnTo>
                <a:lnTo>
                  <a:pt x="196" y="1774"/>
                </a:lnTo>
                <a:lnTo>
                  <a:pt x="196" y="1763"/>
                </a:lnTo>
                <a:lnTo>
                  <a:pt x="208" y="1763"/>
                </a:lnTo>
                <a:lnTo>
                  <a:pt x="208" y="1774"/>
                </a:lnTo>
                <a:lnTo>
                  <a:pt x="219" y="1774"/>
                </a:lnTo>
                <a:lnTo>
                  <a:pt x="219" y="1763"/>
                </a:lnTo>
                <a:lnTo>
                  <a:pt x="231" y="1751"/>
                </a:lnTo>
                <a:lnTo>
                  <a:pt x="242" y="1739"/>
                </a:lnTo>
                <a:lnTo>
                  <a:pt x="254" y="1728"/>
                </a:lnTo>
                <a:lnTo>
                  <a:pt x="265" y="1716"/>
                </a:lnTo>
                <a:lnTo>
                  <a:pt x="277" y="1716"/>
                </a:lnTo>
                <a:lnTo>
                  <a:pt x="277" y="1704"/>
                </a:lnTo>
                <a:lnTo>
                  <a:pt x="288" y="1704"/>
                </a:lnTo>
                <a:lnTo>
                  <a:pt x="288" y="1693"/>
                </a:lnTo>
                <a:lnTo>
                  <a:pt x="300" y="1693"/>
                </a:lnTo>
                <a:lnTo>
                  <a:pt x="311" y="1681"/>
                </a:lnTo>
                <a:lnTo>
                  <a:pt x="334" y="1669"/>
                </a:lnTo>
                <a:lnTo>
                  <a:pt x="334" y="1658"/>
                </a:lnTo>
                <a:lnTo>
                  <a:pt x="346" y="1646"/>
                </a:lnTo>
                <a:lnTo>
                  <a:pt x="357" y="1634"/>
                </a:lnTo>
                <a:lnTo>
                  <a:pt x="369" y="1634"/>
                </a:lnTo>
                <a:lnTo>
                  <a:pt x="369" y="1623"/>
                </a:lnTo>
                <a:lnTo>
                  <a:pt x="369" y="1599"/>
                </a:lnTo>
                <a:lnTo>
                  <a:pt x="381" y="1588"/>
                </a:lnTo>
                <a:lnTo>
                  <a:pt x="392" y="1576"/>
                </a:lnTo>
                <a:lnTo>
                  <a:pt x="404" y="1553"/>
                </a:lnTo>
                <a:lnTo>
                  <a:pt x="404" y="1541"/>
                </a:lnTo>
                <a:lnTo>
                  <a:pt x="404" y="1518"/>
                </a:lnTo>
                <a:lnTo>
                  <a:pt x="415" y="1518"/>
                </a:lnTo>
                <a:lnTo>
                  <a:pt x="415" y="1506"/>
                </a:lnTo>
                <a:lnTo>
                  <a:pt x="427" y="1506"/>
                </a:lnTo>
                <a:lnTo>
                  <a:pt x="427" y="1494"/>
                </a:lnTo>
                <a:lnTo>
                  <a:pt x="438" y="1483"/>
                </a:lnTo>
                <a:lnTo>
                  <a:pt x="438" y="1471"/>
                </a:lnTo>
                <a:lnTo>
                  <a:pt x="438" y="1447"/>
                </a:lnTo>
                <a:lnTo>
                  <a:pt x="450" y="1436"/>
                </a:lnTo>
                <a:lnTo>
                  <a:pt x="450" y="1424"/>
                </a:lnTo>
                <a:lnTo>
                  <a:pt x="461" y="1401"/>
                </a:lnTo>
                <a:lnTo>
                  <a:pt x="450" y="1401"/>
                </a:lnTo>
                <a:lnTo>
                  <a:pt x="461" y="1377"/>
                </a:lnTo>
                <a:lnTo>
                  <a:pt x="438" y="1366"/>
                </a:lnTo>
                <a:lnTo>
                  <a:pt x="438" y="1354"/>
                </a:lnTo>
                <a:lnTo>
                  <a:pt x="450" y="1354"/>
                </a:lnTo>
                <a:lnTo>
                  <a:pt x="450" y="1342"/>
                </a:lnTo>
                <a:lnTo>
                  <a:pt x="461" y="1342"/>
                </a:lnTo>
                <a:lnTo>
                  <a:pt x="473" y="1331"/>
                </a:lnTo>
                <a:lnTo>
                  <a:pt x="484" y="1342"/>
                </a:lnTo>
                <a:lnTo>
                  <a:pt x="484" y="1331"/>
                </a:lnTo>
                <a:lnTo>
                  <a:pt x="496" y="1342"/>
                </a:lnTo>
                <a:lnTo>
                  <a:pt x="507" y="1331"/>
                </a:lnTo>
                <a:lnTo>
                  <a:pt x="530" y="1331"/>
                </a:lnTo>
                <a:lnTo>
                  <a:pt x="530" y="1319"/>
                </a:lnTo>
                <a:lnTo>
                  <a:pt x="553" y="1319"/>
                </a:lnTo>
                <a:lnTo>
                  <a:pt x="565" y="1331"/>
                </a:lnTo>
                <a:lnTo>
                  <a:pt x="576" y="1342"/>
                </a:lnTo>
                <a:lnTo>
                  <a:pt x="588" y="1331"/>
                </a:lnTo>
                <a:lnTo>
                  <a:pt x="600" y="1331"/>
                </a:lnTo>
                <a:lnTo>
                  <a:pt x="600" y="1342"/>
                </a:lnTo>
                <a:lnTo>
                  <a:pt x="611" y="1331"/>
                </a:lnTo>
                <a:lnTo>
                  <a:pt x="611" y="1319"/>
                </a:lnTo>
                <a:lnTo>
                  <a:pt x="623" y="1319"/>
                </a:lnTo>
                <a:lnTo>
                  <a:pt x="634" y="1331"/>
                </a:lnTo>
                <a:lnTo>
                  <a:pt x="657" y="1319"/>
                </a:lnTo>
                <a:lnTo>
                  <a:pt x="646" y="1307"/>
                </a:lnTo>
                <a:lnTo>
                  <a:pt x="646" y="1284"/>
                </a:lnTo>
                <a:lnTo>
                  <a:pt x="657" y="1284"/>
                </a:lnTo>
                <a:lnTo>
                  <a:pt x="657" y="1272"/>
                </a:lnTo>
                <a:lnTo>
                  <a:pt x="646" y="1272"/>
                </a:lnTo>
                <a:lnTo>
                  <a:pt x="657" y="1261"/>
                </a:lnTo>
                <a:lnTo>
                  <a:pt x="657" y="1272"/>
                </a:lnTo>
                <a:lnTo>
                  <a:pt x="669" y="1261"/>
                </a:lnTo>
                <a:lnTo>
                  <a:pt x="669" y="1249"/>
                </a:lnTo>
                <a:lnTo>
                  <a:pt x="680" y="1249"/>
                </a:lnTo>
                <a:lnTo>
                  <a:pt x="680" y="1261"/>
                </a:lnTo>
                <a:lnTo>
                  <a:pt x="680" y="1249"/>
                </a:lnTo>
                <a:lnTo>
                  <a:pt x="692" y="1249"/>
                </a:lnTo>
                <a:lnTo>
                  <a:pt x="692" y="1237"/>
                </a:lnTo>
                <a:lnTo>
                  <a:pt x="703" y="1249"/>
                </a:lnTo>
                <a:lnTo>
                  <a:pt x="715" y="1261"/>
                </a:lnTo>
                <a:lnTo>
                  <a:pt x="726" y="1261"/>
                </a:lnTo>
                <a:lnTo>
                  <a:pt x="738" y="1272"/>
                </a:lnTo>
                <a:lnTo>
                  <a:pt x="738" y="1261"/>
                </a:lnTo>
                <a:lnTo>
                  <a:pt x="738" y="1272"/>
                </a:lnTo>
                <a:lnTo>
                  <a:pt x="749" y="1272"/>
                </a:lnTo>
                <a:lnTo>
                  <a:pt x="749" y="1296"/>
                </a:lnTo>
                <a:lnTo>
                  <a:pt x="761" y="1296"/>
                </a:lnTo>
                <a:lnTo>
                  <a:pt x="772" y="1296"/>
                </a:lnTo>
                <a:lnTo>
                  <a:pt x="772" y="1307"/>
                </a:lnTo>
                <a:lnTo>
                  <a:pt x="784" y="1296"/>
                </a:lnTo>
                <a:lnTo>
                  <a:pt x="795" y="1284"/>
                </a:lnTo>
                <a:lnTo>
                  <a:pt x="807" y="1284"/>
                </a:lnTo>
                <a:lnTo>
                  <a:pt x="819" y="1296"/>
                </a:lnTo>
                <a:lnTo>
                  <a:pt x="830" y="1296"/>
                </a:lnTo>
                <a:lnTo>
                  <a:pt x="842" y="1284"/>
                </a:lnTo>
                <a:lnTo>
                  <a:pt x="842" y="1296"/>
                </a:lnTo>
                <a:lnTo>
                  <a:pt x="842" y="1272"/>
                </a:lnTo>
                <a:lnTo>
                  <a:pt x="853" y="1261"/>
                </a:lnTo>
                <a:lnTo>
                  <a:pt x="842" y="1249"/>
                </a:lnTo>
                <a:lnTo>
                  <a:pt x="842" y="1237"/>
                </a:lnTo>
                <a:lnTo>
                  <a:pt x="865" y="1226"/>
                </a:lnTo>
                <a:lnTo>
                  <a:pt x="865" y="1202"/>
                </a:lnTo>
                <a:lnTo>
                  <a:pt x="865" y="1191"/>
                </a:lnTo>
                <a:lnTo>
                  <a:pt x="865" y="1156"/>
                </a:lnTo>
                <a:lnTo>
                  <a:pt x="876" y="1132"/>
                </a:lnTo>
                <a:lnTo>
                  <a:pt x="888" y="1132"/>
                </a:lnTo>
                <a:lnTo>
                  <a:pt x="888" y="1121"/>
                </a:lnTo>
                <a:lnTo>
                  <a:pt x="899" y="1121"/>
                </a:lnTo>
                <a:lnTo>
                  <a:pt x="899" y="1109"/>
                </a:lnTo>
                <a:lnTo>
                  <a:pt x="911" y="1085"/>
                </a:lnTo>
                <a:lnTo>
                  <a:pt x="899" y="1085"/>
                </a:lnTo>
                <a:lnTo>
                  <a:pt x="911" y="1085"/>
                </a:lnTo>
                <a:lnTo>
                  <a:pt x="911" y="1074"/>
                </a:lnTo>
                <a:lnTo>
                  <a:pt x="922" y="1074"/>
                </a:lnTo>
                <a:lnTo>
                  <a:pt x="922" y="1062"/>
                </a:lnTo>
                <a:lnTo>
                  <a:pt x="911" y="1062"/>
                </a:lnTo>
                <a:lnTo>
                  <a:pt x="922" y="1050"/>
                </a:lnTo>
                <a:lnTo>
                  <a:pt x="922" y="1039"/>
                </a:lnTo>
                <a:lnTo>
                  <a:pt x="934" y="1039"/>
                </a:lnTo>
                <a:lnTo>
                  <a:pt x="922" y="1027"/>
                </a:lnTo>
                <a:lnTo>
                  <a:pt x="911" y="1039"/>
                </a:lnTo>
                <a:lnTo>
                  <a:pt x="899" y="1027"/>
                </a:lnTo>
                <a:lnTo>
                  <a:pt x="899" y="1015"/>
                </a:lnTo>
                <a:lnTo>
                  <a:pt x="911" y="1004"/>
                </a:lnTo>
                <a:lnTo>
                  <a:pt x="922" y="980"/>
                </a:lnTo>
                <a:lnTo>
                  <a:pt x="957" y="945"/>
                </a:lnTo>
                <a:lnTo>
                  <a:pt x="968" y="934"/>
                </a:lnTo>
                <a:lnTo>
                  <a:pt x="980" y="934"/>
                </a:lnTo>
                <a:lnTo>
                  <a:pt x="980" y="945"/>
                </a:lnTo>
                <a:lnTo>
                  <a:pt x="991" y="945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7" name="paraiso"/>
          <p:cNvSpPr>
            <a:spLocks noEditPoints="1"/>
          </p:cNvSpPr>
          <p:nvPr/>
        </p:nvSpPr>
        <p:spPr bwMode="auto">
          <a:xfrm>
            <a:off x="1979712" y="4617133"/>
            <a:ext cx="1751187" cy="613688"/>
          </a:xfrm>
          <a:custGeom>
            <a:avLst/>
            <a:gdLst>
              <a:gd name="T0" fmla="*/ 7954 w 8127"/>
              <a:gd name="T1" fmla="*/ 386 h 3445"/>
              <a:gd name="T2" fmla="*/ 8035 w 8127"/>
              <a:gd name="T3" fmla="*/ 292 h 3445"/>
              <a:gd name="T4" fmla="*/ 7942 w 8127"/>
              <a:gd name="T5" fmla="*/ 549 h 3445"/>
              <a:gd name="T6" fmla="*/ 8115 w 8127"/>
              <a:gd name="T7" fmla="*/ 491 h 3445"/>
              <a:gd name="T8" fmla="*/ 8035 w 8127"/>
              <a:gd name="T9" fmla="*/ 794 h 3445"/>
              <a:gd name="T10" fmla="*/ 7919 w 8127"/>
              <a:gd name="T11" fmla="*/ 911 h 3445"/>
              <a:gd name="T12" fmla="*/ 7539 w 8127"/>
              <a:gd name="T13" fmla="*/ 1110 h 3445"/>
              <a:gd name="T14" fmla="*/ 7389 w 8127"/>
              <a:gd name="T15" fmla="*/ 1028 h 3445"/>
              <a:gd name="T16" fmla="*/ 7562 w 8127"/>
              <a:gd name="T17" fmla="*/ 677 h 3445"/>
              <a:gd name="T18" fmla="*/ 738 w 8127"/>
              <a:gd name="T19" fmla="*/ 1191 h 3445"/>
              <a:gd name="T20" fmla="*/ 726 w 8127"/>
              <a:gd name="T21" fmla="*/ 1436 h 3445"/>
              <a:gd name="T22" fmla="*/ 623 w 8127"/>
              <a:gd name="T23" fmla="*/ 1763 h 3445"/>
              <a:gd name="T24" fmla="*/ 496 w 8127"/>
              <a:gd name="T25" fmla="*/ 1612 h 3445"/>
              <a:gd name="T26" fmla="*/ 334 w 8127"/>
              <a:gd name="T27" fmla="*/ 1285 h 3445"/>
              <a:gd name="T28" fmla="*/ 461 w 8127"/>
              <a:gd name="T29" fmla="*/ 1063 h 3445"/>
              <a:gd name="T30" fmla="*/ 715 w 8127"/>
              <a:gd name="T31" fmla="*/ 1121 h 3445"/>
              <a:gd name="T32" fmla="*/ 7401 w 8127"/>
              <a:gd name="T33" fmla="*/ 1915 h 3445"/>
              <a:gd name="T34" fmla="*/ 7343 w 8127"/>
              <a:gd name="T35" fmla="*/ 2172 h 3445"/>
              <a:gd name="T36" fmla="*/ 7055 w 8127"/>
              <a:gd name="T37" fmla="*/ 2394 h 3445"/>
              <a:gd name="T38" fmla="*/ 6767 w 8127"/>
              <a:gd name="T39" fmla="*/ 2499 h 3445"/>
              <a:gd name="T40" fmla="*/ 6294 w 8127"/>
              <a:gd name="T41" fmla="*/ 2663 h 3445"/>
              <a:gd name="T42" fmla="*/ 6582 w 8127"/>
              <a:gd name="T43" fmla="*/ 2534 h 3445"/>
              <a:gd name="T44" fmla="*/ 6882 w 8127"/>
              <a:gd name="T45" fmla="*/ 2067 h 3445"/>
              <a:gd name="T46" fmla="*/ 7055 w 8127"/>
              <a:gd name="T47" fmla="*/ 1705 h 3445"/>
              <a:gd name="T48" fmla="*/ 7147 w 8127"/>
              <a:gd name="T49" fmla="*/ 1401 h 3445"/>
              <a:gd name="T50" fmla="*/ 7343 w 8127"/>
              <a:gd name="T51" fmla="*/ 1308 h 3445"/>
              <a:gd name="T52" fmla="*/ 7447 w 8127"/>
              <a:gd name="T53" fmla="*/ 1658 h 3445"/>
              <a:gd name="T54" fmla="*/ 3527 w 8127"/>
              <a:gd name="T55" fmla="*/ 1705 h 3445"/>
              <a:gd name="T56" fmla="*/ 3308 w 8127"/>
              <a:gd name="T57" fmla="*/ 1857 h 3445"/>
              <a:gd name="T58" fmla="*/ 3101 w 8127"/>
              <a:gd name="T59" fmla="*/ 2079 h 3445"/>
              <a:gd name="T60" fmla="*/ 2986 w 8127"/>
              <a:gd name="T61" fmla="*/ 2464 h 3445"/>
              <a:gd name="T62" fmla="*/ 2847 w 8127"/>
              <a:gd name="T63" fmla="*/ 2651 h 3445"/>
              <a:gd name="T64" fmla="*/ 2605 w 8127"/>
              <a:gd name="T65" fmla="*/ 2768 h 3445"/>
              <a:gd name="T66" fmla="*/ 2467 w 8127"/>
              <a:gd name="T67" fmla="*/ 2604 h 3445"/>
              <a:gd name="T68" fmla="*/ 2294 w 8127"/>
              <a:gd name="T69" fmla="*/ 2347 h 3445"/>
              <a:gd name="T70" fmla="*/ 2202 w 8127"/>
              <a:gd name="T71" fmla="*/ 2125 h 3445"/>
              <a:gd name="T72" fmla="*/ 2340 w 8127"/>
              <a:gd name="T73" fmla="*/ 2032 h 3445"/>
              <a:gd name="T74" fmla="*/ 2559 w 8127"/>
              <a:gd name="T75" fmla="*/ 2009 h 3445"/>
              <a:gd name="T76" fmla="*/ 2755 w 8127"/>
              <a:gd name="T77" fmla="*/ 1974 h 3445"/>
              <a:gd name="T78" fmla="*/ 2951 w 8127"/>
              <a:gd name="T79" fmla="*/ 1880 h 3445"/>
              <a:gd name="T80" fmla="*/ 3136 w 8127"/>
              <a:gd name="T81" fmla="*/ 1705 h 3445"/>
              <a:gd name="T82" fmla="*/ 1729 w 8127"/>
              <a:gd name="T83" fmla="*/ 2429 h 3445"/>
              <a:gd name="T84" fmla="*/ 1810 w 8127"/>
              <a:gd name="T85" fmla="*/ 2616 h 3445"/>
              <a:gd name="T86" fmla="*/ 1545 w 8127"/>
              <a:gd name="T87" fmla="*/ 2686 h 3445"/>
              <a:gd name="T88" fmla="*/ 1441 w 8127"/>
              <a:gd name="T89" fmla="*/ 2417 h 3445"/>
              <a:gd name="T90" fmla="*/ 1649 w 8127"/>
              <a:gd name="T91" fmla="*/ 2371 h 3445"/>
              <a:gd name="T92" fmla="*/ 4565 w 8127"/>
              <a:gd name="T93" fmla="*/ 2499 h 3445"/>
              <a:gd name="T94" fmla="*/ 4749 w 8127"/>
              <a:gd name="T95" fmla="*/ 2522 h 3445"/>
              <a:gd name="T96" fmla="*/ 4726 w 8127"/>
              <a:gd name="T97" fmla="*/ 2628 h 3445"/>
              <a:gd name="T98" fmla="*/ 4784 w 8127"/>
              <a:gd name="T99" fmla="*/ 2849 h 3445"/>
              <a:gd name="T100" fmla="*/ 4784 w 8127"/>
              <a:gd name="T101" fmla="*/ 3048 h 3445"/>
              <a:gd name="T102" fmla="*/ 4461 w 8127"/>
              <a:gd name="T103" fmla="*/ 3305 h 3445"/>
              <a:gd name="T104" fmla="*/ 4231 w 8127"/>
              <a:gd name="T105" fmla="*/ 3223 h 3445"/>
              <a:gd name="T106" fmla="*/ 4035 w 8127"/>
              <a:gd name="T107" fmla="*/ 3001 h 3445"/>
              <a:gd name="T108" fmla="*/ 4185 w 8127"/>
              <a:gd name="T109" fmla="*/ 2686 h 3445"/>
              <a:gd name="T110" fmla="*/ 4254 w 8127"/>
              <a:gd name="T111" fmla="*/ 2476 h 3445"/>
              <a:gd name="T112" fmla="*/ 4438 w 8127"/>
              <a:gd name="T113" fmla="*/ 2511 h 3445"/>
              <a:gd name="T114" fmla="*/ 484 w 8127"/>
              <a:gd name="T115" fmla="*/ 3106 h 3445"/>
              <a:gd name="T116" fmla="*/ 323 w 8127"/>
              <a:gd name="T117" fmla="*/ 3375 h 3445"/>
              <a:gd name="T118" fmla="*/ 12 w 8127"/>
              <a:gd name="T119" fmla="*/ 3211 h 3445"/>
              <a:gd name="T120" fmla="*/ 288 w 8127"/>
              <a:gd name="T121" fmla="*/ 3083 h 34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127"/>
              <a:gd name="T184" fmla="*/ 0 h 3445"/>
              <a:gd name="T185" fmla="*/ 8127 w 8127"/>
              <a:gd name="T186" fmla="*/ 3445 h 34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127" h="3445">
                <a:moveTo>
                  <a:pt x="7954" y="70"/>
                </a:moveTo>
                <a:lnTo>
                  <a:pt x="7942" y="59"/>
                </a:lnTo>
                <a:lnTo>
                  <a:pt x="7931" y="35"/>
                </a:lnTo>
                <a:lnTo>
                  <a:pt x="7954" y="12"/>
                </a:lnTo>
                <a:lnTo>
                  <a:pt x="7966" y="0"/>
                </a:lnTo>
                <a:lnTo>
                  <a:pt x="7977" y="0"/>
                </a:lnTo>
                <a:lnTo>
                  <a:pt x="8012" y="24"/>
                </a:lnTo>
                <a:lnTo>
                  <a:pt x="7977" y="70"/>
                </a:lnTo>
                <a:lnTo>
                  <a:pt x="7966" y="59"/>
                </a:lnTo>
                <a:lnTo>
                  <a:pt x="7954" y="70"/>
                </a:lnTo>
                <a:close/>
                <a:moveTo>
                  <a:pt x="8012" y="327"/>
                </a:moveTo>
                <a:lnTo>
                  <a:pt x="8012" y="339"/>
                </a:lnTo>
                <a:lnTo>
                  <a:pt x="8000" y="362"/>
                </a:lnTo>
                <a:lnTo>
                  <a:pt x="7989" y="374"/>
                </a:lnTo>
                <a:lnTo>
                  <a:pt x="7977" y="374"/>
                </a:lnTo>
                <a:lnTo>
                  <a:pt x="7954" y="386"/>
                </a:lnTo>
                <a:lnTo>
                  <a:pt x="7942" y="386"/>
                </a:lnTo>
                <a:lnTo>
                  <a:pt x="7931" y="397"/>
                </a:lnTo>
                <a:lnTo>
                  <a:pt x="7931" y="386"/>
                </a:lnTo>
                <a:lnTo>
                  <a:pt x="7919" y="386"/>
                </a:lnTo>
                <a:lnTo>
                  <a:pt x="7908" y="374"/>
                </a:lnTo>
                <a:lnTo>
                  <a:pt x="7919" y="362"/>
                </a:lnTo>
                <a:lnTo>
                  <a:pt x="7942" y="351"/>
                </a:lnTo>
                <a:lnTo>
                  <a:pt x="7954" y="339"/>
                </a:lnTo>
                <a:lnTo>
                  <a:pt x="7942" y="327"/>
                </a:lnTo>
                <a:lnTo>
                  <a:pt x="7954" y="315"/>
                </a:lnTo>
                <a:lnTo>
                  <a:pt x="7954" y="292"/>
                </a:lnTo>
                <a:lnTo>
                  <a:pt x="7966" y="280"/>
                </a:lnTo>
                <a:lnTo>
                  <a:pt x="7966" y="257"/>
                </a:lnTo>
                <a:lnTo>
                  <a:pt x="7977" y="245"/>
                </a:lnTo>
                <a:lnTo>
                  <a:pt x="8000" y="269"/>
                </a:lnTo>
                <a:lnTo>
                  <a:pt x="8023" y="269"/>
                </a:lnTo>
                <a:lnTo>
                  <a:pt x="8035" y="292"/>
                </a:lnTo>
                <a:lnTo>
                  <a:pt x="8035" y="304"/>
                </a:lnTo>
                <a:lnTo>
                  <a:pt x="8035" y="315"/>
                </a:lnTo>
                <a:lnTo>
                  <a:pt x="8023" y="304"/>
                </a:lnTo>
                <a:lnTo>
                  <a:pt x="8023" y="315"/>
                </a:lnTo>
                <a:lnTo>
                  <a:pt x="8012" y="327"/>
                </a:lnTo>
                <a:close/>
                <a:moveTo>
                  <a:pt x="7735" y="584"/>
                </a:moveTo>
                <a:lnTo>
                  <a:pt x="7758" y="584"/>
                </a:lnTo>
                <a:lnTo>
                  <a:pt x="7758" y="596"/>
                </a:lnTo>
                <a:lnTo>
                  <a:pt x="7770" y="596"/>
                </a:lnTo>
                <a:lnTo>
                  <a:pt x="7793" y="572"/>
                </a:lnTo>
                <a:lnTo>
                  <a:pt x="7804" y="572"/>
                </a:lnTo>
                <a:lnTo>
                  <a:pt x="7827" y="549"/>
                </a:lnTo>
                <a:lnTo>
                  <a:pt x="7850" y="561"/>
                </a:lnTo>
                <a:lnTo>
                  <a:pt x="7896" y="596"/>
                </a:lnTo>
                <a:lnTo>
                  <a:pt x="7931" y="572"/>
                </a:lnTo>
                <a:lnTo>
                  <a:pt x="7942" y="549"/>
                </a:lnTo>
                <a:lnTo>
                  <a:pt x="7954" y="537"/>
                </a:lnTo>
                <a:lnTo>
                  <a:pt x="7954" y="491"/>
                </a:lnTo>
                <a:lnTo>
                  <a:pt x="7966" y="467"/>
                </a:lnTo>
                <a:lnTo>
                  <a:pt x="7989" y="421"/>
                </a:lnTo>
                <a:lnTo>
                  <a:pt x="8000" y="409"/>
                </a:lnTo>
                <a:lnTo>
                  <a:pt x="8000" y="386"/>
                </a:lnTo>
                <a:lnTo>
                  <a:pt x="8035" y="374"/>
                </a:lnTo>
                <a:lnTo>
                  <a:pt x="8046" y="351"/>
                </a:lnTo>
                <a:lnTo>
                  <a:pt x="8058" y="374"/>
                </a:lnTo>
                <a:lnTo>
                  <a:pt x="8069" y="374"/>
                </a:lnTo>
                <a:lnTo>
                  <a:pt x="8092" y="397"/>
                </a:lnTo>
                <a:lnTo>
                  <a:pt x="8104" y="397"/>
                </a:lnTo>
                <a:lnTo>
                  <a:pt x="8104" y="409"/>
                </a:lnTo>
                <a:lnTo>
                  <a:pt x="8127" y="409"/>
                </a:lnTo>
                <a:lnTo>
                  <a:pt x="8127" y="421"/>
                </a:lnTo>
                <a:lnTo>
                  <a:pt x="8127" y="456"/>
                </a:lnTo>
                <a:lnTo>
                  <a:pt x="8115" y="491"/>
                </a:lnTo>
                <a:lnTo>
                  <a:pt x="8127" y="491"/>
                </a:lnTo>
                <a:lnTo>
                  <a:pt x="8115" y="514"/>
                </a:lnTo>
                <a:lnTo>
                  <a:pt x="8092" y="526"/>
                </a:lnTo>
                <a:lnTo>
                  <a:pt x="8058" y="561"/>
                </a:lnTo>
                <a:lnTo>
                  <a:pt x="8058" y="596"/>
                </a:lnTo>
                <a:lnTo>
                  <a:pt x="8069" y="607"/>
                </a:lnTo>
                <a:lnTo>
                  <a:pt x="8069" y="619"/>
                </a:lnTo>
                <a:lnTo>
                  <a:pt x="8081" y="619"/>
                </a:lnTo>
                <a:lnTo>
                  <a:pt x="8081" y="654"/>
                </a:lnTo>
                <a:lnTo>
                  <a:pt x="8069" y="701"/>
                </a:lnTo>
                <a:lnTo>
                  <a:pt x="8058" y="712"/>
                </a:lnTo>
                <a:lnTo>
                  <a:pt x="8058" y="724"/>
                </a:lnTo>
                <a:lnTo>
                  <a:pt x="8046" y="748"/>
                </a:lnTo>
                <a:lnTo>
                  <a:pt x="8058" y="771"/>
                </a:lnTo>
                <a:lnTo>
                  <a:pt x="8058" y="783"/>
                </a:lnTo>
                <a:lnTo>
                  <a:pt x="8058" y="794"/>
                </a:lnTo>
                <a:lnTo>
                  <a:pt x="8035" y="794"/>
                </a:lnTo>
                <a:lnTo>
                  <a:pt x="8035" y="806"/>
                </a:lnTo>
                <a:lnTo>
                  <a:pt x="8035" y="818"/>
                </a:lnTo>
                <a:lnTo>
                  <a:pt x="8023" y="818"/>
                </a:lnTo>
                <a:lnTo>
                  <a:pt x="8023" y="829"/>
                </a:lnTo>
                <a:lnTo>
                  <a:pt x="8012" y="829"/>
                </a:lnTo>
                <a:lnTo>
                  <a:pt x="7977" y="853"/>
                </a:lnTo>
                <a:lnTo>
                  <a:pt x="7966" y="864"/>
                </a:lnTo>
                <a:lnTo>
                  <a:pt x="7954" y="864"/>
                </a:lnTo>
                <a:lnTo>
                  <a:pt x="7954" y="888"/>
                </a:lnTo>
                <a:lnTo>
                  <a:pt x="7954" y="876"/>
                </a:lnTo>
                <a:lnTo>
                  <a:pt x="7942" y="876"/>
                </a:lnTo>
                <a:lnTo>
                  <a:pt x="7919" y="899"/>
                </a:lnTo>
                <a:lnTo>
                  <a:pt x="7931" y="899"/>
                </a:lnTo>
                <a:lnTo>
                  <a:pt x="7942" y="888"/>
                </a:lnTo>
                <a:lnTo>
                  <a:pt x="7931" y="899"/>
                </a:lnTo>
                <a:lnTo>
                  <a:pt x="7919" y="899"/>
                </a:lnTo>
                <a:lnTo>
                  <a:pt x="7919" y="911"/>
                </a:lnTo>
                <a:lnTo>
                  <a:pt x="7919" y="899"/>
                </a:lnTo>
                <a:lnTo>
                  <a:pt x="7896" y="899"/>
                </a:lnTo>
                <a:lnTo>
                  <a:pt x="7885" y="911"/>
                </a:lnTo>
                <a:lnTo>
                  <a:pt x="7862" y="911"/>
                </a:lnTo>
                <a:lnTo>
                  <a:pt x="7839" y="923"/>
                </a:lnTo>
                <a:lnTo>
                  <a:pt x="7827" y="934"/>
                </a:lnTo>
                <a:lnTo>
                  <a:pt x="7816" y="946"/>
                </a:lnTo>
                <a:lnTo>
                  <a:pt x="7770" y="969"/>
                </a:lnTo>
                <a:lnTo>
                  <a:pt x="7758" y="981"/>
                </a:lnTo>
                <a:lnTo>
                  <a:pt x="7712" y="981"/>
                </a:lnTo>
                <a:lnTo>
                  <a:pt x="7700" y="981"/>
                </a:lnTo>
                <a:lnTo>
                  <a:pt x="7654" y="981"/>
                </a:lnTo>
                <a:lnTo>
                  <a:pt x="7597" y="1016"/>
                </a:lnTo>
                <a:lnTo>
                  <a:pt x="7574" y="1051"/>
                </a:lnTo>
                <a:lnTo>
                  <a:pt x="7574" y="1074"/>
                </a:lnTo>
                <a:lnTo>
                  <a:pt x="7562" y="1086"/>
                </a:lnTo>
                <a:lnTo>
                  <a:pt x="7539" y="1110"/>
                </a:lnTo>
                <a:lnTo>
                  <a:pt x="7539" y="1121"/>
                </a:lnTo>
                <a:lnTo>
                  <a:pt x="7516" y="1145"/>
                </a:lnTo>
                <a:lnTo>
                  <a:pt x="7504" y="1121"/>
                </a:lnTo>
                <a:lnTo>
                  <a:pt x="7493" y="1098"/>
                </a:lnTo>
                <a:lnTo>
                  <a:pt x="7470" y="1110"/>
                </a:lnTo>
                <a:lnTo>
                  <a:pt x="7447" y="1098"/>
                </a:lnTo>
                <a:lnTo>
                  <a:pt x="7435" y="1098"/>
                </a:lnTo>
                <a:lnTo>
                  <a:pt x="7424" y="1110"/>
                </a:lnTo>
                <a:lnTo>
                  <a:pt x="7412" y="1098"/>
                </a:lnTo>
                <a:lnTo>
                  <a:pt x="7401" y="1098"/>
                </a:lnTo>
                <a:lnTo>
                  <a:pt x="7389" y="1098"/>
                </a:lnTo>
                <a:lnTo>
                  <a:pt x="7366" y="1110"/>
                </a:lnTo>
                <a:lnTo>
                  <a:pt x="7366" y="1098"/>
                </a:lnTo>
                <a:lnTo>
                  <a:pt x="7366" y="1074"/>
                </a:lnTo>
                <a:lnTo>
                  <a:pt x="7355" y="1051"/>
                </a:lnTo>
                <a:lnTo>
                  <a:pt x="7366" y="1039"/>
                </a:lnTo>
                <a:lnTo>
                  <a:pt x="7389" y="1028"/>
                </a:lnTo>
                <a:lnTo>
                  <a:pt x="7389" y="1016"/>
                </a:lnTo>
                <a:lnTo>
                  <a:pt x="7401" y="1004"/>
                </a:lnTo>
                <a:lnTo>
                  <a:pt x="7412" y="993"/>
                </a:lnTo>
                <a:lnTo>
                  <a:pt x="7424" y="981"/>
                </a:lnTo>
                <a:lnTo>
                  <a:pt x="7435" y="969"/>
                </a:lnTo>
                <a:lnTo>
                  <a:pt x="7435" y="946"/>
                </a:lnTo>
                <a:lnTo>
                  <a:pt x="7435" y="923"/>
                </a:lnTo>
                <a:lnTo>
                  <a:pt x="7435" y="899"/>
                </a:lnTo>
                <a:lnTo>
                  <a:pt x="7435" y="888"/>
                </a:lnTo>
                <a:lnTo>
                  <a:pt x="7435" y="876"/>
                </a:lnTo>
                <a:lnTo>
                  <a:pt x="7435" y="853"/>
                </a:lnTo>
                <a:lnTo>
                  <a:pt x="7435" y="806"/>
                </a:lnTo>
                <a:lnTo>
                  <a:pt x="7458" y="759"/>
                </a:lnTo>
                <a:lnTo>
                  <a:pt x="7470" y="748"/>
                </a:lnTo>
                <a:lnTo>
                  <a:pt x="7527" y="701"/>
                </a:lnTo>
                <a:lnTo>
                  <a:pt x="7551" y="689"/>
                </a:lnTo>
                <a:lnTo>
                  <a:pt x="7562" y="677"/>
                </a:lnTo>
                <a:lnTo>
                  <a:pt x="7608" y="666"/>
                </a:lnTo>
                <a:lnTo>
                  <a:pt x="7620" y="654"/>
                </a:lnTo>
                <a:lnTo>
                  <a:pt x="7643" y="666"/>
                </a:lnTo>
                <a:lnTo>
                  <a:pt x="7654" y="642"/>
                </a:lnTo>
                <a:lnTo>
                  <a:pt x="7666" y="642"/>
                </a:lnTo>
                <a:lnTo>
                  <a:pt x="7689" y="642"/>
                </a:lnTo>
                <a:lnTo>
                  <a:pt x="7689" y="619"/>
                </a:lnTo>
                <a:lnTo>
                  <a:pt x="7712" y="607"/>
                </a:lnTo>
                <a:lnTo>
                  <a:pt x="7723" y="596"/>
                </a:lnTo>
                <a:lnTo>
                  <a:pt x="7735" y="607"/>
                </a:lnTo>
                <a:lnTo>
                  <a:pt x="7723" y="596"/>
                </a:lnTo>
                <a:lnTo>
                  <a:pt x="7723" y="584"/>
                </a:lnTo>
                <a:lnTo>
                  <a:pt x="7735" y="584"/>
                </a:lnTo>
                <a:close/>
                <a:moveTo>
                  <a:pt x="726" y="1133"/>
                </a:moveTo>
                <a:lnTo>
                  <a:pt x="738" y="1168"/>
                </a:lnTo>
                <a:lnTo>
                  <a:pt x="738" y="1191"/>
                </a:lnTo>
                <a:lnTo>
                  <a:pt x="749" y="1203"/>
                </a:lnTo>
                <a:lnTo>
                  <a:pt x="749" y="1226"/>
                </a:lnTo>
                <a:lnTo>
                  <a:pt x="761" y="1250"/>
                </a:lnTo>
                <a:lnTo>
                  <a:pt x="784" y="1250"/>
                </a:lnTo>
                <a:lnTo>
                  <a:pt x="784" y="1285"/>
                </a:lnTo>
                <a:lnTo>
                  <a:pt x="796" y="1285"/>
                </a:lnTo>
                <a:lnTo>
                  <a:pt x="796" y="1296"/>
                </a:lnTo>
                <a:lnTo>
                  <a:pt x="784" y="1308"/>
                </a:lnTo>
                <a:lnTo>
                  <a:pt x="784" y="1331"/>
                </a:lnTo>
                <a:lnTo>
                  <a:pt x="749" y="1355"/>
                </a:lnTo>
                <a:lnTo>
                  <a:pt x="738" y="1378"/>
                </a:lnTo>
                <a:lnTo>
                  <a:pt x="738" y="1390"/>
                </a:lnTo>
                <a:lnTo>
                  <a:pt x="726" y="1413"/>
                </a:lnTo>
                <a:lnTo>
                  <a:pt x="726" y="1425"/>
                </a:lnTo>
                <a:lnTo>
                  <a:pt x="726" y="1401"/>
                </a:lnTo>
                <a:lnTo>
                  <a:pt x="715" y="1413"/>
                </a:lnTo>
                <a:lnTo>
                  <a:pt x="726" y="1436"/>
                </a:lnTo>
                <a:lnTo>
                  <a:pt x="726" y="1448"/>
                </a:lnTo>
                <a:lnTo>
                  <a:pt x="738" y="1448"/>
                </a:lnTo>
                <a:lnTo>
                  <a:pt x="726" y="1460"/>
                </a:lnTo>
                <a:lnTo>
                  <a:pt x="738" y="1471"/>
                </a:lnTo>
                <a:lnTo>
                  <a:pt x="738" y="1483"/>
                </a:lnTo>
                <a:lnTo>
                  <a:pt x="738" y="1507"/>
                </a:lnTo>
                <a:lnTo>
                  <a:pt x="749" y="1530"/>
                </a:lnTo>
                <a:lnTo>
                  <a:pt x="738" y="1542"/>
                </a:lnTo>
                <a:lnTo>
                  <a:pt x="738" y="1577"/>
                </a:lnTo>
                <a:lnTo>
                  <a:pt x="738" y="1588"/>
                </a:lnTo>
                <a:lnTo>
                  <a:pt x="726" y="1600"/>
                </a:lnTo>
                <a:lnTo>
                  <a:pt x="726" y="1623"/>
                </a:lnTo>
                <a:lnTo>
                  <a:pt x="680" y="1682"/>
                </a:lnTo>
                <a:lnTo>
                  <a:pt x="669" y="1728"/>
                </a:lnTo>
                <a:lnTo>
                  <a:pt x="657" y="1728"/>
                </a:lnTo>
                <a:lnTo>
                  <a:pt x="646" y="1752"/>
                </a:lnTo>
                <a:lnTo>
                  <a:pt x="623" y="1763"/>
                </a:lnTo>
                <a:lnTo>
                  <a:pt x="600" y="1845"/>
                </a:lnTo>
                <a:lnTo>
                  <a:pt x="588" y="1857"/>
                </a:lnTo>
                <a:lnTo>
                  <a:pt x="565" y="1845"/>
                </a:lnTo>
                <a:lnTo>
                  <a:pt x="565" y="1833"/>
                </a:lnTo>
                <a:lnTo>
                  <a:pt x="553" y="1833"/>
                </a:lnTo>
                <a:lnTo>
                  <a:pt x="542" y="1810"/>
                </a:lnTo>
                <a:lnTo>
                  <a:pt x="530" y="1798"/>
                </a:lnTo>
                <a:lnTo>
                  <a:pt x="542" y="1787"/>
                </a:lnTo>
                <a:lnTo>
                  <a:pt x="530" y="1763"/>
                </a:lnTo>
                <a:lnTo>
                  <a:pt x="530" y="1717"/>
                </a:lnTo>
                <a:lnTo>
                  <a:pt x="519" y="1705"/>
                </a:lnTo>
                <a:lnTo>
                  <a:pt x="530" y="1705"/>
                </a:lnTo>
                <a:lnTo>
                  <a:pt x="519" y="1682"/>
                </a:lnTo>
                <a:lnTo>
                  <a:pt x="519" y="1670"/>
                </a:lnTo>
                <a:lnTo>
                  <a:pt x="519" y="1658"/>
                </a:lnTo>
                <a:lnTo>
                  <a:pt x="507" y="1658"/>
                </a:lnTo>
                <a:lnTo>
                  <a:pt x="496" y="1612"/>
                </a:lnTo>
                <a:lnTo>
                  <a:pt x="473" y="1612"/>
                </a:lnTo>
                <a:lnTo>
                  <a:pt x="473" y="1588"/>
                </a:lnTo>
                <a:lnTo>
                  <a:pt x="461" y="1577"/>
                </a:lnTo>
                <a:lnTo>
                  <a:pt x="450" y="1565"/>
                </a:lnTo>
                <a:lnTo>
                  <a:pt x="450" y="1542"/>
                </a:lnTo>
                <a:lnTo>
                  <a:pt x="450" y="1530"/>
                </a:lnTo>
                <a:lnTo>
                  <a:pt x="415" y="1471"/>
                </a:lnTo>
                <a:lnTo>
                  <a:pt x="404" y="1460"/>
                </a:lnTo>
                <a:lnTo>
                  <a:pt x="392" y="1436"/>
                </a:lnTo>
                <a:lnTo>
                  <a:pt x="381" y="1425"/>
                </a:lnTo>
                <a:lnTo>
                  <a:pt x="381" y="1413"/>
                </a:lnTo>
                <a:lnTo>
                  <a:pt x="369" y="1355"/>
                </a:lnTo>
                <a:lnTo>
                  <a:pt x="369" y="1343"/>
                </a:lnTo>
                <a:lnTo>
                  <a:pt x="357" y="1320"/>
                </a:lnTo>
                <a:lnTo>
                  <a:pt x="357" y="1308"/>
                </a:lnTo>
                <a:lnTo>
                  <a:pt x="346" y="1296"/>
                </a:lnTo>
                <a:lnTo>
                  <a:pt x="334" y="1285"/>
                </a:lnTo>
                <a:lnTo>
                  <a:pt x="311" y="1250"/>
                </a:lnTo>
                <a:lnTo>
                  <a:pt x="323" y="1238"/>
                </a:lnTo>
                <a:lnTo>
                  <a:pt x="323" y="1191"/>
                </a:lnTo>
                <a:lnTo>
                  <a:pt x="334" y="1180"/>
                </a:lnTo>
                <a:lnTo>
                  <a:pt x="334" y="1168"/>
                </a:lnTo>
                <a:lnTo>
                  <a:pt x="346" y="1168"/>
                </a:lnTo>
                <a:lnTo>
                  <a:pt x="369" y="1156"/>
                </a:lnTo>
                <a:lnTo>
                  <a:pt x="369" y="1145"/>
                </a:lnTo>
                <a:lnTo>
                  <a:pt x="381" y="1133"/>
                </a:lnTo>
                <a:lnTo>
                  <a:pt x="381" y="1121"/>
                </a:lnTo>
                <a:lnTo>
                  <a:pt x="392" y="1121"/>
                </a:lnTo>
                <a:lnTo>
                  <a:pt x="381" y="1110"/>
                </a:lnTo>
                <a:lnTo>
                  <a:pt x="404" y="1110"/>
                </a:lnTo>
                <a:lnTo>
                  <a:pt x="427" y="1086"/>
                </a:lnTo>
                <a:lnTo>
                  <a:pt x="450" y="1074"/>
                </a:lnTo>
                <a:lnTo>
                  <a:pt x="461" y="1074"/>
                </a:lnTo>
                <a:lnTo>
                  <a:pt x="461" y="1063"/>
                </a:lnTo>
                <a:lnTo>
                  <a:pt x="461" y="1051"/>
                </a:lnTo>
                <a:lnTo>
                  <a:pt x="473" y="1063"/>
                </a:lnTo>
                <a:lnTo>
                  <a:pt x="473" y="1051"/>
                </a:lnTo>
                <a:lnTo>
                  <a:pt x="496" y="1063"/>
                </a:lnTo>
                <a:lnTo>
                  <a:pt x="496" y="1074"/>
                </a:lnTo>
                <a:lnTo>
                  <a:pt x="519" y="1086"/>
                </a:lnTo>
                <a:lnTo>
                  <a:pt x="530" y="1086"/>
                </a:lnTo>
                <a:lnTo>
                  <a:pt x="565" y="1098"/>
                </a:lnTo>
                <a:lnTo>
                  <a:pt x="576" y="1110"/>
                </a:lnTo>
                <a:lnTo>
                  <a:pt x="588" y="1098"/>
                </a:lnTo>
                <a:lnTo>
                  <a:pt x="646" y="1098"/>
                </a:lnTo>
                <a:lnTo>
                  <a:pt x="657" y="1086"/>
                </a:lnTo>
                <a:lnTo>
                  <a:pt x="680" y="1086"/>
                </a:lnTo>
                <a:lnTo>
                  <a:pt x="692" y="1086"/>
                </a:lnTo>
                <a:lnTo>
                  <a:pt x="715" y="1098"/>
                </a:lnTo>
                <a:lnTo>
                  <a:pt x="715" y="1110"/>
                </a:lnTo>
                <a:lnTo>
                  <a:pt x="715" y="1121"/>
                </a:lnTo>
                <a:lnTo>
                  <a:pt x="726" y="1121"/>
                </a:lnTo>
                <a:lnTo>
                  <a:pt x="726" y="1133"/>
                </a:lnTo>
                <a:close/>
                <a:moveTo>
                  <a:pt x="7447" y="1682"/>
                </a:moveTo>
                <a:lnTo>
                  <a:pt x="7447" y="1693"/>
                </a:lnTo>
                <a:lnTo>
                  <a:pt x="7458" y="1705"/>
                </a:lnTo>
                <a:lnTo>
                  <a:pt x="7435" y="1728"/>
                </a:lnTo>
                <a:lnTo>
                  <a:pt x="7435" y="1740"/>
                </a:lnTo>
                <a:lnTo>
                  <a:pt x="7435" y="1752"/>
                </a:lnTo>
                <a:lnTo>
                  <a:pt x="7424" y="1787"/>
                </a:lnTo>
                <a:lnTo>
                  <a:pt x="7424" y="1798"/>
                </a:lnTo>
                <a:lnTo>
                  <a:pt x="7412" y="1810"/>
                </a:lnTo>
                <a:lnTo>
                  <a:pt x="7401" y="1810"/>
                </a:lnTo>
                <a:lnTo>
                  <a:pt x="7378" y="1845"/>
                </a:lnTo>
                <a:lnTo>
                  <a:pt x="7401" y="1880"/>
                </a:lnTo>
                <a:lnTo>
                  <a:pt x="7401" y="1904"/>
                </a:lnTo>
                <a:lnTo>
                  <a:pt x="7401" y="1915"/>
                </a:lnTo>
                <a:lnTo>
                  <a:pt x="7389" y="1927"/>
                </a:lnTo>
                <a:lnTo>
                  <a:pt x="7389" y="1939"/>
                </a:lnTo>
                <a:lnTo>
                  <a:pt x="7401" y="1950"/>
                </a:lnTo>
                <a:lnTo>
                  <a:pt x="7412" y="1962"/>
                </a:lnTo>
                <a:lnTo>
                  <a:pt x="7412" y="1985"/>
                </a:lnTo>
                <a:lnTo>
                  <a:pt x="7412" y="1997"/>
                </a:lnTo>
                <a:lnTo>
                  <a:pt x="7412" y="2020"/>
                </a:lnTo>
                <a:lnTo>
                  <a:pt x="7401" y="2009"/>
                </a:lnTo>
                <a:lnTo>
                  <a:pt x="7401" y="2020"/>
                </a:lnTo>
                <a:lnTo>
                  <a:pt x="7389" y="2067"/>
                </a:lnTo>
                <a:lnTo>
                  <a:pt x="7366" y="2090"/>
                </a:lnTo>
                <a:lnTo>
                  <a:pt x="7366" y="2102"/>
                </a:lnTo>
                <a:lnTo>
                  <a:pt x="7366" y="2125"/>
                </a:lnTo>
                <a:lnTo>
                  <a:pt x="7355" y="2137"/>
                </a:lnTo>
                <a:lnTo>
                  <a:pt x="7355" y="2149"/>
                </a:lnTo>
                <a:lnTo>
                  <a:pt x="7343" y="2149"/>
                </a:lnTo>
                <a:lnTo>
                  <a:pt x="7343" y="2172"/>
                </a:lnTo>
                <a:lnTo>
                  <a:pt x="7331" y="2195"/>
                </a:lnTo>
                <a:lnTo>
                  <a:pt x="7331" y="2219"/>
                </a:lnTo>
                <a:lnTo>
                  <a:pt x="7331" y="2231"/>
                </a:lnTo>
                <a:lnTo>
                  <a:pt x="7331" y="2242"/>
                </a:lnTo>
                <a:lnTo>
                  <a:pt x="7331" y="2254"/>
                </a:lnTo>
                <a:lnTo>
                  <a:pt x="7320" y="2242"/>
                </a:lnTo>
                <a:lnTo>
                  <a:pt x="7308" y="2254"/>
                </a:lnTo>
                <a:lnTo>
                  <a:pt x="7297" y="2301"/>
                </a:lnTo>
                <a:lnTo>
                  <a:pt x="7262" y="2336"/>
                </a:lnTo>
                <a:lnTo>
                  <a:pt x="7239" y="2347"/>
                </a:lnTo>
                <a:lnTo>
                  <a:pt x="7182" y="2347"/>
                </a:lnTo>
                <a:lnTo>
                  <a:pt x="7170" y="2359"/>
                </a:lnTo>
                <a:lnTo>
                  <a:pt x="7136" y="2382"/>
                </a:lnTo>
                <a:lnTo>
                  <a:pt x="7136" y="2371"/>
                </a:lnTo>
                <a:lnTo>
                  <a:pt x="7124" y="2382"/>
                </a:lnTo>
                <a:lnTo>
                  <a:pt x="7089" y="2394"/>
                </a:lnTo>
                <a:lnTo>
                  <a:pt x="7055" y="2394"/>
                </a:lnTo>
                <a:lnTo>
                  <a:pt x="7043" y="2406"/>
                </a:lnTo>
                <a:lnTo>
                  <a:pt x="7032" y="2394"/>
                </a:lnTo>
                <a:lnTo>
                  <a:pt x="7032" y="2406"/>
                </a:lnTo>
                <a:lnTo>
                  <a:pt x="6997" y="2417"/>
                </a:lnTo>
                <a:lnTo>
                  <a:pt x="6997" y="2406"/>
                </a:lnTo>
                <a:lnTo>
                  <a:pt x="6974" y="2417"/>
                </a:lnTo>
                <a:lnTo>
                  <a:pt x="6951" y="2417"/>
                </a:lnTo>
                <a:lnTo>
                  <a:pt x="6940" y="2417"/>
                </a:lnTo>
                <a:lnTo>
                  <a:pt x="6928" y="2429"/>
                </a:lnTo>
                <a:lnTo>
                  <a:pt x="6917" y="2441"/>
                </a:lnTo>
                <a:lnTo>
                  <a:pt x="6893" y="2429"/>
                </a:lnTo>
                <a:lnTo>
                  <a:pt x="6893" y="2452"/>
                </a:lnTo>
                <a:lnTo>
                  <a:pt x="6824" y="2452"/>
                </a:lnTo>
                <a:lnTo>
                  <a:pt x="6813" y="2464"/>
                </a:lnTo>
                <a:lnTo>
                  <a:pt x="6790" y="2464"/>
                </a:lnTo>
                <a:lnTo>
                  <a:pt x="6778" y="2476"/>
                </a:lnTo>
                <a:lnTo>
                  <a:pt x="6767" y="2499"/>
                </a:lnTo>
                <a:lnTo>
                  <a:pt x="6755" y="2522"/>
                </a:lnTo>
                <a:lnTo>
                  <a:pt x="6744" y="2522"/>
                </a:lnTo>
                <a:lnTo>
                  <a:pt x="6732" y="2546"/>
                </a:lnTo>
                <a:lnTo>
                  <a:pt x="6721" y="2557"/>
                </a:lnTo>
                <a:lnTo>
                  <a:pt x="6709" y="2569"/>
                </a:lnTo>
                <a:lnTo>
                  <a:pt x="6674" y="2628"/>
                </a:lnTo>
                <a:lnTo>
                  <a:pt x="6640" y="2651"/>
                </a:lnTo>
                <a:lnTo>
                  <a:pt x="6617" y="2698"/>
                </a:lnTo>
                <a:lnTo>
                  <a:pt x="6594" y="2709"/>
                </a:lnTo>
                <a:lnTo>
                  <a:pt x="6525" y="2686"/>
                </a:lnTo>
                <a:lnTo>
                  <a:pt x="6513" y="2698"/>
                </a:lnTo>
                <a:lnTo>
                  <a:pt x="6478" y="2686"/>
                </a:lnTo>
                <a:lnTo>
                  <a:pt x="6455" y="2686"/>
                </a:lnTo>
                <a:lnTo>
                  <a:pt x="6363" y="2651"/>
                </a:lnTo>
                <a:lnTo>
                  <a:pt x="6340" y="2639"/>
                </a:lnTo>
                <a:lnTo>
                  <a:pt x="6306" y="2651"/>
                </a:lnTo>
                <a:lnTo>
                  <a:pt x="6294" y="2663"/>
                </a:lnTo>
                <a:lnTo>
                  <a:pt x="6283" y="2663"/>
                </a:lnTo>
                <a:lnTo>
                  <a:pt x="6294" y="2651"/>
                </a:lnTo>
                <a:lnTo>
                  <a:pt x="6306" y="2639"/>
                </a:lnTo>
                <a:lnTo>
                  <a:pt x="6317" y="2628"/>
                </a:lnTo>
                <a:lnTo>
                  <a:pt x="6317" y="2604"/>
                </a:lnTo>
                <a:lnTo>
                  <a:pt x="6306" y="2592"/>
                </a:lnTo>
                <a:lnTo>
                  <a:pt x="6317" y="2592"/>
                </a:lnTo>
                <a:lnTo>
                  <a:pt x="6317" y="2581"/>
                </a:lnTo>
                <a:lnTo>
                  <a:pt x="6340" y="2592"/>
                </a:lnTo>
                <a:lnTo>
                  <a:pt x="6352" y="2592"/>
                </a:lnTo>
                <a:lnTo>
                  <a:pt x="6363" y="2592"/>
                </a:lnTo>
                <a:lnTo>
                  <a:pt x="6375" y="2592"/>
                </a:lnTo>
                <a:lnTo>
                  <a:pt x="6386" y="2592"/>
                </a:lnTo>
                <a:lnTo>
                  <a:pt x="6432" y="2592"/>
                </a:lnTo>
                <a:lnTo>
                  <a:pt x="6525" y="2569"/>
                </a:lnTo>
                <a:lnTo>
                  <a:pt x="6548" y="2546"/>
                </a:lnTo>
                <a:lnTo>
                  <a:pt x="6582" y="2534"/>
                </a:lnTo>
                <a:lnTo>
                  <a:pt x="6640" y="2499"/>
                </a:lnTo>
                <a:lnTo>
                  <a:pt x="6651" y="2487"/>
                </a:lnTo>
                <a:lnTo>
                  <a:pt x="6709" y="2441"/>
                </a:lnTo>
                <a:lnTo>
                  <a:pt x="6778" y="2382"/>
                </a:lnTo>
                <a:lnTo>
                  <a:pt x="6790" y="2347"/>
                </a:lnTo>
                <a:lnTo>
                  <a:pt x="6801" y="2301"/>
                </a:lnTo>
                <a:lnTo>
                  <a:pt x="6801" y="2277"/>
                </a:lnTo>
                <a:lnTo>
                  <a:pt x="6801" y="2266"/>
                </a:lnTo>
                <a:lnTo>
                  <a:pt x="6790" y="2231"/>
                </a:lnTo>
                <a:lnTo>
                  <a:pt x="6801" y="2207"/>
                </a:lnTo>
                <a:lnTo>
                  <a:pt x="6801" y="2195"/>
                </a:lnTo>
                <a:lnTo>
                  <a:pt x="6801" y="2184"/>
                </a:lnTo>
                <a:lnTo>
                  <a:pt x="6813" y="2149"/>
                </a:lnTo>
                <a:lnTo>
                  <a:pt x="6813" y="2137"/>
                </a:lnTo>
                <a:lnTo>
                  <a:pt x="6859" y="2114"/>
                </a:lnTo>
                <a:lnTo>
                  <a:pt x="6870" y="2079"/>
                </a:lnTo>
                <a:lnTo>
                  <a:pt x="6882" y="2067"/>
                </a:lnTo>
                <a:lnTo>
                  <a:pt x="6882" y="2020"/>
                </a:lnTo>
                <a:lnTo>
                  <a:pt x="6893" y="2020"/>
                </a:lnTo>
                <a:lnTo>
                  <a:pt x="6893" y="2009"/>
                </a:lnTo>
                <a:lnTo>
                  <a:pt x="6893" y="1997"/>
                </a:lnTo>
                <a:lnTo>
                  <a:pt x="6882" y="1997"/>
                </a:lnTo>
                <a:lnTo>
                  <a:pt x="6893" y="1985"/>
                </a:lnTo>
                <a:lnTo>
                  <a:pt x="6905" y="1962"/>
                </a:lnTo>
                <a:lnTo>
                  <a:pt x="6905" y="1950"/>
                </a:lnTo>
                <a:lnTo>
                  <a:pt x="6905" y="1927"/>
                </a:lnTo>
                <a:lnTo>
                  <a:pt x="6986" y="1857"/>
                </a:lnTo>
                <a:lnTo>
                  <a:pt x="7009" y="1822"/>
                </a:lnTo>
                <a:lnTo>
                  <a:pt x="7009" y="1798"/>
                </a:lnTo>
                <a:lnTo>
                  <a:pt x="7032" y="1763"/>
                </a:lnTo>
                <a:lnTo>
                  <a:pt x="7032" y="1728"/>
                </a:lnTo>
                <a:lnTo>
                  <a:pt x="7043" y="1728"/>
                </a:lnTo>
                <a:lnTo>
                  <a:pt x="7043" y="1705"/>
                </a:lnTo>
                <a:lnTo>
                  <a:pt x="7055" y="1705"/>
                </a:lnTo>
                <a:lnTo>
                  <a:pt x="7055" y="1682"/>
                </a:lnTo>
                <a:lnTo>
                  <a:pt x="7078" y="1658"/>
                </a:lnTo>
                <a:lnTo>
                  <a:pt x="7089" y="1647"/>
                </a:lnTo>
                <a:lnTo>
                  <a:pt x="7101" y="1623"/>
                </a:lnTo>
                <a:lnTo>
                  <a:pt x="7089" y="1588"/>
                </a:lnTo>
                <a:lnTo>
                  <a:pt x="7101" y="1553"/>
                </a:lnTo>
                <a:lnTo>
                  <a:pt x="7112" y="1542"/>
                </a:lnTo>
                <a:lnTo>
                  <a:pt x="7112" y="1518"/>
                </a:lnTo>
                <a:lnTo>
                  <a:pt x="7124" y="1518"/>
                </a:lnTo>
                <a:lnTo>
                  <a:pt x="7136" y="1460"/>
                </a:lnTo>
                <a:lnTo>
                  <a:pt x="7124" y="1448"/>
                </a:lnTo>
                <a:lnTo>
                  <a:pt x="7136" y="1436"/>
                </a:lnTo>
                <a:lnTo>
                  <a:pt x="7124" y="1425"/>
                </a:lnTo>
                <a:lnTo>
                  <a:pt x="7124" y="1401"/>
                </a:lnTo>
                <a:lnTo>
                  <a:pt x="7124" y="1390"/>
                </a:lnTo>
                <a:lnTo>
                  <a:pt x="7136" y="1390"/>
                </a:lnTo>
                <a:lnTo>
                  <a:pt x="7147" y="1401"/>
                </a:lnTo>
                <a:lnTo>
                  <a:pt x="7159" y="1378"/>
                </a:lnTo>
                <a:lnTo>
                  <a:pt x="7159" y="1366"/>
                </a:lnTo>
                <a:lnTo>
                  <a:pt x="7170" y="1366"/>
                </a:lnTo>
                <a:lnTo>
                  <a:pt x="7182" y="1355"/>
                </a:lnTo>
                <a:lnTo>
                  <a:pt x="7182" y="1366"/>
                </a:lnTo>
                <a:lnTo>
                  <a:pt x="7182" y="1355"/>
                </a:lnTo>
                <a:lnTo>
                  <a:pt x="7193" y="1355"/>
                </a:lnTo>
                <a:lnTo>
                  <a:pt x="7205" y="1355"/>
                </a:lnTo>
                <a:lnTo>
                  <a:pt x="7205" y="1343"/>
                </a:lnTo>
                <a:lnTo>
                  <a:pt x="7216" y="1355"/>
                </a:lnTo>
                <a:lnTo>
                  <a:pt x="7228" y="1343"/>
                </a:lnTo>
                <a:lnTo>
                  <a:pt x="7251" y="1331"/>
                </a:lnTo>
                <a:lnTo>
                  <a:pt x="7262" y="1343"/>
                </a:lnTo>
                <a:lnTo>
                  <a:pt x="7274" y="1320"/>
                </a:lnTo>
                <a:lnTo>
                  <a:pt x="7285" y="1320"/>
                </a:lnTo>
                <a:lnTo>
                  <a:pt x="7297" y="1331"/>
                </a:lnTo>
                <a:lnTo>
                  <a:pt x="7343" y="1308"/>
                </a:lnTo>
                <a:lnTo>
                  <a:pt x="7366" y="1320"/>
                </a:lnTo>
                <a:lnTo>
                  <a:pt x="7366" y="1331"/>
                </a:lnTo>
                <a:lnTo>
                  <a:pt x="7378" y="1320"/>
                </a:lnTo>
                <a:lnTo>
                  <a:pt x="7389" y="1331"/>
                </a:lnTo>
                <a:lnTo>
                  <a:pt x="7378" y="1343"/>
                </a:lnTo>
                <a:lnTo>
                  <a:pt x="7389" y="1355"/>
                </a:lnTo>
                <a:lnTo>
                  <a:pt x="7401" y="1366"/>
                </a:lnTo>
                <a:lnTo>
                  <a:pt x="7424" y="1366"/>
                </a:lnTo>
                <a:lnTo>
                  <a:pt x="7435" y="1390"/>
                </a:lnTo>
                <a:lnTo>
                  <a:pt x="7435" y="1401"/>
                </a:lnTo>
                <a:lnTo>
                  <a:pt x="7447" y="1425"/>
                </a:lnTo>
                <a:lnTo>
                  <a:pt x="7435" y="1460"/>
                </a:lnTo>
                <a:lnTo>
                  <a:pt x="7447" y="1542"/>
                </a:lnTo>
                <a:lnTo>
                  <a:pt x="7458" y="1588"/>
                </a:lnTo>
                <a:lnTo>
                  <a:pt x="7447" y="1600"/>
                </a:lnTo>
                <a:lnTo>
                  <a:pt x="7458" y="1623"/>
                </a:lnTo>
                <a:lnTo>
                  <a:pt x="7447" y="1658"/>
                </a:lnTo>
                <a:lnTo>
                  <a:pt x="7447" y="1682"/>
                </a:lnTo>
                <a:close/>
                <a:moveTo>
                  <a:pt x="3274" y="1658"/>
                </a:moveTo>
                <a:lnTo>
                  <a:pt x="3274" y="1647"/>
                </a:lnTo>
                <a:lnTo>
                  <a:pt x="3297" y="1670"/>
                </a:lnTo>
                <a:lnTo>
                  <a:pt x="3320" y="1670"/>
                </a:lnTo>
                <a:lnTo>
                  <a:pt x="3355" y="1682"/>
                </a:lnTo>
                <a:lnTo>
                  <a:pt x="3424" y="1658"/>
                </a:lnTo>
                <a:lnTo>
                  <a:pt x="3447" y="1635"/>
                </a:lnTo>
                <a:lnTo>
                  <a:pt x="3470" y="1635"/>
                </a:lnTo>
                <a:lnTo>
                  <a:pt x="3516" y="1647"/>
                </a:lnTo>
                <a:lnTo>
                  <a:pt x="3504" y="1658"/>
                </a:lnTo>
                <a:lnTo>
                  <a:pt x="3516" y="1658"/>
                </a:lnTo>
                <a:lnTo>
                  <a:pt x="3527" y="1670"/>
                </a:lnTo>
                <a:lnTo>
                  <a:pt x="3527" y="1682"/>
                </a:lnTo>
                <a:lnTo>
                  <a:pt x="3527" y="1693"/>
                </a:lnTo>
                <a:lnTo>
                  <a:pt x="3527" y="1705"/>
                </a:lnTo>
                <a:lnTo>
                  <a:pt x="3516" y="1717"/>
                </a:lnTo>
                <a:lnTo>
                  <a:pt x="3516" y="1740"/>
                </a:lnTo>
                <a:lnTo>
                  <a:pt x="3504" y="1740"/>
                </a:lnTo>
                <a:lnTo>
                  <a:pt x="3493" y="1740"/>
                </a:lnTo>
                <a:lnTo>
                  <a:pt x="3493" y="1763"/>
                </a:lnTo>
                <a:lnTo>
                  <a:pt x="3470" y="1763"/>
                </a:lnTo>
                <a:lnTo>
                  <a:pt x="3435" y="1775"/>
                </a:lnTo>
                <a:lnTo>
                  <a:pt x="3435" y="1787"/>
                </a:lnTo>
                <a:lnTo>
                  <a:pt x="3412" y="1787"/>
                </a:lnTo>
                <a:lnTo>
                  <a:pt x="3401" y="1810"/>
                </a:lnTo>
                <a:lnTo>
                  <a:pt x="3378" y="1822"/>
                </a:lnTo>
                <a:lnTo>
                  <a:pt x="3389" y="1810"/>
                </a:lnTo>
                <a:lnTo>
                  <a:pt x="3366" y="1822"/>
                </a:lnTo>
                <a:lnTo>
                  <a:pt x="3355" y="1833"/>
                </a:lnTo>
                <a:lnTo>
                  <a:pt x="3355" y="1822"/>
                </a:lnTo>
                <a:lnTo>
                  <a:pt x="3332" y="1833"/>
                </a:lnTo>
                <a:lnTo>
                  <a:pt x="3308" y="1857"/>
                </a:lnTo>
                <a:lnTo>
                  <a:pt x="3308" y="1869"/>
                </a:lnTo>
                <a:lnTo>
                  <a:pt x="3320" y="1869"/>
                </a:lnTo>
                <a:lnTo>
                  <a:pt x="3332" y="1845"/>
                </a:lnTo>
                <a:lnTo>
                  <a:pt x="3320" y="1869"/>
                </a:lnTo>
                <a:lnTo>
                  <a:pt x="3308" y="1892"/>
                </a:lnTo>
                <a:lnTo>
                  <a:pt x="3274" y="1904"/>
                </a:lnTo>
                <a:lnTo>
                  <a:pt x="3262" y="1927"/>
                </a:lnTo>
                <a:lnTo>
                  <a:pt x="3239" y="1950"/>
                </a:lnTo>
                <a:lnTo>
                  <a:pt x="3228" y="1962"/>
                </a:lnTo>
                <a:lnTo>
                  <a:pt x="3205" y="1985"/>
                </a:lnTo>
                <a:lnTo>
                  <a:pt x="3182" y="1997"/>
                </a:lnTo>
                <a:lnTo>
                  <a:pt x="3170" y="1997"/>
                </a:lnTo>
                <a:lnTo>
                  <a:pt x="3159" y="2009"/>
                </a:lnTo>
                <a:lnTo>
                  <a:pt x="3136" y="2032"/>
                </a:lnTo>
                <a:lnTo>
                  <a:pt x="3112" y="2044"/>
                </a:lnTo>
                <a:lnTo>
                  <a:pt x="3112" y="2079"/>
                </a:lnTo>
                <a:lnTo>
                  <a:pt x="3101" y="2079"/>
                </a:lnTo>
                <a:lnTo>
                  <a:pt x="3101" y="2114"/>
                </a:lnTo>
                <a:lnTo>
                  <a:pt x="3112" y="2137"/>
                </a:lnTo>
                <a:lnTo>
                  <a:pt x="3112" y="2160"/>
                </a:lnTo>
                <a:lnTo>
                  <a:pt x="3112" y="2184"/>
                </a:lnTo>
                <a:lnTo>
                  <a:pt x="3078" y="2231"/>
                </a:lnTo>
                <a:lnTo>
                  <a:pt x="3078" y="2254"/>
                </a:lnTo>
                <a:lnTo>
                  <a:pt x="3032" y="2324"/>
                </a:lnTo>
                <a:lnTo>
                  <a:pt x="3032" y="2347"/>
                </a:lnTo>
                <a:lnTo>
                  <a:pt x="3009" y="2382"/>
                </a:lnTo>
                <a:lnTo>
                  <a:pt x="3009" y="2394"/>
                </a:lnTo>
                <a:lnTo>
                  <a:pt x="3009" y="2406"/>
                </a:lnTo>
                <a:lnTo>
                  <a:pt x="2997" y="2417"/>
                </a:lnTo>
                <a:lnTo>
                  <a:pt x="2997" y="2429"/>
                </a:lnTo>
                <a:lnTo>
                  <a:pt x="2997" y="2441"/>
                </a:lnTo>
                <a:lnTo>
                  <a:pt x="2997" y="2452"/>
                </a:lnTo>
                <a:lnTo>
                  <a:pt x="2997" y="2464"/>
                </a:lnTo>
                <a:lnTo>
                  <a:pt x="2986" y="2464"/>
                </a:lnTo>
                <a:lnTo>
                  <a:pt x="2986" y="2476"/>
                </a:lnTo>
                <a:lnTo>
                  <a:pt x="2997" y="2487"/>
                </a:lnTo>
                <a:lnTo>
                  <a:pt x="2986" y="2499"/>
                </a:lnTo>
                <a:lnTo>
                  <a:pt x="2974" y="2499"/>
                </a:lnTo>
                <a:lnTo>
                  <a:pt x="2974" y="2511"/>
                </a:lnTo>
                <a:lnTo>
                  <a:pt x="2974" y="2522"/>
                </a:lnTo>
                <a:lnTo>
                  <a:pt x="2963" y="2522"/>
                </a:lnTo>
                <a:lnTo>
                  <a:pt x="2951" y="2534"/>
                </a:lnTo>
                <a:lnTo>
                  <a:pt x="2940" y="2546"/>
                </a:lnTo>
                <a:lnTo>
                  <a:pt x="2940" y="2557"/>
                </a:lnTo>
                <a:lnTo>
                  <a:pt x="2917" y="2569"/>
                </a:lnTo>
                <a:lnTo>
                  <a:pt x="2905" y="2592"/>
                </a:lnTo>
                <a:lnTo>
                  <a:pt x="2893" y="2604"/>
                </a:lnTo>
                <a:lnTo>
                  <a:pt x="2882" y="2628"/>
                </a:lnTo>
                <a:lnTo>
                  <a:pt x="2870" y="2628"/>
                </a:lnTo>
                <a:lnTo>
                  <a:pt x="2859" y="2651"/>
                </a:lnTo>
                <a:lnTo>
                  <a:pt x="2847" y="2651"/>
                </a:lnTo>
                <a:lnTo>
                  <a:pt x="2847" y="2663"/>
                </a:lnTo>
                <a:lnTo>
                  <a:pt x="2836" y="2663"/>
                </a:lnTo>
                <a:lnTo>
                  <a:pt x="2824" y="2686"/>
                </a:lnTo>
                <a:lnTo>
                  <a:pt x="2813" y="2686"/>
                </a:lnTo>
                <a:lnTo>
                  <a:pt x="2813" y="2698"/>
                </a:lnTo>
                <a:lnTo>
                  <a:pt x="2801" y="2698"/>
                </a:lnTo>
                <a:lnTo>
                  <a:pt x="2801" y="2709"/>
                </a:lnTo>
                <a:lnTo>
                  <a:pt x="2801" y="2721"/>
                </a:lnTo>
                <a:lnTo>
                  <a:pt x="2790" y="2733"/>
                </a:lnTo>
                <a:lnTo>
                  <a:pt x="2767" y="2721"/>
                </a:lnTo>
                <a:lnTo>
                  <a:pt x="2698" y="2721"/>
                </a:lnTo>
                <a:lnTo>
                  <a:pt x="2651" y="2744"/>
                </a:lnTo>
                <a:lnTo>
                  <a:pt x="2640" y="2756"/>
                </a:lnTo>
                <a:lnTo>
                  <a:pt x="2628" y="2756"/>
                </a:lnTo>
                <a:lnTo>
                  <a:pt x="2628" y="2768"/>
                </a:lnTo>
                <a:lnTo>
                  <a:pt x="2617" y="2768"/>
                </a:lnTo>
                <a:lnTo>
                  <a:pt x="2605" y="2768"/>
                </a:lnTo>
                <a:lnTo>
                  <a:pt x="2594" y="2756"/>
                </a:lnTo>
                <a:lnTo>
                  <a:pt x="2582" y="2768"/>
                </a:lnTo>
                <a:lnTo>
                  <a:pt x="2571" y="2768"/>
                </a:lnTo>
                <a:lnTo>
                  <a:pt x="2559" y="2779"/>
                </a:lnTo>
                <a:lnTo>
                  <a:pt x="2536" y="2779"/>
                </a:lnTo>
                <a:lnTo>
                  <a:pt x="2525" y="2768"/>
                </a:lnTo>
                <a:lnTo>
                  <a:pt x="2513" y="2756"/>
                </a:lnTo>
                <a:lnTo>
                  <a:pt x="2513" y="2721"/>
                </a:lnTo>
                <a:lnTo>
                  <a:pt x="2513" y="2709"/>
                </a:lnTo>
                <a:lnTo>
                  <a:pt x="2502" y="2686"/>
                </a:lnTo>
                <a:lnTo>
                  <a:pt x="2490" y="2674"/>
                </a:lnTo>
                <a:lnTo>
                  <a:pt x="2502" y="2686"/>
                </a:lnTo>
                <a:lnTo>
                  <a:pt x="2490" y="2674"/>
                </a:lnTo>
                <a:lnTo>
                  <a:pt x="2478" y="2674"/>
                </a:lnTo>
                <a:lnTo>
                  <a:pt x="2467" y="2674"/>
                </a:lnTo>
                <a:lnTo>
                  <a:pt x="2467" y="2651"/>
                </a:lnTo>
                <a:lnTo>
                  <a:pt x="2467" y="2604"/>
                </a:lnTo>
                <a:lnTo>
                  <a:pt x="2455" y="2604"/>
                </a:lnTo>
                <a:lnTo>
                  <a:pt x="2432" y="2581"/>
                </a:lnTo>
                <a:lnTo>
                  <a:pt x="2432" y="2569"/>
                </a:lnTo>
                <a:lnTo>
                  <a:pt x="2421" y="2569"/>
                </a:lnTo>
                <a:lnTo>
                  <a:pt x="2421" y="2557"/>
                </a:lnTo>
                <a:lnTo>
                  <a:pt x="2409" y="2557"/>
                </a:lnTo>
                <a:lnTo>
                  <a:pt x="2409" y="2546"/>
                </a:lnTo>
                <a:lnTo>
                  <a:pt x="2398" y="2546"/>
                </a:lnTo>
                <a:lnTo>
                  <a:pt x="2352" y="2464"/>
                </a:lnTo>
                <a:lnTo>
                  <a:pt x="2352" y="2429"/>
                </a:lnTo>
                <a:lnTo>
                  <a:pt x="2340" y="2417"/>
                </a:lnTo>
                <a:lnTo>
                  <a:pt x="2329" y="2417"/>
                </a:lnTo>
                <a:lnTo>
                  <a:pt x="2317" y="2394"/>
                </a:lnTo>
                <a:lnTo>
                  <a:pt x="2306" y="2394"/>
                </a:lnTo>
                <a:lnTo>
                  <a:pt x="2306" y="2382"/>
                </a:lnTo>
                <a:lnTo>
                  <a:pt x="2294" y="2371"/>
                </a:lnTo>
                <a:lnTo>
                  <a:pt x="2294" y="2347"/>
                </a:lnTo>
                <a:lnTo>
                  <a:pt x="2294" y="2324"/>
                </a:lnTo>
                <a:lnTo>
                  <a:pt x="2283" y="2324"/>
                </a:lnTo>
                <a:lnTo>
                  <a:pt x="2294" y="2324"/>
                </a:lnTo>
                <a:lnTo>
                  <a:pt x="2283" y="2312"/>
                </a:lnTo>
                <a:lnTo>
                  <a:pt x="2283" y="2301"/>
                </a:lnTo>
                <a:lnTo>
                  <a:pt x="2283" y="2289"/>
                </a:lnTo>
                <a:lnTo>
                  <a:pt x="2294" y="2277"/>
                </a:lnTo>
                <a:lnTo>
                  <a:pt x="2294" y="2254"/>
                </a:lnTo>
                <a:lnTo>
                  <a:pt x="2271" y="2242"/>
                </a:lnTo>
                <a:lnTo>
                  <a:pt x="2259" y="2231"/>
                </a:lnTo>
                <a:lnTo>
                  <a:pt x="2248" y="2219"/>
                </a:lnTo>
                <a:lnTo>
                  <a:pt x="2259" y="2207"/>
                </a:lnTo>
                <a:lnTo>
                  <a:pt x="2236" y="2184"/>
                </a:lnTo>
                <a:lnTo>
                  <a:pt x="2225" y="2184"/>
                </a:lnTo>
                <a:lnTo>
                  <a:pt x="2225" y="2160"/>
                </a:lnTo>
                <a:lnTo>
                  <a:pt x="2202" y="2137"/>
                </a:lnTo>
                <a:lnTo>
                  <a:pt x="2202" y="2125"/>
                </a:lnTo>
                <a:lnTo>
                  <a:pt x="2179" y="2114"/>
                </a:lnTo>
                <a:lnTo>
                  <a:pt x="2167" y="2102"/>
                </a:lnTo>
                <a:lnTo>
                  <a:pt x="2144" y="2102"/>
                </a:lnTo>
                <a:lnTo>
                  <a:pt x="2156" y="2102"/>
                </a:lnTo>
                <a:lnTo>
                  <a:pt x="2156" y="2079"/>
                </a:lnTo>
                <a:lnTo>
                  <a:pt x="2167" y="2067"/>
                </a:lnTo>
                <a:lnTo>
                  <a:pt x="2179" y="2055"/>
                </a:lnTo>
                <a:lnTo>
                  <a:pt x="2202" y="2055"/>
                </a:lnTo>
                <a:lnTo>
                  <a:pt x="2213" y="2044"/>
                </a:lnTo>
                <a:lnTo>
                  <a:pt x="2225" y="2055"/>
                </a:lnTo>
                <a:lnTo>
                  <a:pt x="2236" y="2044"/>
                </a:lnTo>
                <a:lnTo>
                  <a:pt x="2248" y="2032"/>
                </a:lnTo>
                <a:lnTo>
                  <a:pt x="2259" y="2032"/>
                </a:lnTo>
                <a:lnTo>
                  <a:pt x="2283" y="2009"/>
                </a:lnTo>
                <a:lnTo>
                  <a:pt x="2294" y="2009"/>
                </a:lnTo>
                <a:lnTo>
                  <a:pt x="2317" y="2009"/>
                </a:lnTo>
                <a:lnTo>
                  <a:pt x="2340" y="2032"/>
                </a:lnTo>
                <a:lnTo>
                  <a:pt x="2352" y="2032"/>
                </a:lnTo>
                <a:lnTo>
                  <a:pt x="2375" y="2044"/>
                </a:lnTo>
                <a:lnTo>
                  <a:pt x="2409" y="2044"/>
                </a:lnTo>
                <a:lnTo>
                  <a:pt x="2421" y="2044"/>
                </a:lnTo>
                <a:lnTo>
                  <a:pt x="2421" y="2032"/>
                </a:lnTo>
                <a:lnTo>
                  <a:pt x="2444" y="2044"/>
                </a:lnTo>
                <a:lnTo>
                  <a:pt x="2467" y="2032"/>
                </a:lnTo>
                <a:lnTo>
                  <a:pt x="2478" y="2020"/>
                </a:lnTo>
                <a:lnTo>
                  <a:pt x="2478" y="2032"/>
                </a:lnTo>
                <a:lnTo>
                  <a:pt x="2490" y="2032"/>
                </a:lnTo>
                <a:lnTo>
                  <a:pt x="2502" y="2020"/>
                </a:lnTo>
                <a:lnTo>
                  <a:pt x="2513" y="2020"/>
                </a:lnTo>
                <a:lnTo>
                  <a:pt x="2536" y="2020"/>
                </a:lnTo>
                <a:lnTo>
                  <a:pt x="2548" y="2020"/>
                </a:lnTo>
                <a:lnTo>
                  <a:pt x="2548" y="1997"/>
                </a:lnTo>
                <a:lnTo>
                  <a:pt x="2548" y="2009"/>
                </a:lnTo>
                <a:lnTo>
                  <a:pt x="2559" y="2009"/>
                </a:lnTo>
                <a:lnTo>
                  <a:pt x="2571" y="2009"/>
                </a:lnTo>
                <a:lnTo>
                  <a:pt x="2582" y="1985"/>
                </a:lnTo>
                <a:lnTo>
                  <a:pt x="2582" y="1997"/>
                </a:lnTo>
                <a:lnTo>
                  <a:pt x="2594" y="1985"/>
                </a:lnTo>
                <a:lnTo>
                  <a:pt x="2594" y="1997"/>
                </a:lnTo>
                <a:lnTo>
                  <a:pt x="2605" y="1985"/>
                </a:lnTo>
                <a:lnTo>
                  <a:pt x="2617" y="1997"/>
                </a:lnTo>
                <a:lnTo>
                  <a:pt x="2628" y="1997"/>
                </a:lnTo>
                <a:lnTo>
                  <a:pt x="2640" y="2009"/>
                </a:lnTo>
                <a:lnTo>
                  <a:pt x="2663" y="1997"/>
                </a:lnTo>
                <a:lnTo>
                  <a:pt x="2698" y="2009"/>
                </a:lnTo>
                <a:lnTo>
                  <a:pt x="2709" y="1997"/>
                </a:lnTo>
                <a:lnTo>
                  <a:pt x="2721" y="1997"/>
                </a:lnTo>
                <a:lnTo>
                  <a:pt x="2732" y="1997"/>
                </a:lnTo>
                <a:lnTo>
                  <a:pt x="2744" y="1985"/>
                </a:lnTo>
                <a:lnTo>
                  <a:pt x="2755" y="1985"/>
                </a:lnTo>
                <a:lnTo>
                  <a:pt x="2755" y="1974"/>
                </a:lnTo>
                <a:lnTo>
                  <a:pt x="2767" y="1974"/>
                </a:lnTo>
                <a:lnTo>
                  <a:pt x="2778" y="1974"/>
                </a:lnTo>
                <a:lnTo>
                  <a:pt x="2790" y="1962"/>
                </a:lnTo>
                <a:lnTo>
                  <a:pt x="2801" y="1962"/>
                </a:lnTo>
                <a:lnTo>
                  <a:pt x="2801" y="1950"/>
                </a:lnTo>
                <a:lnTo>
                  <a:pt x="2813" y="1962"/>
                </a:lnTo>
                <a:lnTo>
                  <a:pt x="2836" y="1962"/>
                </a:lnTo>
                <a:lnTo>
                  <a:pt x="2870" y="1950"/>
                </a:lnTo>
                <a:lnTo>
                  <a:pt x="2882" y="1915"/>
                </a:lnTo>
                <a:lnTo>
                  <a:pt x="2893" y="1915"/>
                </a:lnTo>
                <a:lnTo>
                  <a:pt x="2905" y="1927"/>
                </a:lnTo>
                <a:lnTo>
                  <a:pt x="2928" y="1915"/>
                </a:lnTo>
                <a:lnTo>
                  <a:pt x="2928" y="1904"/>
                </a:lnTo>
                <a:lnTo>
                  <a:pt x="2928" y="1892"/>
                </a:lnTo>
                <a:lnTo>
                  <a:pt x="2940" y="1892"/>
                </a:lnTo>
                <a:lnTo>
                  <a:pt x="2940" y="1880"/>
                </a:lnTo>
                <a:lnTo>
                  <a:pt x="2951" y="1880"/>
                </a:lnTo>
                <a:lnTo>
                  <a:pt x="2951" y="1869"/>
                </a:lnTo>
                <a:lnTo>
                  <a:pt x="2951" y="1857"/>
                </a:lnTo>
                <a:lnTo>
                  <a:pt x="2963" y="1857"/>
                </a:lnTo>
                <a:lnTo>
                  <a:pt x="2963" y="1845"/>
                </a:lnTo>
                <a:lnTo>
                  <a:pt x="2974" y="1857"/>
                </a:lnTo>
                <a:lnTo>
                  <a:pt x="2974" y="1845"/>
                </a:lnTo>
                <a:lnTo>
                  <a:pt x="2997" y="1822"/>
                </a:lnTo>
                <a:lnTo>
                  <a:pt x="3009" y="1798"/>
                </a:lnTo>
                <a:lnTo>
                  <a:pt x="3020" y="1787"/>
                </a:lnTo>
                <a:lnTo>
                  <a:pt x="3020" y="1763"/>
                </a:lnTo>
                <a:lnTo>
                  <a:pt x="3032" y="1752"/>
                </a:lnTo>
                <a:lnTo>
                  <a:pt x="3055" y="1740"/>
                </a:lnTo>
                <a:lnTo>
                  <a:pt x="3055" y="1728"/>
                </a:lnTo>
                <a:lnTo>
                  <a:pt x="3078" y="1705"/>
                </a:lnTo>
                <a:lnTo>
                  <a:pt x="3112" y="1717"/>
                </a:lnTo>
                <a:lnTo>
                  <a:pt x="3124" y="1705"/>
                </a:lnTo>
                <a:lnTo>
                  <a:pt x="3136" y="1705"/>
                </a:lnTo>
                <a:lnTo>
                  <a:pt x="3159" y="1693"/>
                </a:lnTo>
                <a:lnTo>
                  <a:pt x="3170" y="1658"/>
                </a:lnTo>
                <a:lnTo>
                  <a:pt x="3182" y="1647"/>
                </a:lnTo>
                <a:lnTo>
                  <a:pt x="3193" y="1647"/>
                </a:lnTo>
                <a:lnTo>
                  <a:pt x="3193" y="1670"/>
                </a:lnTo>
                <a:lnTo>
                  <a:pt x="3216" y="1658"/>
                </a:lnTo>
                <a:lnTo>
                  <a:pt x="3228" y="1670"/>
                </a:lnTo>
                <a:lnTo>
                  <a:pt x="3239" y="1658"/>
                </a:lnTo>
                <a:lnTo>
                  <a:pt x="3239" y="1670"/>
                </a:lnTo>
                <a:lnTo>
                  <a:pt x="3251" y="1658"/>
                </a:lnTo>
                <a:lnTo>
                  <a:pt x="3274" y="1658"/>
                </a:lnTo>
                <a:close/>
                <a:moveTo>
                  <a:pt x="1695" y="2406"/>
                </a:moveTo>
                <a:lnTo>
                  <a:pt x="1718" y="2417"/>
                </a:lnTo>
                <a:lnTo>
                  <a:pt x="1729" y="2406"/>
                </a:lnTo>
                <a:lnTo>
                  <a:pt x="1729" y="2417"/>
                </a:lnTo>
                <a:lnTo>
                  <a:pt x="1729" y="2429"/>
                </a:lnTo>
                <a:lnTo>
                  <a:pt x="1752" y="2429"/>
                </a:lnTo>
                <a:lnTo>
                  <a:pt x="1752" y="2441"/>
                </a:lnTo>
                <a:lnTo>
                  <a:pt x="1775" y="2452"/>
                </a:lnTo>
                <a:lnTo>
                  <a:pt x="1798" y="2464"/>
                </a:lnTo>
                <a:lnTo>
                  <a:pt x="1810" y="2464"/>
                </a:lnTo>
                <a:lnTo>
                  <a:pt x="1810" y="2487"/>
                </a:lnTo>
                <a:lnTo>
                  <a:pt x="1821" y="2487"/>
                </a:lnTo>
                <a:lnTo>
                  <a:pt x="1821" y="2499"/>
                </a:lnTo>
                <a:lnTo>
                  <a:pt x="1833" y="2511"/>
                </a:lnTo>
                <a:lnTo>
                  <a:pt x="1833" y="2522"/>
                </a:lnTo>
                <a:lnTo>
                  <a:pt x="1844" y="2546"/>
                </a:lnTo>
                <a:lnTo>
                  <a:pt x="1833" y="2546"/>
                </a:lnTo>
                <a:lnTo>
                  <a:pt x="1833" y="2569"/>
                </a:lnTo>
                <a:lnTo>
                  <a:pt x="1844" y="2581"/>
                </a:lnTo>
                <a:lnTo>
                  <a:pt x="1833" y="2592"/>
                </a:lnTo>
                <a:lnTo>
                  <a:pt x="1821" y="2592"/>
                </a:lnTo>
                <a:lnTo>
                  <a:pt x="1810" y="2616"/>
                </a:lnTo>
                <a:lnTo>
                  <a:pt x="1787" y="2628"/>
                </a:lnTo>
                <a:lnTo>
                  <a:pt x="1764" y="2651"/>
                </a:lnTo>
                <a:lnTo>
                  <a:pt x="1764" y="2663"/>
                </a:lnTo>
                <a:lnTo>
                  <a:pt x="1752" y="2663"/>
                </a:lnTo>
                <a:lnTo>
                  <a:pt x="1729" y="2686"/>
                </a:lnTo>
                <a:lnTo>
                  <a:pt x="1718" y="2686"/>
                </a:lnTo>
                <a:lnTo>
                  <a:pt x="1718" y="2698"/>
                </a:lnTo>
                <a:lnTo>
                  <a:pt x="1706" y="2686"/>
                </a:lnTo>
                <a:lnTo>
                  <a:pt x="1695" y="2709"/>
                </a:lnTo>
                <a:lnTo>
                  <a:pt x="1672" y="2709"/>
                </a:lnTo>
                <a:lnTo>
                  <a:pt x="1672" y="2721"/>
                </a:lnTo>
                <a:lnTo>
                  <a:pt x="1637" y="2709"/>
                </a:lnTo>
                <a:lnTo>
                  <a:pt x="1614" y="2709"/>
                </a:lnTo>
                <a:lnTo>
                  <a:pt x="1591" y="2721"/>
                </a:lnTo>
                <a:lnTo>
                  <a:pt x="1568" y="2709"/>
                </a:lnTo>
                <a:lnTo>
                  <a:pt x="1545" y="2709"/>
                </a:lnTo>
                <a:lnTo>
                  <a:pt x="1545" y="2686"/>
                </a:lnTo>
                <a:lnTo>
                  <a:pt x="1510" y="2686"/>
                </a:lnTo>
                <a:lnTo>
                  <a:pt x="1510" y="2663"/>
                </a:lnTo>
                <a:lnTo>
                  <a:pt x="1499" y="2663"/>
                </a:lnTo>
                <a:lnTo>
                  <a:pt x="1476" y="2663"/>
                </a:lnTo>
                <a:lnTo>
                  <a:pt x="1464" y="2639"/>
                </a:lnTo>
                <a:lnTo>
                  <a:pt x="1464" y="2604"/>
                </a:lnTo>
                <a:lnTo>
                  <a:pt x="1441" y="2592"/>
                </a:lnTo>
                <a:lnTo>
                  <a:pt x="1430" y="2592"/>
                </a:lnTo>
                <a:lnTo>
                  <a:pt x="1430" y="2569"/>
                </a:lnTo>
                <a:lnTo>
                  <a:pt x="1418" y="2557"/>
                </a:lnTo>
                <a:lnTo>
                  <a:pt x="1418" y="2522"/>
                </a:lnTo>
                <a:lnTo>
                  <a:pt x="1430" y="2499"/>
                </a:lnTo>
                <a:lnTo>
                  <a:pt x="1418" y="2476"/>
                </a:lnTo>
                <a:lnTo>
                  <a:pt x="1418" y="2464"/>
                </a:lnTo>
                <a:lnTo>
                  <a:pt x="1430" y="2452"/>
                </a:lnTo>
                <a:lnTo>
                  <a:pt x="1441" y="2441"/>
                </a:lnTo>
                <a:lnTo>
                  <a:pt x="1441" y="2417"/>
                </a:lnTo>
                <a:lnTo>
                  <a:pt x="1453" y="2394"/>
                </a:lnTo>
                <a:lnTo>
                  <a:pt x="1464" y="2382"/>
                </a:lnTo>
                <a:lnTo>
                  <a:pt x="1464" y="2371"/>
                </a:lnTo>
                <a:lnTo>
                  <a:pt x="1476" y="2359"/>
                </a:lnTo>
                <a:lnTo>
                  <a:pt x="1487" y="2359"/>
                </a:lnTo>
                <a:lnTo>
                  <a:pt x="1499" y="2347"/>
                </a:lnTo>
                <a:lnTo>
                  <a:pt x="1510" y="2347"/>
                </a:lnTo>
                <a:lnTo>
                  <a:pt x="1522" y="2347"/>
                </a:lnTo>
                <a:lnTo>
                  <a:pt x="1533" y="2347"/>
                </a:lnTo>
                <a:lnTo>
                  <a:pt x="1545" y="2336"/>
                </a:lnTo>
                <a:lnTo>
                  <a:pt x="1568" y="2336"/>
                </a:lnTo>
                <a:lnTo>
                  <a:pt x="1591" y="2359"/>
                </a:lnTo>
                <a:lnTo>
                  <a:pt x="1602" y="2371"/>
                </a:lnTo>
                <a:lnTo>
                  <a:pt x="1614" y="2359"/>
                </a:lnTo>
                <a:lnTo>
                  <a:pt x="1614" y="2371"/>
                </a:lnTo>
                <a:lnTo>
                  <a:pt x="1625" y="2359"/>
                </a:lnTo>
                <a:lnTo>
                  <a:pt x="1649" y="2371"/>
                </a:lnTo>
                <a:lnTo>
                  <a:pt x="1660" y="2371"/>
                </a:lnTo>
                <a:lnTo>
                  <a:pt x="1672" y="2371"/>
                </a:lnTo>
                <a:lnTo>
                  <a:pt x="1683" y="2371"/>
                </a:lnTo>
                <a:lnTo>
                  <a:pt x="1683" y="2382"/>
                </a:lnTo>
                <a:lnTo>
                  <a:pt x="1695" y="2394"/>
                </a:lnTo>
                <a:lnTo>
                  <a:pt x="1695" y="2406"/>
                </a:lnTo>
                <a:close/>
                <a:moveTo>
                  <a:pt x="4438" y="2511"/>
                </a:moveTo>
                <a:lnTo>
                  <a:pt x="4450" y="2511"/>
                </a:lnTo>
                <a:lnTo>
                  <a:pt x="4484" y="2511"/>
                </a:lnTo>
                <a:lnTo>
                  <a:pt x="4507" y="2511"/>
                </a:lnTo>
                <a:lnTo>
                  <a:pt x="4519" y="2499"/>
                </a:lnTo>
                <a:lnTo>
                  <a:pt x="4530" y="2499"/>
                </a:lnTo>
                <a:lnTo>
                  <a:pt x="4530" y="2487"/>
                </a:lnTo>
                <a:lnTo>
                  <a:pt x="4542" y="2487"/>
                </a:lnTo>
                <a:lnTo>
                  <a:pt x="4565" y="2511"/>
                </a:lnTo>
                <a:lnTo>
                  <a:pt x="4565" y="2499"/>
                </a:lnTo>
                <a:lnTo>
                  <a:pt x="4588" y="2511"/>
                </a:lnTo>
                <a:lnTo>
                  <a:pt x="4600" y="2511"/>
                </a:lnTo>
                <a:lnTo>
                  <a:pt x="4611" y="2534"/>
                </a:lnTo>
                <a:lnTo>
                  <a:pt x="4623" y="2522"/>
                </a:lnTo>
                <a:lnTo>
                  <a:pt x="4646" y="2546"/>
                </a:lnTo>
                <a:lnTo>
                  <a:pt x="4680" y="2534"/>
                </a:lnTo>
                <a:lnTo>
                  <a:pt x="4703" y="2511"/>
                </a:lnTo>
                <a:lnTo>
                  <a:pt x="4703" y="2487"/>
                </a:lnTo>
                <a:lnTo>
                  <a:pt x="4692" y="2476"/>
                </a:lnTo>
                <a:lnTo>
                  <a:pt x="4692" y="2464"/>
                </a:lnTo>
                <a:lnTo>
                  <a:pt x="4703" y="2464"/>
                </a:lnTo>
                <a:lnTo>
                  <a:pt x="4726" y="2441"/>
                </a:lnTo>
                <a:lnTo>
                  <a:pt x="4749" y="2452"/>
                </a:lnTo>
                <a:lnTo>
                  <a:pt x="4749" y="2476"/>
                </a:lnTo>
                <a:lnTo>
                  <a:pt x="4761" y="2476"/>
                </a:lnTo>
                <a:lnTo>
                  <a:pt x="4749" y="2476"/>
                </a:lnTo>
                <a:lnTo>
                  <a:pt x="4749" y="2522"/>
                </a:lnTo>
                <a:lnTo>
                  <a:pt x="4749" y="2487"/>
                </a:lnTo>
                <a:lnTo>
                  <a:pt x="4738" y="2499"/>
                </a:lnTo>
                <a:lnTo>
                  <a:pt x="4738" y="2511"/>
                </a:lnTo>
                <a:lnTo>
                  <a:pt x="4726" y="2546"/>
                </a:lnTo>
                <a:lnTo>
                  <a:pt x="4726" y="2511"/>
                </a:lnTo>
                <a:lnTo>
                  <a:pt x="4726" y="2522"/>
                </a:lnTo>
                <a:lnTo>
                  <a:pt x="4726" y="2511"/>
                </a:lnTo>
                <a:lnTo>
                  <a:pt x="4715" y="2511"/>
                </a:lnTo>
                <a:lnTo>
                  <a:pt x="4715" y="2522"/>
                </a:lnTo>
                <a:lnTo>
                  <a:pt x="4715" y="2534"/>
                </a:lnTo>
                <a:lnTo>
                  <a:pt x="4715" y="2546"/>
                </a:lnTo>
                <a:lnTo>
                  <a:pt x="4715" y="2557"/>
                </a:lnTo>
                <a:lnTo>
                  <a:pt x="4715" y="2546"/>
                </a:lnTo>
                <a:lnTo>
                  <a:pt x="4715" y="2557"/>
                </a:lnTo>
                <a:lnTo>
                  <a:pt x="4726" y="2557"/>
                </a:lnTo>
                <a:lnTo>
                  <a:pt x="4738" y="2592"/>
                </a:lnTo>
                <a:lnTo>
                  <a:pt x="4726" y="2628"/>
                </a:lnTo>
                <a:lnTo>
                  <a:pt x="4738" y="2651"/>
                </a:lnTo>
                <a:lnTo>
                  <a:pt x="4726" y="2674"/>
                </a:lnTo>
                <a:lnTo>
                  <a:pt x="4738" y="2686"/>
                </a:lnTo>
                <a:lnTo>
                  <a:pt x="4738" y="2698"/>
                </a:lnTo>
                <a:lnTo>
                  <a:pt x="4738" y="2721"/>
                </a:lnTo>
                <a:lnTo>
                  <a:pt x="4772" y="2733"/>
                </a:lnTo>
                <a:lnTo>
                  <a:pt x="4784" y="2744"/>
                </a:lnTo>
                <a:lnTo>
                  <a:pt x="4784" y="2768"/>
                </a:lnTo>
                <a:lnTo>
                  <a:pt x="4807" y="2779"/>
                </a:lnTo>
                <a:lnTo>
                  <a:pt x="4795" y="2779"/>
                </a:lnTo>
                <a:lnTo>
                  <a:pt x="4807" y="2791"/>
                </a:lnTo>
                <a:lnTo>
                  <a:pt x="4807" y="2803"/>
                </a:lnTo>
                <a:lnTo>
                  <a:pt x="4819" y="2814"/>
                </a:lnTo>
                <a:lnTo>
                  <a:pt x="4795" y="2826"/>
                </a:lnTo>
                <a:lnTo>
                  <a:pt x="4795" y="2849"/>
                </a:lnTo>
                <a:lnTo>
                  <a:pt x="4795" y="2838"/>
                </a:lnTo>
                <a:lnTo>
                  <a:pt x="4784" y="2849"/>
                </a:lnTo>
                <a:lnTo>
                  <a:pt x="4784" y="2861"/>
                </a:lnTo>
                <a:lnTo>
                  <a:pt x="4795" y="2861"/>
                </a:lnTo>
                <a:lnTo>
                  <a:pt x="4795" y="2873"/>
                </a:lnTo>
                <a:lnTo>
                  <a:pt x="4795" y="2884"/>
                </a:lnTo>
                <a:lnTo>
                  <a:pt x="4795" y="2896"/>
                </a:lnTo>
                <a:lnTo>
                  <a:pt x="4819" y="2908"/>
                </a:lnTo>
                <a:lnTo>
                  <a:pt x="4819" y="2919"/>
                </a:lnTo>
                <a:lnTo>
                  <a:pt x="4830" y="2931"/>
                </a:lnTo>
                <a:lnTo>
                  <a:pt x="4807" y="2919"/>
                </a:lnTo>
                <a:lnTo>
                  <a:pt x="4784" y="2931"/>
                </a:lnTo>
                <a:lnTo>
                  <a:pt x="4784" y="2954"/>
                </a:lnTo>
                <a:lnTo>
                  <a:pt x="4784" y="2990"/>
                </a:lnTo>
                <a:lnTo>
                  <a:pt x="4772" y="3013"/>
                </a:lnTo>
                <a:lnTo>
                  <a:pt x="4772" y="3036"/>
                </a:lnTo>
                <a:lnTo>
                  <a:pt x="4784" y="3036"/>
                </a:lnTo>
                <a:lnTo>
                  <a:pt x="4795" y="3036"/>
                </a:lnTo>
                <a:lnTo>
                  <a:pt x="4784" y="3048"/>
                </a:lnTo>
                <a:lnTo>
                  <a:pt x="4784" y="3071"/>
                </a:lnTo>
                <a:lnTo>
                  <a:pt x="4772" y="3083"/>
                </a:lnTo>
                <a:lnTo>
                  <a:pt x="4761" y="3083"/>
                </a:lnTo>
                <a:lnTo>
                  <a:pt x="4749" y="3095"/>
                </a:lnTo>
                <a:lnTo>
                  <a:pt x="4738" y="3095"/>
                </a:lnTo>
                <a:lnTo>
                  <a:pt x="4726" y="3106"/>
                </a:lnTo>
                <a:lnTo>
                  <a:pt x="4715" y="3141"/>
                </a:lnTo>
                <a:lnTo>
                  <a:pt x="4726" y="3153"/>
                </a:lnTo>
                <a:lnTo>
                  <a:pt x="4715" y="3176"/>
                </a:lnTo>
                <a:lnTo>
                  <a:pt x="4680" y="3188"/>
                </a:lnTo>
                <a:lnTo>
                  <a:pt x="4600" y="3200"/>
                </a:lnTo>
                <a:lnTo>
                  <a:pt x="4576" y="3223"/>
                </a:lnTo>
                <a:lnTo>
                  <a:pt x="4553" y="3223"/>
                </a:lnTo>
                <a:lnTo>
                  <a:pt x="4530" y="3246"/>
                </a:lnTo>
                <a:lnTo>
                  <a:pt x="4484" y="3258"/>
                </a:lnTo>
                <a:lnTo>
                  <a:pt x="4473" y="3270"/>
                </a:lnTo>
                <a:lnTo>
                  <a:pt x="4461" y="3305"/>
                </a:lnTo>
                <a:lnTo>
                  <a:pt x="4450" y="3316"/>
                </a:lnTo>
                <a:lnTo>
                  <a:pt x="4404" y="3316"/>
                </a:lnTo>
                <a:lnTo>
                  <a:pt x="4380" y="3293"/>
                </a:lnTo>
                <a:lnTo>
                  <a:pt x="4369" y="3293"/>
                </a:lnTo>
                <a:lnTo>
                  <a:pt x="4334" y="3281"/>
                </a:lnTo>
                <a:lnTo>
                  <a:pt x="4311" y="3270"/>
                </a:lnTo>
                <a:lnTo>
                  <a:pt x="4300" y="3270"/>
                </a:lnTo>
                <a:lnTo>
                  <a:pt x="4288" y="3281"/>
                </a:lnTo>
                <a:lnTo>
                  <a:pt x="4277" y="3270"/>
                </a:lnTo>
                <a:lnTo>
                  <a:pt x="4265" y="3270"/>
                </a:lnTo>
                <a:lnTo>
                  <a:pt x="4277" y="3270"/>
                </a:lnTo>
                <a:lnTo>
                  <a:pt x="4254" y="3246"/>
                </a:lnTo>
                <a:lnTo>
                  <a:pt x="4254" y="3235"/>
                </a:lnTo>
                <a:lnTo>
                  <a:pt x="4242" y="3246"/>
                </a:lnTo>
                <a:lnTo>
                  <a:pt x="4242" y="3235"/>
                </a:lnTo>
                <a:lnTo>
                  <a:pt x="4219" y="3223"/>
                </a:lnTo>
                <a:lnTo>
                  <a:pt x="4231" y="3223"/>
                </a:lnTo>
                <a:lnTo>
                  <a:pt x="4219" y="3223"/>
                </a:lnTo>
                <a:lnTo>
                  <a:pt x="4219" y="3211"/>
                </a:lnTo>
                <a:lnTo>
                  <a:pt x="4219" y="3223"/>
                </a:lnTo>
                <a:lnTo>
                  <a:pt x="4196" y="3211"/>
                </a:lnTo>
                <a:lnTo>
                  <a:pt x="4208" y="3200"/>
                </a:lnTo>
                <a:lnTo>
                  <a:pt x="4196" y="3200"/>
                </a:lnTo>
                <a:lnTo>
                  <a:pt x="4185" y="3188"/>
                </a:lnTo>
                <a:lnTo>
                  <a:pt x="4173" y="3188"/>
                </a:lnTo>
                <a:lnTo>
                  <a:pt x="4161" y="3176"/>
                </a:lnTo>
                <a:lnTo>
                  <a:pt x="4150" y="3165"/>
                </a:lnTo>
                <a:lnTo>
                  <a:pt x="4150" y="3153"/>
                </a:lnTo>
                <a:lnTo>
                  <a:pt x="4127" y="3153"/>
                </a:lnTo>
                <a:lnTo>
                  <a:pt x="4115" y="3141"/>
                </a:lnTo>
                <a:lnTo>
                  <a:pt x="4104" y="3130"/>
                </a:lnTo>
                <a:lnTo>
                  <a:pt x="4092" y="3118"/>
                </a:lnTo>
                <a:lnTo>
                  <a:pt x="4069" y="3071"/>
                </a:lnTo>
                <a:lnTo>
                  <a:pt x="4035" y="3001"/>
                </a:lnTo>
                <a:lnTo>
                  <a:pt x="4012" y="2966"/>
                </a:lnTo>
                <a:lnTo>
                  <a:pt x="4012" y="2954"/>
                </a:lnTo>
                <a:lnTo>
                  <a:pt x="4023" y="2896"/>
                </a:lnTo>
                <a:lnTo>
                  <a:pt x="4012" y="2849"/>
                </a:lnTo>
                <a:lnTo>
                  <a:pt x="4023" y="2826"/>
                </a:lnTo>
                <a:lnTo>
                  <a:pt x="4023" y="2814"/>
                </a:lnTo>
                <a:lnTo>
                  <a:pt x="4035" y="2814"/>
                </a:lnTo>
                <a:lnTo>
                  <a:pt x="4046" y="2779"/>
                </a:lnTo>
                <a:lnTo>
                  <a:pt x="4035" y="2768"/>
                </a:lnTo>
                <a:lnTo>
                  <a:pt x="4046" y="2756"/>
                </a:lnTo>
                <a:lnTo>
                  <a:pt x="4058" y="2756"/>
                </a:lnTo>
                <a:lnTo>
                  <a:pt x="4081" y="2756"/>
                </a:lnTo>
                <a:lnTo>
                  <a:pt x="4115" y="2733"/>
                </a:lnTo>
                <a:lnTo>
                  <a:pt x="4127" y="2721"/>
                </a:lnTo>
                <a:lnTo>
                  <a:pt x="4127" y="2709"/>
                </a:lnTo>
                <a:lnTo>
                  <a:pt x="4161" y="2698"/>
                </a:lnTo>
                <a:lnTo>
                  <a:pt x="4185" y="2686"/>
                </a:lnTo>
                <a:lnTo>
                  <a:pt x="4185" y="2663"/>
                </a:lnTo>
                <a:lnTo>
                  <a:pt x="4208" y="2651"/>
                </a:lnTo>
                <a:lnTo>
                  <a:pt x="4231" y="2628"/>
                </a:lnTo>
                <a:lnTo>
                  <a:pt x="4231" y="2604"/>
                </a:lnTo>
                <a:lnTo>
                  <a:pt x="4219" y="2592"/>
                </a:lnTo>
                <a:lnTo>
                  <a:pt x="4231" y="2581"/>
                </a:lnTo>
                <a:lnTo>
                  <a:pt x="4231" y="2569"/>
                </a:lnTo>
                <a:lnTo>
                  <a:pt x="4242" y="2557"/>
                </a:lnTo>
                <a:lnTo>
                  <a:pt x="4231" y="2557"/>
                </a:lnTo>
                <a:lnTo>
                  <a:pt x="4242" y="2534"/>
                </a:lnTo>
                <a:lnTo>
                  <a:pt x="4242" y="2522"/>
                </a:lnTo>
                <a:lnTo>
                  <a:pt x="4242" y="2511"/>
                </a:lnTo>
                <a:lnTo>
                  <a:pt x="4254" y="2499"/>
                </a:lnTo>
                <a:lnTo>
                  <a:pt x="4231" y="2476"/>
                </a:lnTo>
                <a:lnTo>
                  <a:pt x="4231" y="2464"/>
                </a:lnTo>
                <a:lnTo>
                  <a:pt x="4242" y="2476"/>
                </a:lnTo>
                <a:lnTo>
                  <a:pt x="4254" y="2476"/>
                </a:lnTo>
                <a:lnTo>
                  <a:pt x="4265" y="2464"/>
                </a:lnTo>
                <a:lnTo>
                  <a:pt x="4277" y="2464"/>
                </a:lnTo>
                <a:lnTo>
                  <a:pt x="4277" y="2476"/>
                </a:lnTo>
                <a:lnTo>
                  <a:pt x="4300" y="2487"/>
                </a:lnTo>
                <a:lnTo>
                  <a:pt x="4323" y="2464"/>
                </a:lnTo>
                <a:lnTo>
                  <a:pt x="4334" y="2476"/>
                </a:lnTo>
                <a:lnTo>
                  <a:pt x="4357" y="2452"/>
                </a:lnTo>
                <a:lnTo>
                  <a:pt x="4357" y="2464"/>
                </a:lnTo>
                <a:lnTo>
                  <a:pt x="4369" y="2464"/>
                </a:lnTo>
                <a:lnTo>
                  <a:pt x="4380" y="2476"/>
                </a:lnTo>
                <a:lnTo>
                  <a:pt x="4369" y="2487"/>
                </a:lnTo>
                <a:lnTo>
                  <a:pt x="4380" y="2487"/>
                </a:lnTo>
                <a:lnTo>
                  <a:pt x="4392" y="2487"/>
                </a:lnTo>
                <a:lnTo>
                  <a:pt x="4392" y="2511"/>
                </a:lnTo>
                <a:lnTo>
                  <a:pt x="4404" y="2499"/>
                </a:lnTo>
                <a:lnTo>
                  <a:pt x="4415" y="2511"/>
                </a:lnTo>
                <a:lnTo>
                  <a:pt x="4438" y="2511"/>
                </a:lnTo>
                <a:close/>
                <a:moveTo>
                  <a:pt x="288" y="3083"/>
                </a:moveTo>
                <a:lnTo>
                  <a:pt x="300" y="3083"/>
                </a:lnTo>
                <a:lnTo>
                  <a:pt x="311" y="3071"/>
                </a:lnTo>
                <a:lnTo>
                  <a:pt x="334" y="3071"/>
                </a:lnTo>
                <a:lnTo>
                  <a:pt x="346" y="3048"/>
                </a:lnTo>
                <a:lnTo>
                  <a:pt x="357" y="3048"/>
                </a:lnTo>
                <a:lnTo>
                  <a:pt x="381" y="3048"/>
                </a:lnTo>
                <a:lnTo>
                  <a:pt x="392" y="3036"/>
                </a:lnTo>
                <a:lnTo>
                  <a:pt x="427" y="3036"/>
                </a:lnTo>
                <a:lnTo>
                  <a:pt x="427" y="3048"/>
                </a:lnTo>
                <a:lnTo>
                  <a:pt x="450" y="3048"/>
                </a:lnTo>
                <a:lnTo>
                  <a:pt x="450" y="3060"/>
                </a:lnTo>
                <a:lnTo>
                  <a:pt x="461" y="3071"/>
                </a:lnTo>
                <a:lnTo>
                  <a:pt x="473" y="3083"/>
                </a:lnTo>
                <a:lnTo>
                  <a:pt x="461" y="3083"/>
                </a:lnTo>
                <a:lnTo>
                  <a:pt x="484" y="3106"/>
                </a:lnTo>
                <a:lnTo>
                  <a:pt x="484" y="3118"/>
                </a:lnTo>
                <a:lnTo>
                  <a:pt x="461" y="3153"/>
                </a:lnTo>
                <a:lnTo>
                  <a:pt x="450" y="3153"/>
                </a:lnTo>
                <a:lnTo>
                  <a:pt x="450" y="3165"/>
                </a:lnTo>
                <a:lnTo>
                  <a:pt x="450" y="3153"/>
                </a:lnTo>
                <a:lnTo>
                  <a:pt x="438" y="3176"/>
                </a:lnTo>
                <a:lnTo>
                  <a:pt x="427" y="3188"/>
                </a:lnTo>
                <a:lnTo>
                  <a:pt x="438" y="3200"/>
                </a:lnTo>
                <a:lnTo>
                  <a:pt x="404" y="3246"/>
                </a:lnTo>
                <a:lnTo>
                  <a:pt x="404" y="3258"/>
                </a:lnTo>
                <a:lnTo>
                  <a:pt x="392" y="3270"/>
                </a:lnTo>
                <a:lnTo>
                  <a:pt x="369" y="3270"/>
                </a:lnTo>
                <a:lnTo>
                  <a:pt x="346" y="3281"/>
                </a:lnTo>
                <a:lnTo>
                  <a:pt x="346" y="3340"/>
                </a:lnTo>
                <a:lnTo>
                  <a:pt x="334" y="3340"/>
                </a:lnTo>
                <a:lnTo>
                  <a:pt x="334" y="3363"/>
                </a:lnTo>
                <a:lnTo>
                  <a:pt x="323" y="3375"/>
                </a:lnTo>
                <a:lnTo>
                  <a:pt x="323" y="3422"/>
                </a:lnTo>
                <a:lnTo>
                  <a:pt x="311" y="3445"/>
                </a:lnTo>
                <a:lnTo>
                  <a:pt x="288" y="3445"/>
                </a:lnTo>
                <a:lnTo>
                  <a:pt x="277" y="3422"/>
                </a:lnTo>
                <a:lnTo>
                  <a:pt x="254" y="3422"/>
                </a:lnTo>
                <a:lnTo>
                  <a:pt x="242" y="3398"/>
                </a:lnTo>
                <a:lnTo>
                  <a:pt x="242" y="3387"/>
                </a:lnTo>
                <a:lnTo>
                  <a:pt x="231" y="3375"/>
                </a:lnTo>
                <a:lnTo>
                  <a:pt x="219" y="3363"/>
                </a:lnTo>
                <a:lnTo>
                  <a:pt x="185" y="3328"/>
                </a:lnTo>
                <a:lnTo>
                  <a:pt x="58" y="3305"/>
                </a:lnTo>
                <a:lnTo>
                  <a:pt x="23" y="3305"/>
                </a:lnTo>
                <a:lnTo>
                  <a:pt x="0" y="3281"/>
                </a:lnTo>
                <a:lnTo>
                  <a:pt x="0" y="3258"/>
                </a:lnTo>
                <a:lnTo>
                  <a:pt x="12" y="3246"/>
                </a:lnTo>
                <a:lnTo>
                  <a:pt x="12" y="3223"/>
                </a:lnTo>
                <a:lnTo>
                  <a:pt x="12" y="3211"/>
                </a:lnTo>
                <a:lnTo>
                  <a:pt x="23" y="3200"/>
                </a:lnTo>
                <a:lnTo>
                  <a:pt x="35" y="3188"/>
                </a:lnTo>
                <a:lnTo>
                  <a:pt x="58" y="3176"/>
                </a:lnTo>
                <a:lnTo>
                  <a:pt x="69" y="3176"/>
                </a:lnTo>
                <a:lnTo>
                  <a:pt x="69" y="3188"/>
                </a:lnTo>
                <a:lnTo>
                  <a:pt x="81" y="3200"/>
                </a:lnTo>
                <a:lnTo>
                  <a:pt x="138" y="3211"/>
                </a:lnTo>
                <a:lnTo>
                  <a:pt x="161" y="3211"/>
                </a:lnTo>
                <a:lnTo>
                  <a:pt x="196" y="3200"/>
                </a:lnTo>
                <a:lnTo>
                  <a:pt x="219" y="3200"/>
                </a:lnTo>
                <a:lnTo>
                  <a:pt x="242" y="3176"/>
                </a:lnTo>
                <a:lnTo>
                  <a:pt x="265" y="3153"/>
                </a:lnTo>
                <a:lnTo>
                  <a:pt x="288" y="3130"/>
                </a:lnTo>
                <a:lnTo>
                  <a:pt x="300" y="3130"/>
                </a:lnTo>
                <a:lnTo>
                  <a:pt x="300" y="3106"/>
                </a:lnTo>
                <a:lnTo>
                  <a:pt x="288" y="3083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8" name="baleares"/>
          <p:cNvSpPr>
            <a:spLocks noEditPoints="1"/>
          </p:cNvSpPr>
          <p:nvPr/>
        </p:nvSpPr>
        <p:spPr bwMode="auto">
          <a:xfrm>
            <a:off x="7011004" y="3276334"/>
            <a:ext cx="1157034" cy="737606"/>
          </a:xfrm>
          <a:custGeom>
            <a:avLst/>
            <a:gdLst>
              <a:gd name="T0" fmla="*/ 4519 w 4576"/>
              <a:gd name="T1" fmla="*/ 362 h 3106"/>
              <a:gd name="T2" fmla="*/ 4542 w 4576"/>
              <a:gd name="T3" fmla="*/ 455 h 3106"/>
              <a:gd name="T4" fmla="*/ 4392 w 4576"/>
              <a:gd name="T5" fmla="*/ 490 h 3106"/>
              <a:gd name="T6" fmla="*/ 4173 w 4576"/>
              <a:gd name="T7" fmla="*/ 362 h 3106"/>
              <a:gd name="T8" fmla="*/ 3931 w 4576"/>
              <a:gd name="T9" fmla="*/ 338 h 3106"/>
              <a:gd name="T10" fmla="*/ 3827 w 4576"/>
              <a:gd name="T11" fmla="*/ 245 h 3106"/>
              <a:gd name="T12" fmla="*/ 3793 w 4576"/>
              <a:gd name="T13" fmla="*/ 105 h 3106"/>
              <a:gd name="T14" fmla="*/ 3942 w 4576"/>
              <a:gd name="T15" fmla="*/ 105 h 3106"/>
              <a:gd name="T16" fmla="*/ 4127 w 4576"/>
              <a:gd name="T17" fmla="*/ 70 h 3106"/>
              <a:gd name="T18" fmla="*/ 4196 w 4576"/>
              <a:gd name="T19" fmla="*/ 11 h 3106"/>
              <a:gd name="T20" fmla="*/ 4265 w 4576"/>
              <a:gd name="T21" fmla="*/ 93 h 3106"/>
              <a:gd name="T22" fmla="*/ 4311 w 4576"/>
              <a:gd name="T23" fmla="*/ 58 h 3106"/>
              <a:gd name="T24" fmla="*/ 4357 w 4576"/>
              <a:gd name="T25" fmla="*/ 140 h 3106"/>
              <a:gd name="T26" fmla="*/ 4473 w 4576"/>
              <a:gd name="T27" fmla="*/ 163 h 3106"/>
              <a:gd name="T28" fmla="*/ 4473 w 4576"/>
              <a:gd name="T29" fmla="*/ 245 h 3106"/>
              <a:gd name="T30" fmla="*/ 4553 w 4576"/>
              <a:gd name="T31" fmla="*/ 397 h 3106"/>
              <a:gd name="T32" fmla="*/ 2790 w 4576"/>
              <a:gd name="T33" fmla="*/ 537 h 3106"/>
              <a:gd name="T34" fmla="*/ 2859 w 4576"/>
              <a:gd name="T35" fmla="*/ 584 h 3106"/>
              <a:gd name="T36" fmla="*/ 3066 w 4576"/>
              <a:gd name="T37" fmla="*/ 747 h 3106"/>
              <a:gd name="T38" fmla="*/ 3262 w 4576"/>
              <a:gd name="T39" fmla="*/ 747 h 3106"/>
              <a:gd name="T40" fmla="*/ 3297 w 4576"/>
              <a:gd name="T41" fmla="*/ 876 h 3106"/>
              <a:gd name="T42" fmla="*/ 3239 w 4576"/>
              <a:gd name="T43" fmla="*/ 1074 h 3106"/>
              <a:gd name="T44" fmla="*/ 3112 w 4576"/>
              <a:gd name="T45" fmla="*/ 1203 h 3106"/>
              <a:gd name="T46" fmla="*/ 3055 w 4576"/>
              <a:gd name="T47" fmla="*/ 1413 h 3106"/>
              <a:gd name="T48" fmla="*/ 3009 w 4576"/>
              <a:gd name="T49" fmla="*/ 1530 h 3106"/>
              <a:gd name="T50" fmla="*/ 2917 w 4576"/>
              <a:gd name="T51" fmla="*/ 1588 h 3106"/>
              <a:gd name="T52" fmla="*/ 2744 w 4576"/>
              <a:gd name="T53" fmla="*/ 1728 h 3106"/>
              <a:gd name="T54" fmla="*/ 2628 w 4576"/>
              <a:gd name="T55" fmla="*/ 1576 h 3106"/>
              <a:gd name="T56" fmla="*/ 2283 w 4576"/>
              <a:gd name="T57" fmla="*/ 1506 h 3106"/>
              <a:gd name="T58" fmla="*/ 2133 w 4576"/>
              <a:gd name="T59" fmla="*/ 1191 h 3106"/>
              <a:gd name="T60" fmla="*/ 1994 w 4576"/>
              <a:gd name="T61" fmla="*/ 1249 h 3106"/>
              <a:gd name="T62" fmla="*/ 1891 w 4576"/>
              <a:gd name="T63" fmla="*/ 1401 h 3106"/>
              <a:gd name="T64" fmla="*/ 1833 w 4576"/>
              <a:gd name="T65" fmla="*/ 1296 h 3106"/>
              <a:gd name="T66" fmla="*/ 1695 w 4576"/>
              <a:gd name="T67" fmla="*/ 1273 h 3106"/>
              <a:gd name="T68" fmla="*/ 1660 w 4576"/>
              <a:gd name="T69" fmla="*/ 1132 h 3106"/>
              <a:gd name="T70" fmla="*/ 1891 w 4576"/>
              <a:gd name="T71" fmla="*/ 946 h 3106"/>
              <a:gd name="T72" fmla="*/ 2121 w 4576"/>
              <a:gd name="T73" fmla="*/ 724 h 3106"/>
              <a:gd name="T74" fmla="*/ 2259 w 4576"/>
              <a:gd name="T75" fmla="*/ 607 h 3106"/>
              <a:gd name="T76" fmla="*/ 2421 w 4576"/>
              <a:gd name="T77" fmla="*/ 514 h 3106"/>
              <a:gd name="T78" fmla="*/ 2628 w 4576"/>
              <a:gd name="T79" fmla="*/ 420 h 3106"/>
              <a:gd name="T80" fmla="*/ 2755 w 4576"/>
              <a:gd name="T81" fmla="*/ 420 h 3106"/>
              <a:gd name="T82" fmla="*/ 2859 w 4576"/>
              <a:gd name="T83" fmla="*/ 397 h 3106"/>
              <a:gd name="T84" fmla="*/ 1637 w 4576"/>
              <a:gd name="T85" fmla="*/ 1144 h 3106"/>
              <a:gd name="T86" fmla="*/ 2571 w 4576"/>
              <a:gd name="T87" fmla="*/ 1997 h 3106"/>
              <a:gd name="T88" fmla="*/ 2605 w 4576"/>
              <a:gd name="T89" fmla="*/ 1938 h 3106"/>
              <a:gd name="T90" fmla="*/ 565 w 4576"/>
              <a:gd name="T91" fmla="*/ 2277 h 3106"/>
              <a:gd name="T92" fmla="*/ 530 w 4576"/>
              <a:gd name="T93" fmla="*/ 2405 h 3106"/>
              <a:gd name="T94" fmla="*/ 427 w 4576"/>
              <a:gd name="T95" fmla="*/ 2534 h 3106"/>
              <a:gd name="T96" fmla="*/ 357 w 4576"/>
              <a:gd name="T97" fmla="*/ 2569 h 3106"/>
              <a:gd name="T98" fmla="*/ 196 w 4576"/>
              <a:gd name="T99" fmla="*/ 2662 h 3106"/>
              <a:gd name="T100" fmla="*/ 23 w 4576"/>
              <a:gd name="T101" fmla="*/ 2662 h 3106"/>
              <a:gd name="T102" fmla="*/ 23 w 4576"/>
              <a:gd name="T103" fmla="*/ 2510 h 3106"/>
              <a:gd name="T104" fmla="*/ 127 w 4576"/>
              <a:gd name="T105" fmla="*/ 2475 h 3106"/>
              <a:gd name="T106" fmla="*/ 161 w 4576"/>
              <a:gd name="T107" fmla="*/ 2312 h 3106"/>
              <a:gd name="T108" fmla="*/ 311 w 4576"/>
              <a:gd name="T109" fmla="*/ 2218 h 3106"/>
              <a:gd name="T110" fmla="*/ 415 w 4576"/>
              <a:gd name="T111" fmla="*/ 2195 h 3106"/>
              <a:gd name="T112" fmla="*/ 565 w 4576"/>
              <a:gd name="T113" fmla="*/ 2195 h 3106"/>
              <a:gd name="T114" fmla="*/ 334 w 4576"/>
              <a:gd name="T115" fmla="*/ 2837 h 3106"/>
              <a:gd name="T116" fmla="*/ 404 w 4576"/>
              <a:gd name="T117" fmla="*/ 2942 h 3106"/>
              <a:gd name="T118" fmla="*/ 404 w 4576"/>
              <a:gd name="T119" fmla="*/ 3012 h 3106"/>
              <a:gd name="T120" fmla="*/ 300 w 4576"/>
              <a:gd name="T121" fmla="*/ 2919 h 31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76"/>
              <a:gd name="T184" fmla="*/ 0 h 3106"/>
              <a:gd name="T185" fmla="*/ 4576 w 4576"/>
              <a:gd name="T186" fmla="*/ 3106 h 31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76" h="3106">
                <a:moveTo>
                  <a:pt x="4496" y="233"/>
                </a:moveTo>
                <a:lnTo>
                  <a:pt x="4484" y="233"/>
                </a:lnTo>
                <a:lnTo>
                  <a:pt x="4484" y="222"/>
                </a:lnTo>
                <a:lnTo>
                  <a:pt x="4484" y="210"/>
                </a:lnTo>
                <a:lnTo>
                  <a:pt x="4496" y="222"/>
                </a:lnTo>
                <a:lnTo>
                  <a:pt x="4496" y="233"/>
                </a:lnTo>
                <a:close/>
                <a:moveTo>
                  <a:pt x="323" y="2931"/>
                </a:moveTo>
                <a:lnTo>
                  <a:pt x="334" y="2931"/>
                </a:lnTo>
                <a:lnTo>
                  <a:pt x="334" y="2942"/>
                </a:lnTo>
                <a:lnTo>
                  <a:pt x="323" y="2942"/>
                </a:lnTo>
                <a:lnTo>
                  <a:pt x="311" y="2942"/>
                </a:lnTo>
                <a:lnTo>
                  <a:pt x="323" y="2931"/>
                </a:lnTo>
                <a:close/>
                <a:moveTo>
                  <a:pt x="4542" y="373"/>
                </a:moveTo>
                <a:lnTo>
                  <a:pt x="4530" y="373"/>
                </a:lnTo>
                <a:lnTo>
                  <a:pt x="4530" y="362"/>
                </a:lnTo>
                <a:lnTo>
                  <a:pt x="4519" y="362"/>
                </a:lnTo>
                <a:lnTo>
                  <a:pt x="4496" y="350"/>
                </a:lnTo>
                <a:lnTo>
                  <a:pt x="4496" y="362"/>
                </a:lnTo>
                <a:lnTo>
                  <a:pt x="4484" y="362"/>
                </a:lnTo>
                <a:lnTo>
                  <a:pt x="4473" y="350"/>
                </a:lnTo>
                <a:lnTo>
                  <a:pt x="4473" y="362"/>
                </a:lnTo>
                <a:lnTo>
                  <a:pt x="4496" y="362"/>
                </a:lnTo>
                <a:lnTo>
                  <a:pt x="4496" y="373"/>
                </a:lnTo>
                <a:lnTo>
                  <a:pt x="4530" y="385"/>
                </a:lnTo>
                <a:lnTo>
                  <a:pt x="4530" y="397"/>
                </a:lnTo>
                <a:lnTo>
                  <a:pt x="4542" y="397"/>
                </a:lnTo>
                <a:lnTo>
                  <a:pt x="4553" y="409"/>
                </a:lnTo>
                <a:lnTo>
                  <a:pt x="4530" y="420"/>
                </a:lnTo>
                <a:lnTo>
                  <a:pt x="4542" y="420"/>
                </a:lnTo>
                <a:lnTo>
                  <a:pt x="4553" y="444"/>
                </a:lnTo>
                <a:lnTo>
                  <a:pt x="4553" y="455"/>
                </a:lnTo>
                <a:lnTo>
                  <a:pt x="4542" y="455"/>
                </a:lnTo>
                <a:lnTo>
                  <a:pt x="4542" y="479"/>
                </a:lnTo>
                <a:lnTo>
                  <a:pt x="4542" y="490"/>
                </a:lnTo>
                <a:lnTo>
                  <a:pt x="4530" y="479"/>
                </a:lnTo>
                <a:lnTo>
                  <a:pt x="4542" y="490"/>
                </a:lnTo>
                <a:lnTo>
                  <a:pt x="4530" y="514"/>
                </a:lnTo>
                <a:lnTo>
                  <a:pt x="4496" y="525"/>
                </a:lnTo>
                <a:lnTo>
                  <a:pt x="4461" y="514"/>
                </a:lnTo>
                <a:lnTo>
                  <a:pt x="4450" y="525"/>
                </a:lnTo>
                <a:lnTo>
                  <a:pt x="4438" y="502"/>
                </a:lnTo>
                <a:lnTo>
                  <a:pt x="4427" y="502"/>
                </a:lnTo>
                <a:lnTo>
                  <a:pt x="4427" y="490"/>
                </a:lnTo>
                <a:lnTo>
                  <a:pt x="4415" y="502"/>
                </a:lnTo>
                <a:lnTo>
                  <a:pt x="4415" y="490"/>
                </a:lnTo>
                <a:lnTo>
                  <a:pt x="4404" y="502"/>
                </a:lnTo>
                <a:lnTo>
                  <a:pt x="4404" y="490"/>
                </a:lnTo>
                <a:lnTo>
                  <a:pt x="4392" y="490"/>
                </a:lnTo>
                <a:lnTo>
                  <a:pt x="4380" y="490"/>
                </a:lnTo>
                <a:lnTo>
                  <a:pt x="4357" y="467"/>
                </a:lnTo>
                <a:lnTo>
                  <a:pt x="4346" y="455"/>
                </a:lnTo>
                <a:lnTo>
                  <a:pt x="4334" y="455"/>
                </a:lnTo>
                <a:lnTo>
                  <a:pt x="4323" y="455"/>
                </a:lnTo>
                <a:lnTo>
                  <a:pt x="4311" y="444"/>
                </a:lnTo>
                <a:lnTo>
                  <a:pt x="4300" y="444"/>
                </a:lnTo>
                <a:lnTo>
                  <a:pt x="4311" y="432"/>
                </a:lnTo>
                <a:lnTo>
                  <a:pt x="4300" y="444"/>
                </a:lnTo>
                <a:lnTo>
                  <a:pt x="4288" y="432"/>
                </a:lnTo>
                <a:lnTo>
                  <a:pt x="4288" y="420"/>
                </a:lnTo>
                <a:lnTo>
                  <a:pt x="4277" y="432"/>
                </a:lnTo>
                <a:lnTo>
                  <a:pt x="4231" y="409"/>
                </a:lnTo>
                <a:lnTo>
                  <a:pt x="4208" y="385"/>
                </a:lnTo>
                <a:lnTo>
                  <a:pt x="4196" y="373"/>
                </a:lnTo>
                <a:lnTo>
                  <a:pt x="4173" y="362"/>
                </a:lnTo>
                <a:lnTo>
                  <a:pt x="4127" y="338"/>
                </a:lnTo>
                <a:lnTo>
                  <a:pt x="4104" y="338"/>
                </a:lnTo>
                <a:lnTo>
                  <a:pt x="4092" y="338"/>
                </a:lnTo>
                <a:lnTo>
                  <a:pt x="4081" y="327"/>
                </a:lnTo>
                <a:lnTo>
                  <a:pt x="4069" y="327"/>
                </a:lnTo>
                <a:lnTo>
                  <a:pt x="4046" y="327"/>
                </a:lnTo>
                <a:lnTo>
                  <a:pt x="4035" y="315"/>
                </a:lnTo>
                <a:lnTo>
                  <a:pt x="4023" y="315"/>
                </a:lnTo>
                <a:lnTo>
                  <a:pt x="4012" y="315"/>
                </a:lnTo>
                <a:lnTo>
                  <a:pt x="4000" y="315"/>
                </a:lnTo>
                <a:lnTo>
                  <a:pt x="3977" y="315"/>
                </a:lnTo>
                <a:lnTo>
                  <a:pt x="3989" y="315"/>
                </a:lnTo>
                <a:lnTo>
                  <a:pt x="3977" y="327"/>
                </a:lnTo>
                <a:lnTo>
                  <a:pt x="3954" y="327"/>
                </a:lnTo>
                <a:lnTo>
                  <a:pt x="3942" y="338"/>
                </a:lnTo>
                <a:lnTo>
                  <a:pt x="3931" y="338"/>
                </a:lnTo>
                <a:lnTo>
                  <a:pt x="3931" y="350"/>
                </a:lnTo>
                <a:lnTo>
                  <a:pt x="3919" y="350"/>
                </a:lnTo>
                <a:lnTo>
                  <a:pt x="3919" y="338"/>
                </a:lnTo>
                <a:lnTo>
                  <a:pt x="3908" y="350"/>
                </a:lnTo>
                <a:lnTo>
                  <a:pt x="3885" y="350"/>
                </a:lnTo>
                <a:lnTo>
                  <a:pt x="3862" y="350"/>
                </a:lnTo>
                <a:lnTo>
                  <a:pt x="3839" y="350"/>
                </a:lnTo>
                <a:lnTo>
                  <a:pt x="3816" y="362"/>
                </a:lnTo>
                <a:lnTo>
                  <a:pt x="3804" y="350"/>
                </a:lnTo>
                <a:lnTo>
                  <a:pt x="3816" y="327"/>
                </a:lnTo>
                <a:lnTo>
                  <a:pt x="3816" y="315"/>
                </a:lnTo>
                <a:lnTo>
                  <a:pt x="3816" y="303"/>
                </a:lnTo>
                <a:lnTo>
                  <a:pt x="3827" y="280"/>
                </a:lnTo>
                <a:lnTo>
                  <a:pt x="3827" y="268"/>
                </a:lnTo>
                <a:lnTo>
                  <a:pt x="3816" y="257"/>
                </a:lnTo>
                <a:lnTo>
                  <a:pt x="3827" y="245"/>
                </a:lnTo>
                <a:lnTo>
                  <a:pt x="3816" y="245"/>
                </a:lnTo>
                <a:lnTo>
                  <a:pt x="3816" y="222"/>
                </a:lnTo>
                <a:lnTo>
                  <a:pt x="3827" y="210"/>
                </a:lnTo>
                <a:lnTo>
                  <a:pt x="3804" y="210"/>
                </a:lnTo>
                <a:lnTo>
                  <a:pt x="3793" y="210"/>
                </a:lnTo>
                <a:lnTo>
                  <a:pt x="3781" y="210"/>
                </a:lnTo>
                <a:lnTo>
                  <a:pt x="3770" y="210"/>
                </a:lnTo>
                <a:lnTo>
                  <a:pt x="3758" y="210"/>
                </a:lnTo>
                <a:lnTo>
                  <a:pt x="3770" y="198"/>
                </a:lnTo>
                <a:lnTo>
                  <a:pt x="3758" y="198"/>
                </a:lnTo>
                <a:lnTo>
                  <a:pt x="3758" y="163"/>
                </a:lnTo>
                <a:lnTo>
                  <a:pt x="3770" y="163"/>
                </a:lnTo>
                <a:lnTo>
                  <a:pt x="3781" y="152"/>
                </a:lnTo>
                <a:lnTo>
                  <a:pt x="3770" y="140"/>
                </a:lnTo>
                <a:lnTo>
                  <a:pt x="3781" y="128"/>
                </a:lnTo>
                <a:lnTo>
                  <a:pt x="3793" y="105"/>
                </a:lnTo>
                <a:lnTo>
                  <a:pt x="3804" y="105"/>
                </a:lnTo>
                <a:lnTo>
                  <a:pt x="3816" y="105"/>
                </a:lnTo>
                <a:lnTo>
                  <a:pt x="3816" y="93"/>
                </a:lnTo>
                <a:lnTo>
                  <a:pt x="3850" y="93"/>
                </a:lnTo>
                <a:lnTo>
                  <a:pt x="3862" y="82"/>
                </a:lnTo>
                <a:lnTo>
                  <a:pt x="3873" y="93"/>
                </a:lnTo>
                <a:lnTo>
                  <a:pt x="3885" y="93"/>
                </a:lnTo>
                <a:lnTo>
                  <a:pt x="3885" y="82"/>
                </a:lnTo>
                <a:lnTo>
                  <a:pt x="3896" y="82"/>
                </a:lnTo>
                <a:lnTo>
                  <a:pt x="3908" y="82"/>
                </a:lnTo>
                <a:lnTo>
                  <a:pt x="3919" y="82"/>
                </a:lnTo>
                <a:lnTo>
                  <a:pt x="3919" y="93"/>
                </a:lnTo>
                <a:lnTo>
                  <a:pt x="3931" y="93"/>
                </a:lnTo>
                <a:lnTo>
                  <a:pt x="3931" y="105"/>
                </a:lnTo>
                <a:lnTo>
                  <a:pt x="3931" y="93"/>
                </a:lnTo>
                <a:lnTo>
                  <a:pt x="3942" y="105"/>
                </a:lnTo>
                <a:lnTo>
                  <a:pt x="3942" y="93"/>
                </a:lnTo>
                <a:lnTo>
                  <a:pt x="3942" y="82"/>
                </a:lnTo>
                <a:lnTo>
                  <a:pt x="3954" y="82"/>
                </a:lnTo>
                <a:lnTo>
                  <a:pt x="3954" y="70"/>
                </a:lnTo>
                <a:lnTo>
                  <a:pt x="3966" y="70"/>
                </a:lnTo>
                <a:lnTo>
                  <a:pt x="3966" y="82"/>
                </a:lnTo>
                <a:lnTo>
                  <a:pt x="4000" y="70"/>
                </a:lnTo>
                <a:lnTo>
                  <a:pt x="4012" y="82"/>
                </a:lnTo>
                <a:lnTo>
                  <a:pt x="4035" y="82"/>
                </a:lnTo>
                <a:lnTo>
                  <a:pt x="4046" y="70"/>
                </a:lnTo>
                <a:lnTo>
                  <a:pt x="4069" y="70"/>
                </a:lnTo>
                <a:lnTo>
                  <a:pt x="4081" y="70"/>
                </a:lnTo>
                <a:lnTo>
                  <a:pt x="4081" y="58"/>
                </a:lnTo>
                <a:lnTo>
                  <a:pt x="4092" y="58"/>
                </a:lnTo>
                <a:lnTo>
                  <a:pt x="4104" y="47"/>
                </a:lnTo>
                <a:lnTo>
                  <a:pt x="4127" y="70"/>
                </a:lnTo>
                <a:lnTo>
                  <a:pt x="4138" y="70"/>
                </a:lnTo>
                <a:lnTo>
                  <a:pt x="4150" y="58"/>
                </a:lnTo>
                <a:lnTo>
                  <a:pt x="4161" y="70"/>
                </a:lnTo>
                <a:lnTo>
                  <a:pt x="4173" y="58"/>
                </a:lnTo>
                <a:lnTo>
                  <a:pt x="4173" y="35"/>
                </a:lnTo>
                <a:lnTo>
                  <a:pt x="4173" y="47"/>
                </a:lnTo>
                <a:lnTo>
                  <a:pt x="4185" y="35"/>
                </a:lnTo>
                <a:lnTo>
                  <a:pt x="4185" y="23"/>
                </a:lnTo>
                <a:lnTo>
                  <a:pt x="4185" y="35"/>
                </a:lnTo>
                <a:lnTo>
                  <a:pt x="4185" y="11"/>
                </a:lnTo>
                <a:lnTo>
                  <a:pt x="4173" y="0"/>
                </a:lnTo>
                <a:lnTo>
                  <a:pt x="4185" y="0"/>
                </a:lnTo>
                <a:lnTo>
                  <a:pt x="4196" y="0"/>
                </a:lnTo>
                <a:lnTo>
                  <a:pt x="4196" y="11"/>
                </a:lnTo>
                <a:lnTo>
                  <a:pt x="4196" y="0"/>
                </a:lnTo>
                <a:lnTo>
                  <a:pt x="4196" y="11"/>
                </a:lnTo>
                <a:lnTo>
                  <a:pt x="4196" y="23"/>
                </a:lnTo>
                <a:lnTo>
                  <a:pt x="4196" y="35"/>
                </a:lnTo>
                <a:lnTo>
                  <a:pt x="4196" y="47"/>
                </a:lnTo>
                <a:lnTo>
                  <a:pt x="4196" y="58"/>
                </a:lnTo>
                <a:lnTo>
                  <a:pt x="4208" y="58"/>
                </a:lnTo>
                <a:lnTo>
                  <a:pt x="4219" y="82"/>
                </a:lnTo>
                <a:lnTo>
                  <a:pt x="4219" y="58"/>
                </a:lnTo>
                <a:lnTo>
                  <a:pt x="4242" y="58"/>
                </a:lnTo>
                <a:lnTo>
                  <a:pt x="4242" y="47"/>
                </a:lnTo>
                <a:lnTo>
                  <a:pt x="4254" y="47"/>
                </a:lnTo>
                <a:lnTo>
                  <a:pt x="4254" y="93"/>
                </a:lnTo>
                <a:lnTo>
                  <a:pt x="4242" y="93"/>
                </a:lnTo>
                <a:lnTo>
                  <a:pt x="4254" y="117"/>
                </a:lnTo>
                <a:lnTo>
                  <a:pt x="4265" y="105"/>
                </a:lnTo>
                <a:lnTo>
                  <a:pt x="4254" y="105"/>
                </a:lnTo>
                <a:lnTo>
                  <a:pt x="4265" y="93"/>
                </a:lnTo>
                <a:lnTo>
                  <a:pt x="4265" y="105"/>
                </a:lnTo>
                <a:lnTo>
                  <a:pt x="4265" y="93"/>
                </a:lnTo>
                <a:lnTo>
                  <a:pt x="4265" y="105"/>
                </a:lnTo>
                <a:lnTo>
                  <a:pt x="4277" y="93"/>
                </a:lnTo>
                <a:lnTo>
                  <a:pt x="4277" y="70"/>
                </a:lnTo>
                <a:lnTo>
                  <a:pt x="4265" y="58"/>
                </a:lnTo>
                <a:lnTo>
                  <a:pt x="4277" y="58"/>
                </a:lnTo>
                <a:lnTo>
                  <a:pt x="4265" y="58"/>
                </a:lnTo>
                <a:lnTo>
                  <a:pt x="4265" y="35"/>
                </a:lnTo>
                <a:lnTo>
                  <a:pt x="4277" y="35"/>
                </a:lnTo>
                <a:lnTo>
                  <a:pt x="4288" y="35"/>
                </a:lnTo>
                <a:lnTo>
                  <a:pt x="4300" y="35"/>
                </a:lnTo>
                <a:lnTo>
                  <a:pt x="4311" y="47"/>
                </a:lnTo>
                <a:lnTo>
                  <a:pt x="4300" y="47"/>
                </a:lnTo>
                <a:lnTo>
                  <a:pt x="4300" y="58"/>
                </a:lnTo>
                <a:lnTo>
                  <a:pt x="4311" y="58"/>
                </a:lnTo>
                <a:lnTo>
                  <a:pt x="4300" y="70"/>
                </a:lnTo>
                <a:lnTo>
                  <a:pt x="4311" y="82"/>
                </a:lnTo>
                <a:lnTo>
                  <a:pt x="4300" y="82"/>
                </a:lnTo>
                <a:lnTo>
                  <a:pt x="4300" y="93"/>
                </a:lnTo>
                <a:lnTo>
                  <a:pt x="4311" y="93"/>
                </a:lnTo>
                <a:lnTo>
                  <a:pt x="4323" y="93"/>
                </a:lnTo>
                <a:lnTo>
                  <a:pt x="4311" y="105"/>
                </a:lnTo>
                <a:lnTo>
                  <a:pt x="4323" y="117"/>
                </a:lnTo>
                <a:lnTo>
                  <a:pt x="4334" y="117"/>
                </a:lnTo>
                <a:lnTo>
                  <a:pt x="4346" y="93"/>
                </a:lnTo>
                <a:lnTo>
                  <a:pt x="4357" y="93"/>
                </a:lnTo>
                <a:lnTo>
                  <a:pt x="4357" y="117"/>
                </a:lnTo>
                <a:lnTo>
                  <a:pt x="4357" y="105"/>
                </a:lnTo>
                <a:lnTo>
                  <a:pt x="4357" y="117"/>
                </a:lnTo>
                <a:lnTo>
                  <a:pt x="4369" y="117"/>
                </a:lnTo>
                <a:lnTo>
                  <a:pt x="4357" y="140"/>
                </a:lnTo>
                <a:lnTo>
                  <a:pt x="4369" y="128"/>
                </a:lnTo>
                <a:lnTo>
                  <a:pt x="4357" y="140"/>
                </a:lnTo>
                <a:lnTo>
                  <a:pt x="4369" y="163"/>
                </a:lnTo>
                <a:lnTo>
                  <a:pt x="4380" y="175"/>
                </a:lnTo>
                <a:lnTo>
                  <a:pt x="4369" y="152"/>
                </a:lnTo>
                <a:lnTo>
                  <a:pt x="4369" y="140"/>
                </a:lnTo>
                <a:lnTo>
                  <a:pt x="4380" y="152"/>
                </a:lnTo>
                <a:lnTo>
                  <a:pt x="4380" y="128"/>
                </a:lnTo>
                <a:lnTo>
                  <a:pt x="4380" y="140"/>
                </a:lnTo>
                <a:lnTo>
                  <a:pt x="4380" y="152"/>
                </a:lnTo>
                <a:lnTo>
                  <a:pt x="4392" y="152"/>
                </a:lnTo>
                <a:lnTo>
                  <a:pt x="4392" y="163"/>
                </a:lnTo>
                <a:lnTo>
                  <a:pt x="4415" y="163"/>
                </a:lnTo>
                <a:lnTo>
                  <a:pt x="4438" y="152"/>
                </a:lnTo>
                <a:lnTo>
                  <a:pt x="4461" y="152"/>
                </a:lnTo>
                <a:lnTo>
                  <a:pt x="4473" y="163"/>
                </a:lnTo>
                <a:lnTo>
                  <a:pt x="4450" y="163"/>
                </a:lnTo>
                <a:lnTo>
                  <a:pt x="4450" y="175"/>
                </a:lnTo>
                <a:lnTo>
                  <a:pt x="4461" y="175"/>
                </a:lnTo>
                <a:lnTo>
                  <a:pt x="4461" y="187"/>
                </a:lnTo>
                <a:lnTo>
                  <a:pt x="4473" y="187"/>
                </a:lnTo>
                <a:lnTo>
                  <a:pt x="4461" y="198"/>
                </a:lnTo>
                <a:lnTo>
                  <a:pt x="4450" y="222"/>
                </a:lnTo>
                <a:lnTo>
                  <a:pt x="4473" y="222"/>
                </a:lnTo>
                <a:lnTo>
                  <a:pt x="4461" y="233"/>
                </a:lnTo>
                <a:lnTo>
                  <a:pt x="4473" y="233"/>
                </a:lnTo>
                <a:lnTo>
                  <a:pt x="4461" y="233"/>
                </a:lnTo>
                <a:lnTo>
                  <a:pt x="4473" y="233"/>
                </a:lnTo>
                <a:lnTo>
                  <a:pt x="4484" y="245"/>
                </a:lnTo>
                <a:lnTo>
                  <a:pt x="4473" y="245"/>
                </a:lnTo>
                <a:lnTo>
                  <a:pt x="4473" y="257"/>
                </a:lnTo>
                <a:lnTo>
                  <a:pt x="4473" y="245"/>
                </a:lnTo>
                <a:lnTo>
                  <a:pt x="4496" y="245"/>
                </a:lnTo>
                <a:lnTo>
                  <a:pt x="4496" y="257"/>
                </a:lnTo>
                <a:lnTo>
                  <a:pt x="4484" y="268"/>
                </a:lnTo>
                <a:lnTo>
                  <a:pt x="4484" y="280"/>
                </a:lnTo>
                <a:lnTo>
                  <a:pt x="4496" y="292"/>
                </a:lnTo>
                <a:lnTo>
                  <a:pt x="4507" y="292"/>
                </a:lnTo>
                <a:lnTo>
                  <a:pt x="4507" y="315"/>
                </a:lnTo>
                <a:lnTo>
                  <a:pt x="4507" y="327"/>
                </a:lnTo>
                <a:lnTo>
                  <a:pt x="4519" y="327"/>
                </a:lnTo>
                <a:lnTo>
                  <a:pt x="4530" y="350"/>
                </a:lnTo>
                <a:lnTo>
                  <a:pt x="4542" y="350"/>
                </a:lnTo>
                <a:lnTo>
                  <a:pt x="4542" y="362"/>
                </a:lnTo>
                <a:lnTo>
                  <a:pt x="4553" y="373"/>
                </a:lnTo>
                <a:lnTo>
                  <a:pt x="4553" y="385"/>
                </a:lnTo>
                <a:lnTo>
                  <a:pt x="4576" y="385"/>
                </a:lnTo>
                <a:lnTo>
                  <a:pt x="4553" y="397"/>
                </a:lnTo>
                <a:lnTo>
                  <a:pt x="4542" y="373"/>
                </a:lnTo>
                <a:close/>
                <a:moveTo>
                  <a:pt x="2744" y="467"/>
                </a:moveTo>
                <a:lnTo>
                  <a:pt x="2732" y="467"/>
                </a:lnTo>
                <a:lnTo>
                  <a:pt x="2721" y="455"/>
                </a:lnTo>
                <a:lnTo>
                  <a:pt x="2709" y="467"/>
                </a:lnTo>
                <a:lnTo>
                  <a:pt x="2709" y="479"/>
                </a:lnTo>
                <a:lnTo>
                  <a:pt x="2721" y="479"/>
                </a:lnTo>
                <a:lnTo>
                  <a:pt x="2709" y="479"/>
                </a:lnTo>
                <a:lnTo>
                  <a:pt x="2709" y="502"/>
                </a:lnTo>
                <a:lnTo>
                  <a:pt x="2721" y="537"/>
                </a:lnTo>
                <a:lnTo>
                  <a:pt x="2744" y="560"/>
                </a:lnTo>
                <a:lnTo>
                  <a:pt x="2755" y="560"/>
                </a:lnTo>
                <a:lnTo>
                  <a:pt x="2767" y="549"/>
                </a:lnTo>
                <a:lnTo>
                  <a:pt x="2778" y="549"/>
                </a:lnTo>
                <a:lnTo>
                  <a:pt x="2790" y="537"/>
                </a:lnTo>
                <a:lnTo>
                  <a:pt x="2801" y="549"/>
                </a:lnTo>
                <a:lnTo>
                  <a:pt x="2813" y="537"/>
                </a:lnTo>
                <a:lnTo>
                  <a:pt x="2824" y="525"/>
                </a:lnTo>
                <a:lnTo>
                  <a:pt x="2836" y="514"/>
                </a:lnTo>
                <a:lnTo>
                  <a:pt x="2847" y="525"/>
                </a:lnTo>
                <a:lnTo>
                  <a:pt x="2847" y="514"/>
                </a:lnTo>
                <a:lnTo>
                  <a:pt x="2870" y="502"/>
                </a:lnTo>
                <a:lnTo>
                  <a:pt x="2870" y="490"/>
                </a:lnTo>
                <a:lnTo>
                  <a:pt x="2882" y="479"/>
                </a:lnTo>
                <a:lnTo>
                  <a:pt x="2893" y="490"/>
                </a:lnTo>
                <a:lnTo>
                  <a:pt x="2870" y="502"/>
                </a:lnTo>
                <a:lnTo>
                  <a:pt x="2870" y="514"/>
                </a:lnTo>
                <a:lnTo>
                  <a:pt x="2870" y="525"/>
                </a:lnTo>
                <a:lnTo>
                  <a:pt x="2870" y="549"/>
                </a:lnTo>
                <a:lnTo>
                  <a:pt x="2882" y="549"/>
                </a:lnTo>
                <a:lnTo>
                  <a:pt x="2859" y="584"/>
                </a:lnTo>
                <a:lnTo>
                  <a:pt x="2813" y="607"/>
                </a:lnTo>
                <a:lnTo>
                  <a:pt x="2801" y="595"/>
                </a:lnTo>
                <a:lnTo>
                  <a:pt x="2790" y="595"/>
                </a:lnTo>
                <a:lnTo>
                  <a:pt x="2778" y="607"/>
                </a:lnTo>
                <a:lnTo>
                  <a:pt x="2778" y="642"/>
                </a:lnTo>
                <a:lnTo>
                  <a:pt x="2790" y="677"/>
                </a:lnTo>
                <a:lnTo>
                  <a:pt x="2824" y="724"/>
                </a:lnTo>
                <a:lnTo>
                  <a:pt x="2893" y="759"/>
                </a:lnTo>
                <a:lnTo>
                  <a:pt x="2963" y="794"/>
                </a:lnTo>
                <a:lnTo>
                  <a:pt x="2997" y="794"/>
                </a:lnTo>
                <a:lnTo>
                  <a:pt x="2997" y="782"/>
                </a:lnTo>
                <a:lnTo>
                  <a:pt x="3009" y="794"/>
                </a:lnTo>
                <a:lnTo>
                  <a:pt x="3020" y="782"/>
                </a:lnTo>
                <a:lnTo>
                  <a:pt x="3032" y="770"/>
                </a:lnTo>
                <a:lnTo>
                  <a:pt x="3043" y="770"/>
                </a:lnTo>
                <a:lnTo>
                  <a:pt x="3066" y="747"/>
                </a:lnTo>
                <a:lnTo>
                  <a:pt x="3078" y="735"/>
                </a:lnTo>
                <a:lnTo>
                  <a:pt x="3101" y="735"/>
                </a:lnTo>
                <a:lnTo>
                  <a:pt x="3112" y="712"/>
                </a:lnTo>
                <a:lnTo>
                  <a:pt x="3101" y="700"/>
                </a:lnTo>
                <a:lnTo>
                  <a:pt x="3101" y="689"/>
                </a:lnTo>
                <a:lnTo>
                  <a:pt x="3124" y="677"/>
                </a:lnTo>
                <a:lnTo>
                  <a:pt x="3147" y="689"/>
                </a:lnTo>
                <a:lnTo>
                  <a:pt x="3159" y="700"/>
                </a:lnTo>
                <a:lnTo>
                  <a:pt x="3170" y="712"/>
                </a:lnTo>
                <a:lnTo>
                  <a:pt x="3182" y="724"/>
                </a:lnTo>
                <a:lnTo>
                  <a:pt x="3216" y="712"/>
                </a:lnTo>
                <a:lnTo>
                  <a:pt x="3216" y="724"/>
                </a:lnTo>
                <a:lnTo>
                  <a:pt x="3228" y="735"/>
                </a:lnTo>
                <a:lnTo>
                  <a:pt x="3239" y="735"/>
                </a:lnTo>
                <a:lnTo>
                  <a:pt x="3251" y="735"/>
                </a:lnTo>
                <a:lnTo>
                  <a:pt x="3262" y="747"/>
                </a:lnTo>
                <a:lnTo>
                  <a:pt x="3285" y="747"/>
                </a:lnTo>
                <a:lnTo>
                  <a:pt x="3297" y="735"/>
                </a:lnTo>
                <a:lnTo>
                  <a:pt x="3297" y="747"/>
                </a:lnTo>
                <a:lnTo>
                  <a:pt x="3297" y="759"/>
                </a:lnTo>
                <a:lnTo>
                  <a:pt x="3285" y="782"/>
                </a:lnTo>
                <a:lnTo>
                  <a:pt x="3297" y="782"/>
                </a:lnTo>
                <a:lnTo>
                  <a:pt x="3285" y="794"/>
                </a:lnTo>
                <a:lnTo>
                  <a:pt x="3297" y="794"/>
                </a:lnTo>
                <a:lnTo>
                  <a:pt x="3320" y="794"/>
                </a:lnTo>
                <a:lnTo>
                  <a:pt x="3332" y="806"/>
                </a:lnTo>
                <a:lnTo>
                  <a:pt x="3320" y="817"/>
                </a:lnTo>
                <a:lnTo>
                  <a:pt x="3320" y="806"/>
                </a:lnTo>
                <a:lnTo>
                  <a:pt x="3297" y="829"/>
                </a:lnTo>
                <a:lnTo>
                  <a:pt x="3297" y="852"/>
                </a:lnTo>
                <a:lnTo>
                  <a:pt x="3297" y="864"/>
                </a:lnTo>
                <a:lnTo>
                  <a:pt x="3297" y="876"/>
                </a:lnTo>
                <a:lnTo>
                  <a:pt x="3297" y="887"/>
                </a:lnTo>
                <a:lnTo>
                  <a:pt x="3308" y="887"/>
                </a:lnTo>
                <a:lnTo>
                  <a:pt x="3297" y="899"/>
                </a:lnTo>
                <a:lnTo>
                  <a:pt x="3308" y="922"/>
                </a:lnTo>
                <a:lnTo>
                  <a:pt x="3285" y="922"/>
                </a:lnTo>
                <a:lnTo>
                  <a:pt x="3285" y="969"/>
                </a:lnTo>
                <a:lnTo>
                  <a:pt x="3262" y="969"/>
                </a:lnTo>
                <a:lnTo>
                  <a:pt x="3239" y="969"/>
                </a:lnTo>
                <a:lnTo>
                  <a:pt x="3228" y="969"/>
                </a:lnTo>
                <a:lnTo>
                  <a:pt x="3216" y="992"/>
                </a:lnTo>
                <a:lnTo>
                  <a:pt x="3216" y="1016"/>
                </a:lnTo>
                <a:lnTo>
                  <a:pt x="3205" y="1039"/>
                </a:lnTo>
                <a:lnTo>
                  <a:pt x="3205" y="1062"/>
                </a:lnTo>
                <a:lnTo>
                  <a:pt x="3216" y="1074"/>
                </a:lnTo>
                <a:lnTo>
                  <a:pt x="3228" y="1074"/>
                </a:lnTo>
                <a:lnTo>
                  <a:pt x="3239" y="1074"/>
                </a:lnTo>
                <a:lnTo>
                  <a:pt x="3228" y="1086"/>
                </a:lnTo>
                <a:lnTo>
                  <a:pt x="3205" y="1086"/>
                </a:lnTo>
                <a:lnTo>
                  <a:pt x="3193" y="1109"/>
                </a:lnTo>
                <a:lnTo>
                  <a:pt x="3193" y="1121"/>
                </a:lnTo>
                <a:lnTo>
                  <a:pt x="3193" y="1132"/>
                </a:lnTo>
                <a:lnTo>
                  <a:pt x="3182" y="1132"/>
                </a:lnTo>
                <a:lnTo>
                  <a:pt x="3182" y="1144"/>
                </a:lnTo>
                <a:lnTo>
                  <a:pt x="3170" y="1144"/>
                </a:lnTo>
                <a:lnTo>
                  <a:pt x="3147" y="1156"/>
                </a:lnTo>
                <a:lnTo>
                  <a:pt x="3147" y="1168"/>
                </a:lnTo>
                <a:lnTo>
                  <a:pt x="3147" y="1156"/>
                </a:lnTo>
                <a:lnTo>
                  <a:pt x="3136" y="1168"/>
                </a:lnTo>
                <a:lnTo>
                  <a:pt x="3147" y="1168"/>
                </a:lnTo>
                <a:lnTo>
                  <a:pt x="3136" y="1179"/>
                </a:lnTo>
                <a:lnTo>
                  <a:pt x="3124" y="1203"/>
                </a:lnTo>
                <a:lnTo>
                  <a:pt x="3112" y="1203"/>
                </a:lnTo>
                <a:lnTo>
                  <a:pt x="3112" y="1214"/>
                </a:lnTo>
                <a:lnTo>
                  <a:pt x="3089" y="1238"/>
                </a:lnTo>
                <a:lnTo>
                  <a:pt x="3089" y="1249"/>
                </a:lnTo>
                <a:lnTo>
                  <a:pt x="3089" y="1261"/>
                </a:lnTo>
                <a:lnTo>
                  <a:pt x="3078" y="1261"/>
                </a:lnTo>
                <a:lnTo>
                  <a:pt x="3078" y="1273"/>
                </a:lnTo>
                <a:lnTo>
                  <a:pt x="3078" y="1284"/>
                </a:lnTo>
                <a:lnTo>
                  <a:pt x="3066" y="1308"/>
                </a:lnTo>
                <a:lnTo>
                  <a:pt x="3066" y="1319"/>
                </a:lnTo>
                <a:lnTo>
                  <a:pt x="3066" y="1331"/>
                </a:lnTo>
                <a:lnTo>
                  <a:pt x="3066" y="1343"/>
                </a:lnTo>
                <a:lnTo>
                  <a:pt x="3066" y="1366"/>
                </a:lnTo>
                <a:lnTo>
                  <a:pt x="3055" y="1389"/>
                </a:lnTo>
                <a:lnTo>
                  <a:pt x="3066" y="1401"/>
                </a:lnTo>
                <a:lnTo>
                  <a:pt x="3066" y="1413"/>
                </a:lnTo>
                <a:lnTo>
                  <a:pt x="3055" y="1413"/>
                </a:lnTo>
                <a:lnTo>
                  <a:pt x="3055" y="1389"/>
                </a:lnTo>
                <a:lnTo>
                  <a:pt x="3043" y="1413"/>
                </a:lnTo>
                <a:lnTo>
                  <a:pt x="3055" y="1413"/>
                </a:lnTo>
                <a:lnTo>
                  <a:pt x="3055" y="1424"/>
                </a:lnTo>
                <a:lnTo>
                  <a:pt x="3043" y="1424"/>
                </a:lnTo>
                <a:lnTo>
                  <a:pt x="3043" y="1436"/>
                </a:lnTo>
                <a:lnTo>
                  <a:pt x="3032" y="1436"/>
                </a:lnTo>
                <a:lnTo>
                  <a:pt x="3032" y="1459"/>
                </a:lnTo>
                <a:lnTo>
                  <a:pt x="3032" y="1471"/>
                </a:lnTo>
                <a:lnTo>
                  <a:pt x="3032" y="1483"/>
                </a:lnTo>
                <a:lnTo>
                  <a:pt x="3020" y="1494"/>
                </a:lnTo>
                <a:lnTo>
                  <a:pt x="3009" y="1506"/>
                </a:lnTo>
                <a:lnTo>
                  <a:pt x="2997" y="1506"/>
                </a:lnTo>
                <a:lnTo>
                  <a:pt x="2997" y="1518"/>
                </a:lnTo>
                <a:lnTo>
                  <a:pt x="3009" y="1518"/>
                </a:lnTo>
                <a:lnTo>
                  <a:pt x="3009" y="1530"/>
                </a:lnTo>
                <a:lnTo>
                  <a:pt x="2997" y="1530"/>
                </a:lnTo>
                <a:lnTo>
                  <a:pt x="2997" y="1541"/>
                </a:lnTo>
                <a:lnTo>
                  <a:pt x="2986" y="1530"/>
                </a:lnTo>
                <a:lnTo>
                  <a:pt x="2974" y="1518"/>
                </a:lnTo>
                <a:lnTo>
                  <a:pt x="2974" y="1530"/>
                </a:lnTo>
                <a:lnTo>
                  <a:pt x="2974" y="1541"/>
                </a:lnTo>
                <a:lnTo>
                  <a:pt x="2986" y="1541"/>
                </a:lnTo>
                <a:lnTo>
                  <a:pt x="2963" y="1553"/>
                </a:lnTo>
                <a:lnTo>
                  <a:pt x="2951" y="1553"/>
                </a:lnTo>
                <a:lnTo>
                  <a:pt x="2940" y="1553"/>
                </a:lnTo>
                <a:lnTo>
                  <a:pt x="2951" y="1565"/>
                </a:lnTo>
                <a:lnTo>
                  <a:pt x="2951" y="1576"/>
                </a:lnTo>
                <a:lnTo>
                  <a:pt x="2940" y="1588"/>
                </a:lnTo>
                <a:lnTo>
                  <a:pt x="2928" y="1588"/>
                </a:lnTo>
                <a:lnTo>
                  <a:pt x="2928" y="1600"/>
                </a:lnTo>
                <a:lnTo>
                  <a:pt x="2917" y="1588"/>
                </a:lnTo>
                <a:lnTo>
                  <a:pt x="2928" y="1600"/>
                </a:lnTo>
                <a:lnTo>
                  <a:pt x="2917" y="1600"/>
                </a:lnTo>
                <a:lnTo>
                  <a:pt x="2893" y="1600"/>
                </a:lnTo>
                <a:lnTo>
                  <a:pt x="2882" y="1600"/>
                </a:lnTo>
                <a:lnTo>
                  <a:pt x="2870" y="1611"/>
                </a:lnTo>
                <a:lnTo>
                  <a:pt x="2882" y="1611"/>
                </a:lnTo>
                <a:lnTo>
                  <a:pt x="2859" y="1635"/>
                </a:lnTo>
                <a:lnTo>
                  <a:pt x="2847" y="1623"/>
                </a:lnTo>
                <a:lnTo>
                  <a:pt x="2847" y="1635"/>
                </a:lnTo>
                <a:lnTo>
                  <a:pt x="2836" y="1658"/>
                </a:lnTo>
                <a:lnTo>
                  <a:pt x="2824" y="1658"/>
                </a:lnTo>
                <a:lnTo>
                  <a:pt x="2813" y="1681"/>
                </a:lnTo>
                <a:lnTo>
                  <a:pt x="2801" y="1681"/>
                </a:lnTo>
                <a:lnTo>
                  <a:pt x="2790" y="1716"/>
                </a:lnTo>
                <a:lnTo>
                  <a:pt x="2767" y="1728"/>
                </a:lnTo>
                <a:lnTo>
                  <a:pt x="2744" y="1728"/>
                </a:lnTo>
                <a:lnTo>
                  <a:pt x="2732" y="1716"/>
                </a:lnTo>
                <a:lnTo>
                  <a:pt x="2732" y="1705"/>
                </a:lnTo>
                <a:lnTo>
                  <a:pt x="2709" y="1693"/>
                </a:lnTo>
                <a:lnTo>
                  <a:pt x="2721" y="1693"/>
                </a:lnTo>
                <a:lnTo>
                  <a:pt x="2709" y="1693"/>
                </a:lnTo>
                <a:lnTo>
                  <a:pt x="2697" y="1681"/>
                </a:lnTo>
                <a:lnTo>
                  <a:pt x="2697" y="1658"/>
                </a:lnTo>
                <a:lnTo>
                  <a:pt x="2686" y="1646"/>
                </a:lnTo>
                <a:lnTo>
                  <a:pt x="2674" y="1646"/>
                </a:lnTo>
                <a:lnTo>
                  <a:pt x="2663" y="1635"/>
                </a:lnTo>
                <a:lnTo>
                  <a:pt x="2651" y="1646"/>
                </a:lnTo>
                <a:lnTo>
                  <a:pt x="2640" y="1646"/>
                </a:lnTo>
                <a:lnTo>
                  <a:pt x="2640" y="1623"/>
                </a:lnTo>
                <a:lnTo>
                  <a:pt x="2651" y="1623"/>
                </a:lnTo>
                <a:lnTo>
                  <a:pt x="2651" y="1600"/>
                </a:lnTo>
                <a:lnTo>
                  <a:pt x="2628" y="1576"/>
                </a:lnTo>
                <a:lnTo>
                  <a:pt x="2594" y="1553"/>
                </a:lnTo>
                <a:lnTo>
                  <a:pt x="2582" y="1553"/>
                </a:lnTo>
                <a:lnTo>
                  <a:pt x="2559" y="1553"/>
                </a:lnTo>
                <a:lnTo>
                  <a:pt x="2525" y="1565"/>
                </a:lnTo>
                <a:lnTo>
                  <a:pt x="2525" y="1576"/>
                </a:lnTo>
                <a:lnTo>
                  <a:pt x="2525" y="1565"/>
                </a:lnTo>
                <a:lnTo>
                  <a:pt x="2478" y="1553"/>
                </a:lnTo>
                <a:lnTo>
                  <a:pt x="2467" y="1565"/>
                </a:lnTo>
                <a:lnTo>
                  <a:pt x="2421" y="1553"/>
                </a:lnTo>
                <a:lnTo>
                  <a:pt x="2409" y="1565"/>
                </a:lnTo>
                <a:lnTo>
                  <a:pt x="2398" y="1576"/>
                </a:lnTo>
                <a:lnTo>
                  <a:pt x="2375" y="1565"/>
                </a:lnTo>
                <a:lnTo>
                  <a:pt x="2363" y="1553"/>
                </a:lnTo>
                <a:lnTo>
                  <a:pt x="2340" y="1565"/>
                </a:lnTo>
                <a:lnTo>
                  <a:pt x="2306" y="1530"/>
                </a:lnTo>
                <a:lnTo>
                  <a:pt x="2283" y="1506"/>
                </a:lnTo>
                <a:lnTo>
                  <a:pt x="2259" y="1483"/>
                </a:lnTo>
                <a:lnTo>
                  <a:pt x="2259" y="1471"/>
                </a:lnTo>
                <a:lnTo>
                  <a:pt x="2271" y="1413"/>
                </a:lnTo>
                <a:lnTo>
                  <a:pt x="2225" y="1354"/>
                </a:lnTo>
                <a:lnTo>
                  <a:pt x="2236" y="1343"/>
                </a:lnTo>
                <a:lnTo>
                  <a:pt x="2248" y="1319"/>
                </a:lnTo>
                <a:lnTo>
                  <a:pt x="2259" y="1308"/>
                </a:lnTo>
                <a:lnTo>
                  <a:pt x="2259" y="1296"/>
                </a:lnTo>
                <a:lnTo>
                  <a:pt x="2259" y="1273"/>
                </a:lnTo>
                <a:lnTo>
                  <a:pt x="2236" y="1249"/>
                </a:lnTo>
                <a:lnTo>
                  <a:pt x="2213" y="1238"/>
                </a:lnTo>
                <a:lnTo>
                  <a:pt x="2202" y="1238"/>
                </a:lnTo>
                <a:lnTo>
                  <a:pt x="2179" y="1214"/>
                </a:lnTo>
                <a:lnTo>
                  <a:pt x="2167" y="1214"/>
                </a:lnTo>
                <a:lnTo>
                  <a:pt x="2167" y="1203"/>
                </a:lnTo>
                <a:lnTo>
                  <a:pt x="2133" y="1191"/>
                </a:lnTo>
                <a:lnTo>
                  <a:pt x="2098" y="1179"/>
                </a:lnTo>
                <a:lnTo>
                  <a:pt x="2087" y="1191"/>
                </a:lnTo>
                <a:lnTo>
                  <a:pt x="2098" y="1179"/>
                </a:lnTo>
                <a:lnTo>
                  <a:pt x="2087" y="1179"/>
                </a:lnTo>
                <a:lnTo>
                  <a:pt x="2075" y="1179"/>
                </a:lnTo>
                <a:lnTo>
                  <a:pt x="2075" y="1191"/>
                </a:lnTo>
                <a:lnTo>
                  <a:pt x="2075" y="1203"/>
                </a:lnTo>
                <a:lnTo>
                  <a:pt x="2075" y="1214"/>
                </a:lnTo>
                <a:lnTo>
                  <a:pt x="2063" y="1214"/>
                </a:lnTo>
                <a:lnTo>
                  <a:pt x="2075" y="1226"/>
                </a:lnTo>
                <a:lnTo>
                  <a:pt x="2063" y="1226"/>
                </a:lnTo>
                <a:lnTo>
                  <a:pt x="2040" y="1214"/>
                </a:lnTo>
                <a:lnTo>
                  <a:pt x="2029" y="1226"/>
                </a:lnTo>
                <a:lnTo>
                  <a:pt x="2017" y="1249"/>
                </a:lnTo>
                <a:lnTo>
                  <a:pt x="2017" y="1261"/>
                </a:lnTo>
                <a:lnTo>
                  <a:pt x="1994" y="1249"/>
                </a:lnTo>
                <a:lnTo>
                  <a:pt x="1994" y="1261"/>
                </a:lnTo>
                <a:lnTo>
                  <a:pt x="1971" y="1261"/>
                </a:lnTo>
                <a:lnTo>
                  <a:pt x="1960" y="1273"/>
                </a:lnTo>
                <a:lnTo>
                  <a:pt x="1948" y="1273"/>
                </a:lnTo>
                <a:lnTo>
                  <a:pt x="1948" y="1296"/>
                </a:lnTo>
                <a:lnTo>
                  <a:pt x="1960" y="1296"/>
                </a:lnTo>
                <a:lnTo>
                  <a:pt x="1937" y="1308"/>
                </a:lnTo>
                <a:lnTo>
                  <a:pt x="1937" y="1319"/>
                </a:lnTo>
                <a:lnTo>
                  <a:pt x="1948" y="1343"/>
                </a:lnTo>
                <a:lnTo>
                  <a:pt x="1937" y="1343"/>
                </a:lnTo>
                <a:lnTo>
                  <a:pt x="1937" y="1354"/>
                </a:lnTo>
                <a:lnTo>
                  <a:pt x="1925" y="1366"/>
                </a:lnTo>
                <a:lnTo>
                  <a:pt x="1925" y="1378"/>
                </a:lnTo>
                <a:lnTo>
                  <a:pt x="1925" y="1401"/>
                </a:lnTo>
                <a:lnTo>
                  <a:pt x="1925" y="1413"/>
                </a:lnTo>
                <a:lnTo>
                  <a:pt x="1891" y="1401"/>
                </a:lnTo>
                <a:lnTo>
                  <a:pt x="1891" y="1389"/>
                </a:lnTo>
                <a:lnTo>
                  <a:pt x="1879" y="1378"/>
                </a:lnTo>
                <a:lnTo>
                  <a:pt x="1856" y="1389"/>
                </a:lnTo>
                <a:lnTo>
                  <a:pt x="1856" y="1378"/>
                </a:lnTo>
                <a:lnTo>
                  <a:pt x="1856" y="1366"/>
                </a:lnTo>
                <a:lnTo>
                  <a:pt x="1856" y="1343"/>
                </a:lnTo>
                <a:lnTo>
                  <a:pt x="1844" y="1343"/>
                </a:lnTo>
                <a:lnTo>
                  <a:pt x="1833" y="1343"/>
                </a:lnTo>
                <a:lnTo>
                  <a:pt x="1821" y="1331"/>
                </a:lnTo>
                <a:lnTo>
                  <a:pt x="1833" y="1319"/>
                </a:lnTo>
                <a:lnTo>
                  <a:pt x="1821" y="1319"/>
                </a:lnTo>
                <a:lnTo>
                  <a:pt x="1821" y="1308"/>
                </a:lnTo>
                <a:lnTo>
                  <a:pt x="1833" y="1308"/>
                </a:lnTo>
                <a:lnTo>
                  <a:pt x="1844" y="1308"/>
                </a:lnTo>
                <a:lnTo>
                  <a:pt x="1856" y="1296"/>
                </a:lnTo>
                <a:lnTo>
                  <a:pt x="1833" y="1296"/>
                </a:lnTo>
                <a:lnTo>
                  <a:pt x="1833" y="1284"/>
                </a:lnTo>
                <a:lnTo>
                  <a:pt x="1810" y="1261"/>
                </a:lnTo>
                <a:lnTo>
                  <a:pt x="1787" y="1273"/>
                </a:lnTo>
                <a:lnTo>
                  <a:pt x="1798" y="1273"/>
                </a:lnTo>
                <a:lnTo>
                  <a:pt x="1787" y="1284"/>
                </a:lnTo>
                <a:lnTo>
                  <a:pt x="1775" y="1273"/>
                </a:lnTo>
                <a:lnTo>
                  <a:pt x="1775" y="1284"/>
                </a:lnTo>
                <a:lnTo>
                  <a:pt x="1764" y="1284"/>
                </a:lnTo>
                <a:lnTo>
                  <a:pt x="1764" y="1261"/>
                </a:lnTo>
                <a:lnTo>
                  <a:pt x="1741" y="1261"/>
                </a:lnTo>
                <a:lnTo>
                  <a:pt x="1741" y="1284"/>
                </a:lnTo>
                <a:lnTo>
                  <a:pt x="1718" y="1296"/>
                </a:lnTo>
                <a:lnTo>
                  <a:pt x="1718" y="1273"/>
                </a:lnTo>
                <a:lnTo>
                  <a:pt x="1706" y="1273"/>
                </a:lnTo>
                <a:lnTo>
                  <a:pt x="1695" y="1261"/>
                </a:lnTo>
                <a:lnTo>
                  <a:pt x="1695" y="1273"/>
                </a:lnTo>
                <a:lnTo>
                  <a:pt x="1683" y="1273"/>
                </a:lnTo>
                <a:lnTo>
                  <a:pt x="1683" y="1261"/>
                </a:lnTo>
                <a:lnTo>
                  <a:pt x="1706" y="1261"/>
                </a:lnTo>
                <a:lnTo>
                  <a:pt x="1718" y="1249"/>
                </a:lnTo>
                <a:lnTo>
                  <a:pt x="1706" y="1249"/>
                </a:lnTo>
                <a:lnTo>
                  <a:pt x="1695" y="1249"/>
                </a:lnTo>
                <a:lnTo>
                  <a:pt x="1683" y="1226"/>
                </a:lnTo>
                <a:lnTo>
                  <a:pt x="1672" y="1238"/>
                </a:lnTo>
                <a:lnTo>
                  <a:pt x="1660" y="1226"/>
                </a:lnTo>
                <a:lnTo>
                  <a:pt x="1660" y="1214"/>
                </a:lnTo>
                <a:lnTo>
                  <a:pt x="1649" y="1214"/>
                </a:lnTo>
                <a:lnTo>
                  <a:pt x="1660" y="1191"/>
                </a:lnTo>
                <a:lnTo>
                  <a:pt x="1649" y="1179"/>
                </a:lnTo>
                <a:lnTo>
                  <a:pt x="1649" y="1156"/>
                </a:lnTo>
                <a:lnTo>
                  <a:pt x="1660" y="1156"/>
                </a:lnTo>
                <a:lnTo>
                  <a:pt x="1660" y="1132"/>
                </a:lnTo>
                <a:lnTo>
                  <a:pt x="1672" y="1121"/>
                </a:lnTo>
                <a:lnTo>
                  <a:pt x="1695" y="1109"/>
                </a:lnTo>
                <a:lnTo>
                  <a:pt x="1718" y="1109"/>
                </a:lnTo>
                <a:lnTo>
                  <a:pt x="1718" y="1097"/>
                </a:lnTo>
                <a:lnTo>
                  <a:pt x="1741" y="1086"/>
                </a:lnTo>
                <a:lnTo>
                  <a:pt x="1752" y="1074"/>
                </a:lnTo>
                <a:lnTo>
                  <a:pt x="1752" y="1062"/>
                </a:lnTo>
                <a:lnTo>
                  <a:pt x="1775" y="1051"/>
                </a:lnTo>
                <a:lnTo>
                  <a:pt x="1810" y="1027"/>
                </a:lnTo>
                <a:lnTo>
                  <a:pt x="1833" y="1004"/>
                </a:lnTo>
                <a:lnTo>
                  <a:pt x="1833" y="992"/>
                </a:lnTo>
                <a:lnTo>
                  <a:pt x="1844" y="992"/>
                </a:lnTo>
                <a:lnTo>
                  <a:pt x="1856" y="992"/>
                </a:lnTo>
                <a:lnTo>
                  <a:pt x="1868" y="969"/>
                </a:lnTo>
                <a:lnTo>
                  <a:pt x="1879" y="946"/>
                </a:lnTo>
                <a:lnTo>
                  <a:pt x="1891" y="946"/>
                </a:lnTo>
                <a:lnTo>
                  <a:pt x="1902" y="922"/>
                </a:lnTo>
                <a:lnTo>
                  <a:pt x="1925" y="934"/>
                </a:lnTo>
                <a:lnTo>
                  <a:pt x="1948" y="934"/>
                </a:lnTo>
                <a:lnTo>
                  <a:pt x="1994" y="887"/>
                </a:lnTo>
                <a:lnTo>
                  <a:pt x="2006" y="864"/>
                </a:lnTo>
                <a:lnTo>
                  <a:pt x="2040" y="841"/>
                </a:lnTo>
                <a:lnTo>
                  <a:pt x="2040" y="817"/>
                </a:lnTo>
                <a:lnTo>
                  <a:pt x="2040" y="806"/>
                </a:lnTo>
                <a:lnTo>
                  <a:pt x="2040" y="817"/>
                </a:lnTo>
                <a:lnTo>
                  <a:pt x="2052" y="817"/>
                </a:lnTo>
                <a:lnTo>
                  <a:pt x="2063" y="794"/>
                </a:lnTo>
                <a:lnTo>
                  <a:pt x="2063" y="806"/>
                </a:lnTo>
                <a:lnTo>
                  <a:pt x="2075" y="794"/>
                </a:lnTo>
                <a:lnTo>
                  <a:pt x="2098" y="782"/>
                </a:lnTo>
                <a:lnTo>
                  <a:pt x="2110" y="735"/>
                </a:lnTo>
                <a:lnTo>
                  <a:pt x="2121" y="724"/>
                </a:lnTo>
                <a:lnTo>
                  <a:pt x="2133" y="724"/>
                </a:lnTo>
                <a:lnTo>
                  <a:pt x="2133" y="735"/>
                </a:lnTo>
                <a:lnTo>
                  <a:pt x="2144" y="735"/>
                </a:lnTo>
                <a:lnTo>
                  <a:pt x="2144" y="724"/>
                </a:lnTo>
                <a:lnTo>
                  <a:pt x="2133" y="724"/>
                </a:lnTo>
                <a:lnTo>
                  <a:pt x="2144" y="700"/>
                </a:lnTo>
                <a:lnTo>
                  <a:pt x="2156" y="700"/>
                </a:lnTo>
                <a:lnTo>
                  <a:pt x="2167" y="677"/>
                </a:lnTo>
                <a:lnTo>
                  <a:pt x="2190" y="665"/>
                </a:lnTo>
                <a:lnTo>
                  <a:pt x="2202" y="665"/>
                </a:lnTo>
                <a:lnTo>
                  <a:pt x="2213" y="654"/>
                </a:lnTo>
                <a:lnTo>
                  <a:pt x="2225" y="654"/>
                </a:lnTo>
                <a:lnTo>
                  <a:pt x="2248" y="642"/>
                </a:lnTo>
                <a:lnTo>
                  <a:pt x="2248" y="630"/>
                </a:lnTo>
                <a:lnTo>
                  <a:pt x="2259" y="630"/>
                </a:lnTo>
                <a:lnTo>
                  <a:pt x="2259" y="607"/>
                </a:lnTo>
                <a:lnTo>
                  <a:pt x="2259" y="595"/>
                </a:lnTo>
                <a:lnTo>
                  <a:pt x="2271" y="607"/>
                </a:lnTo>
                <a:lnTo>
                  <a:pt x="2283" y="595"/>
                </a:lnTo>
                <a:lnTo>
                  <a:pt x="2294" y="607"/>
                </a:lnTo>
                <a:lnTo>
                  <a:pt x="2306" y="607"/>
                </a:lnTo>
                <a:lnTo>
                  <a:pt x="2294" y="595"/>
                </a:lnTo>
                <a:lnTo>
                  <a:pt x="2294" y="584"/>
                </a:lnTo>
                <a:lnTo>
                  <a:pt x="2317" y="595"/>
                </a:lnTo>
                <a:lnTo>
                  <a:pt x="2329" y="595"/>
                </a:lnTo>
                <a:lnTo>
                  <a:pt x="2329" y="584"/>
                </a:lnTo>
                <a:lnTo>
                  <a:pt x="2329" y="595"/>
                </a:lnTo>
                <a:lnTo>
                  <a:pt x="2352" y="572"/>
                </a:lnTo>
                <a:lnTo>
                  <a:pt x="2363" y="584"/>
                </a:lnTo>
                <a:lnTo>
                  <a:pt x="2375" y="560"/>
                </a:lnTo>
                <a:lnTo>
                  <a:pt x="2409" y="549"/>
                </a:lnTo>
                <a:lnTo>
                  <a:pt x="2421" y="514"/>
                </a:lnTo>
                <a:lnTo>
                  <a:pt x="2444" y="502"/>
                </a:lnTo>
                <a:lnTo>
                  <a:pt x="2455" y="514"/>
                </a:lnTo>
                <a:lnTo>
                  <a:pt x="2467" y="502"/>
                </a:lnTo>
                <a:lnTo>
                  <a:pt x="2467" y="490"/>
                </a:lnTo>
                <a:lnTo>
                  <a:pt x="2478" y="502"/>
                </a:lnTo>
                <a:lnTo>
                  <a:pt x="2490" y="490"/>
                </a:lnTo>
                <a:lnTo>
                  <a:pt x="2502" y="467"/>
                </a:lnTo>
                <a:lnTo>
                  <a:pt x="2513" y="455"/>
                </a:lnTo>
                <a:lnTo>
                  <a:pt x="2513" y="467"/>
                </a:lnTo>
                <a:lnTo>
                  <a:pt x="2536" y="467"/>
                </a:lnTo>
                <a:lnTo>
                  <a:pt x="2536" y="479"/>
                </a:lnTo>
                <a:lnTo>
                  <a:pt x="2559" y="479"/>
                </a:lnTo>
                <a:lnTo>
                  <a:pt x="2571" y="479"/>
                </a:lnTo>
                <a:lnTo>
                  <a:pt x="2571" y="455"/>
                </a:lnTo>
                <a:lnTo>
                  <a:pt x="2582" y="444"/>
                </a:lnTo>
                <a:lnTo>
                  <a:pt x="2628" y="420"/>
                </a:lnTo>
                <a:lnTo>
                  <a:pt x="2640" y="420"/>
                </a:lnTo>
                <a:lnTo>
                  <a:pt x="2628" y="420"/>
                </a:lnTo>
                <a:lnTo>
                  <a:pt x="2628" y="432"/>
                </a:lnTo>
                <a:lnTo>
                  <a:pt x="2640" y="409"/>
                </a:lnTo>
                <a:lnTo>
                  <a:pt x="2640" y="432"/>
                </a:lnTo>
                <a:lnTo>
                  <a:pt x="2674" y="420"/>
                </a:lnTo>
                <a:lnTo>
                  <a:pt x="2663" y="444"/>
                </a:lnTo>
                <a:lnTo>
                  <a:pt x="2674" y="444"/>
                </a:lnTo>
                <a:lnTo>
                  <a:pt x="2686" y="444"/>
                </a:lnTo>
                <a:lnTo>
                  <a:pt x="2709" y="432"/>
                </a:lnTo>
                <a:lnTo>
                  <a:pt x="2721" y="409"/>
                </a:lnTo>
                <a:lnTo>
                  <a:pt x="2732" y="409"/>
                </a:lnTo>
                <a:lnTo>
                  <a:pt x="2721" y="420"/>
                </a:lnTo>
                <a:lnTo>
                  <a:pt x="2732" y="420"/>
                </a:lnTo>
                <a:lnTo>
                  <a:pt x="2744" y="420"/>
                </a:lnTo>
                <a:lnTo>
                  <a:pt x="2755" y="420"/>
                </a:lnTo>
                <a:lnTo>
                  <a:pt x="2755" y="409"/>
                </a:lnTo>
                <a:lnTo>
                  <a:pt x="2767" y="420"/>
                </a:lnTo>
                <a:lnTo>
                  <a:pt x="2801" y="373"/>
                </a:lnTo>
                <a:lnTo>
                  <a:pt x="2847" y="350"/>
                </a:lnTo>
                <a:lnTo>
                  <a:pt x="2847" y="362"/>
                </a:lnTo>
                <a:lnTo>
                  <a:pt x="2836" y="373"/>
                </a:lnTo>
                <a:lnTo>
                  <a:pt x="2847" y="373"/>
                </a:lnTo>
                <a:lnTo>
                  <a:pt x="2870" y="362"/>
                </a:lnTo>
                <a:lnTo>
                  <a:pt x="2905" y="350"/>
                </a:lnTo>
                <a:lnTo>
                  <a:pt x="2893" y="362"/>
                </a:lnTo>
                <a:lnTo>
                  <a:pt x="2882" y="385"/>
                </a:lnTo>
                <a:lnTo>
                  <a:pt x="2870" y="397"/>
                </a:lnTo>
                <a:lnTo>
                  <a:pt x="2859" y="385"/>
                </a:lnTo>
                <a:lnTo>
                  <a:pt x="2859" y="397"/>
                </a:lnTo>
                <a:lnTo>
                  <a:pt x="2847" y="397"/>
                </a:lnTo>
                <a:lnTo>
                  <a:pt x="2859" y="397"/>
                </a:lnTo>
                <a:lnTo>
                  <a:pt x="2847" y="397"/>
                </a:lnTo>
                <a:lnTo>
                  <a:pt x="2813" y="432"/>
                </a:lnTo>
                <a:lnTo>
                  <a:pt x="2801" y="432"/>
                </a:lnTo>
                <a:lnTo>
                  <a:pt x="2790" y="420"/>
                </a:lnTo>
                <a:lnTo>
                  <a:pt x="2778" y="420"/>
                </a:lnTo>
                <a:lnTo>
                  <a:pt x="2778" y="444"/>
                </a:lnTo>
                <a:lnTo>
                  <a:pt x="2755" y="455"/>
                </a:lnTo>
                <a:lnTo>
                  <a:pt x="2755" y="479"/>
                </a:lnTo>
                <a:lnTo>
                  <a:pt x="2744" y="467"/>
                </a:lnTo>
                <a:close/>
                <a:moveTo>
                  <a:pt x="1614" y="1179"/>
                </a:moveTo>
                <a:lnTo>
                  <a:pt x="1602" y="1203"/>
                </a:lnTo>
                <a:lnTo>
                  <a:pt x="1579" y="1203"/>
                </a:lnTo>
                <a:lnTo>
                  <a:pt x="1602" y="1179"/>
                </a:lnTo>
                <a:lnTo>
                  <a:pt x="1614" y="1156"/>
                </a:lnTo>
                <a:lnTo>
                  <a:pt x="1637" y="1144"/>
                </a:lnTo>
                <a:lnTo>
                  <a:pt x="1625" y="1168"/>
                </a:lnTo>
                <a:lnTo>
                  <a:pt x="1614" y="1179"/>
                </a:lnTo>
                <a:close/>
                <a:moveTo>
                  <a:pt x="2628" y="1915"/>
                </a:moveTo>
                <a:lnTo>
                  <a:pt x="2617" y="1903"/>
                </a:lnTo>
                <a:lnTo>
                  <a:pt x="2617" y="1891"/>
                </a:lnTo>
                <a:lnTo>
                  <a:pt x="2628" y="1891"/>
                </a:lnTo>
                <a:lnTo>
                  <a:pt x="2640" y="1891"/>
                </a:lnTo>
                <a:lnTo>
                  <a:pt x="2628" y="1903"/>
                </a:lnTo>
                <a:lnTo>
                  <a:pt x="2628" y="1915"/>
                </a:lnTo>
                <a:close/>
                <a:moveTo>
                  <a:pt x="2617" y="2020"/>
                </a:moveTo>
                <a:lnTo>
                  <a:pt x="2605" y="2020"/>
                </a:lnTo>
                <a:lnTo>
                  <a:pt x="2594" y="2020"/>
                </a:lnTo>
                <a:lnTo>
                  <a:pt x="2582" y="2008"/>
                </a:lnTo>
                <a:lnTo>
                  <a:pt x="2571" y="2020"/>
                </a:lnTo>
                <a:lnTo>
                  <a:pt x="2582" y="2008"/>
                </a:lnTo>
                <a:lnTo>
                  <a:pt x="2571" y="1997"/>
                </a:lnTo>
                <a:lnTo>
                  <a:pt x="2559" y="1997"/>
                </a:lnTo>
                <a:lnTo>
                  <a:pt x="2559" y="1985"/>
                </a:lnTo>
                <a:lnTo>
                  <a:pt x="2559" y="1973"/>
                </a:lnTo>
                <a:lnTo>
                  <a:pt x="2571" y="1973"/>
                </a:lnTo>
                <a:lnTo>
                  <a:pt x="2559" y="1950"/>
                </a:lnTo>
                <a:lnTo>
                  <a:pt x="2582" y="1985"/>
                </a:lnTo>
                <a:lnTo>
                  <a:pt x="2594" y="1985"/>
                </a:lnTo>
                <a:lnTo>
                  <a:pt x="2594" y="1973"/>
                </a:lnTo>
                <a:lnTo>
                  <a:pt x="2571" y="1962"/>
                </a:lnTo>
                <a:lnTo>
                  <a:pt x="2582" y="1962"/>
                </a:lnTo>
                <a:lnTo>
                  <a:pt x="2594" y="1962"/>
                </a:lnTo>
                <a:lnTo>
                  <a:pt x="2594" y="1973"/>
                </a:lnTo>
                <a:lnTo>
                  <a:pt x="2605" y="1973"/>
                </a:lnTo>
                <a:lnTo>
                  <a:pt x="2605" y="1962"/>
                </a:lnTo>
                <a:lnTo>
                  <a:pt x="2605" y="1950"/>
                </a:lnTo>
                <a:lnTo>
                  <a:pt x="2605" y="1938"/>
                </a:lnTo>
                <a:lnTo>
                  <a:pt x="2617" y="1938"/>
                </a:lnTo>
                <a:lnTo>
                  <a:pt x="2640" y="1950"/>
                </a:lnTo>
                <a:lnTo>
                  <a:pt x="2651" y="1950"/>
                </a:lnTo>
                <a:lnTo>
                  <a:pt x="2640" y="1973"/>
                </a:lnTo>
                <a:lnTo>
                  <a:pt x="2628" y="1962"/>
                </a:lnTo>
                <a:lnTo>
                  <a:pt x="2617" y="1973"/>
                </a:lnTo>
                <a:lnTo>
                  <a:pt x="2617" y="1985"/>
                </a:lnTo>
                <a:lnTo>
                  <a:pt x="2628" y="1985"/>
                </a:lnTo>
                <a:lnTo>
                  <a:pt x="2628" y="1997"/>
                </a:lnTo>
                <a:lnTo>
                  <a:pt x="2617" y="1997"/>
                </a:lnTo>
                <a:lnTo>
                  <a:pt x="2628" y="2020"/>
                </a:lnTo>
                <a:lnTo>
                  <a:pt x="2617" y="2020"/>
                </a:lnTo>
                <a:close/>
                <a:moveTo>
                  <a:pt x="565" y="2253"/>
                </a:moveTo>
                <a:lnTo>
                  <a:pt x="565" y="2265"/>
                </a:lnTo>
                <a:lnTo>
                  <a:pt x="565" y="2277"/>
                </a:lnTo>
                <a:lnTo>
                  <a:pt x="600" y="2300"/>
                </a:lnTo>
                <a:lnTo>
                  <a:pt x="588" y="2312"/>
                </a:lnTo>
                <a:lnTo>
                  <a:pt x="611" y="2312"/>
                </a:lnTo>
                <a:lnTo>
                  <a:pt x="611" y="2324"/>
                </a:lnTo>
                <a:lnTo>
                  <a:pt x="611" y="2335"/>
                </a:lnTo>
                <a:lnTo>
                  <a:pt x="600" y="2335"/>
                </a:lnTo>
                <a:lnTo>
                  <a:pt x="588" y="2324"/>
                </a:lnTo>
                <a:lnTo>
                  <a:pt x="588" y="2335"/>
                </a:lnTo>
                <a:lnTo>
                  <a:pt x="576" y="2335"/>
                </a:lnTo>
                <a:lnTo>
                  <a:pt x="576" y="2359"/>
                </a:lnTo>
                <a:lnTo>
                  <a:pt x="565" y="2359"/>
                </a:lnTo>
                <a:lnTo>
                  <a:pt x="565" y="2370"/>
                </a:lnTo>
                <a:lnTo>
                  <a:pt x="553" y="2370"/>
                </a:lnTo>
                <a:lnTo>
                  <a:pt x="553" y="2382"/>
                </a:lnTo>
                <a:lnTo>
                  <a:pt x="553" y="2405"/>
                </a:lnTo>
                <a:lnTo>
                  <a:pt x="530" y="2405"/>
                </a:lnTo>
                <a:lnTo>
                  <a:pt x="519" y="2405"/>
                </a:lnTo>
                <a:lnTo>
                  <a:pt x="507" y="2405"/>
                </a:lnTo>
                <a:lnTo>
                  <a:pt x="507" y="2429"/>
                </a:lnTo>
                <a:lnTo>
                  <a:pt x="496" y="2417"/>
                </a:lnTo>
                <a:lnTo>
                  <a:pt x="484" y="2429"/>
                </a:lnTo>
                <a:lnTo>
                  <a:pt x="484" y="2452"/>
                </a:lnTo>
                <a:lnTo>
                  <a:pt x="484" y="2464"/>
                </a:lnTo>
                <a:lnTo>
                  <a:pt x="484" y="2475"/>
                </a:lnTo>
                <a:lnTo>
                  <a:pt x="461" y="2487"/>
                </a:lnTo>
                <a:lnTo>
                  <a:pt x="484" y="2487"/>
                </a:lnTo>
                <a:lnTo>
                  <a:pt x="484" y="2499"/>
                </a:lnTo>
                <a:lnTo>
                  <a:pt x="473" y="2499"/>
                </a:lnTo>
                <a:lnTo>
                  <a:pt x="461" y="2499"/>
                </a:lnTo>
                <a:lnTo>
                  <a:pt x="450" y="2499"/>
                </a:lnTo>
                <a:lnTo>
                  <a:pt x="450" y="2522"/>
                </a:lnTo>
                <a:lnTo>
                  <a:pt x="427" y="2534"/>
                </a:lnTo>
                <a:lnTo>
                  <a:pt x="427" y="2545"/>
                </a:lnTo>
                <a:lnTo>
                  <a:pt x="415" y="2545"/>
                </a:lnTo>
                <a:lnTo>
                  <a:pt x="415" y="2557"/>
                </a:lnTo>
                <a:lnTo>
                  <a:pt x="404" y="2557"/>
                </a:lnTo>
                <a:lnTo>
                  <a:pt x="404" y="2569"/>
                </a:lnTo>
                <a:lnTo>
                  <a:pt x="392" y="2569"/>
                </a:lnTo>
                <a:lnTo>
                  <a:pt x="381" y="2557"/>
                </a:lnTo>
                <a:lnTo>
                  <a:pt x="369" y="2557"/>
                </a:lnTo>
                <a:lnTo>
                  <a:pt x="369" y="2569"/>
                </a:lnTo>
                <a:lnTo>
                  <a:pt x="381" y="2580"/>
                </a:lnTo>
                <a:lnTo>
                  <a:pt x="369" y="2580"/>
                </a:lnTo>
                <a:lnTo>
                  <a:pt x="369" y="2569"/>
                </a:lnTo>
                <a:lnTo>
                  <a:pt x="357" y="2569"/>
                </a:lnTo>
                <a:lnTo>
                  <a:pt x="346" y="2557"/>
                </a:lnTo>
                <a:lnTo>
                  <a:pt x="346" y="2569"/>
                </a:lnTo>
                <a:lnTo>
                  <a:pt x="357" y="2569"/>
                </a:lnTo>
                <a:lnTo>
                  <a:pt x="346" y="2592"/>
                </a:lnTo>
                <a:lnTo>
                  <a:pt x="323" y="2580"/>
                </a:lnTo>
                <a:lnTo>
                  <a:pt x="311" y="2615"/>
                </a:lnTo>
                <a:lnTo>
                  <a:pt x="300" y="2650"/>
                </a:lnTo>
                <a:lnTo>
                  <a:pt x="300" y="2662"/>
                </a:lnTo>
                <a:lnTo>
                  <a:pt x="300" y="2674"/>
                </a:lnTo>
                <a:lnTo>
                  <a:pt x="300" y="2697"/>
                </a:lnTo>
                <a:lnTo>
                  <a:pt x="300" y="2732"/>
                </a:lnTo>
                <a:lnTo>
                  <a:pt x="288" y="2721"/>
                </a:lnTo>
                <a:lnTo>
                  <a:pt x="277" y="2709"/>
                </a:lnTo>
                <a:lnTo>
                  <a:pt x="265" y="2732"/>
                </a:lnTo>
                <a:lnTo>
                  <a:pt x="254" y="2732"/>
                </a:lnTo>
                <a:lnTo>
                  <a:pt x="254" y="2709"/>
                </a:lnTo>
                <a:lnTo>
                  <a:pt x="231" y="2674"/>
                </a:lnTo>
                <a:lnTo>
                  <a:pt x="208" y="2662"/>
                </a:lnTo>
                <a:lnTo>
                  <a:pt x="196" y="2662"/>
                </a:lnTo>
                <a:lnTo>
                  <a:pt x="196" y="2674"/>
                </a:lnTo>
                <a:lnTo>
                  <a:pt x="185" y="2662"/>
                </a:lnTo>
                <a:lnTo>
                  <a:pt x="173" y="2686"/>
                </a:lnTo>
                <a:lnTo>
                  <a:pt x="173" y="2674"/>
                </a:lnTo>
                <a:lnTo>
                  <a:pt x="161" y="2662"/>
                </a:lnTo>
                <a:lnTo>
                  <a:pt x="150" y="2686"/>
                </a:lnTo>
                <a:lnTo>
                  <a:pt x="138" y="2686"/>
                </a:lnTo>
                <a:lnTo>
                  <a:pt x="150" y="2674"/>
                </a:lnTo>
                <a:lnTo>
                  <a:pt x="138" y="2650"/>
                </a:lnTo>
                <a:lnTo>
                  <a:pt x="115" y="2650"/>
                </a:lnTo>
                <a:lnTo>
                  <a:pt x="92" y="2650"/>
                </a:lnTo>
                <a:lnTo>
                  <a:pt x="69" y="2686"/>
                </a:lnTo>
                <a:lnTo>
                  <a:pt x="69" y="2697"/>
                </a:lnTo>
                <a:lnTo>
                  <a:pt x="58" y="2674"/>
                </a:lnTo>
                <a:lnTo>
                  <a:pt x="46" y="2662"/>
                </a:lnTo>
                <a:lnTo>
                  <a:pt x="23" y="2662"/>
                </a:lnTo>
                <a:lnTo>
                  <a:pt x="23" y="2650"/>
                </a:lnTo>
                <a:lnTo>
                  <a:pt x="23" y="2639"/>
                </a:lnTo>
                <a:lnTo>
                  <a:pt x="23" y="2627"/>
                </a:lnTo>
                <a:lnTo>
                  <a:pt x="12" y="2615"/>
                </a:lnTo>
                <a:lnTo>
                  <a:pt x="12" y="2580"/>
                </a:lnTo>
                <a:lnTo>
                  <a:pt x="23" y="2580"/>
                </a:lnTo>
                <a:lnTo>
                  <a:pt x="12" y="2580"/>
                </a:lnTo>
                <a:lnTo>
                  <a:pt x="12" y="2569"/>
                </a:lnTo>
                <a:lnTo>
                  <a:pt x="23" y="2557"/>
                </a:lnTo>
                <a:lnTo>
                  <a:pt x="35" y="2557"/>
                </a:lnTo>
                <a:lnTo>
                  <a:pt x="35" y="2545"/>
                </a:lnTo>
                <a:lnTo>
                  <a:pt x="35" y="2534"/>
                </a:lnTo>
                <a:lnTo>
                  <a:pt x="23" y="2522"/>
                </a:lnTo>
                <a:lnTo>
                  <a:pt x="35" y="2522"/>
                </a:lnTo>
                <a:lnTo>
                  <a:pt x="23" y="2522"/>
                </a:lnTo>
                <a:lnTo>
                  <a:pt x="23" y="2510"/>
                </a:lnTo>
                <a:lnTo>
                  <a:pt x="12" y="2510"/>
                </a:lnTo>
                <a:lnTo>
                  <a:pt x="12" y="2499"/>
                </a:lnTo>
                <a:lnTo>
                  <a:pt x="0" y="2499"/>
                </a:lnTo>
                <a:lnTo>
                  <a:pt x="12" y="2487"/>
                </a:lnTo>
                <a:lnTo>
                  <a:pt x="23" y="2487"/>
                </a:lnTo>
                <a:lnTo>
                  <a:pt x="23" y="2464"/>
                </a:lnTo>
                <a:lnTo>
                  <a:pt x="35" y="2475"/>
                </a:lnTo>
                <a:lnTo>
                  <a:pt x="46" y="2464"/>
                </a:lnTo>
                <a:lnTo>
                  <a:pt x="46" y="2475"/>
                </a:lnTo>
                <a:lnTo>
                  <a:pt x="58" y="2475"/>
                </a:lnTo>
                <a:lnTo>
                  <a:pt x="69" y="2475"/>
                </a:lnTo>
                <a:lnTo>
                  <a:pt x="69" y="2464"/>
                </a:lnTo>
                <a:lnTo>
                  <a:pt x="81" y="2475"/>
                </a:lnTo>
                <a:lnTo>
                  <a:pt x="92" y="2464"/>
                </a:lnTo>
                <a:lnTo>
                  <a:pt x="104" y="2464"/>
                </a:lnTo>
                <a:lnTo>
                  <a:pt x="127" y="2475"/>
                </a:lnTo>
                <a:lnTo>
                  <a:pt x="138" y="2475"/>
                </a:lnTo>
                <a:lnTo>
                  <a:pt x="138" y="2452"/>
                </a:lnTo>
                <a:lnTo>
                  <a:pt x="127" y="2452"/>
                </a:lnTo>
                <a:lnTo>
                  <a:pt x="115" y="2440"/>
                </a:lnTo>
                <a:lnTo>
                  <a:pt x="127" y="2440"/>
                </a:lnTo>
                <a:lnTo>
                  <a:pt x="104" y="2429"/>
                </a:lnTo>
                <a:lnTo>
                  <a:pt x="115" y="2429"/>
                </a:lnTo>
                <a:lnTo>
                  <a:pt x="104" y="2417"/>
                </a:lnTo>
                <a:lnTo>
                  <a:pt x="115" y="2405"/>
                </a:lnTo>
                <a:lnTo>
                  <a:pt x="115" y="2394"/>
                </a:lnTo>
                <a:lnTo>
                  <a:pt x="127" y="2394"/>
                </a:lnTo>
                <a:lnTo>
                  <a:pt x="115" y="2382"/>
                </a:lnTo>
                <a:lnTo>
                  <a:pt x="115" y="2370"/>
                </a:lnTo>
                <a:lnTo>
                  <a:pt x="115" y="2359"/>
                </a:lnTo>
                <a:lnTo>
                  <a:pt x="150" y="2324"/>
                </a:lnTo>
                <a:lnTo>
                  <a:pt x="161" y="2312"/>
                </a:lnTo>
                <a:lnTo>
                  <a:pt x="161" y="2300"/>
                </a:lnTo>
                <a:lnTo>
                  <a:pt x="173" y="2300"/>
                </a:lnTo>
                <a:lnTo>
                  <a:pt x="185" y="2300"/>
                </a:lnTo>
                <a:lnTo>
                  <a:pt x="196" y="2277"/>
                </a:lnTo>
                <a:lnTo>
                  <a:pt x="208" y="2253"/>
                </a:lnTo>
                <a:lnTo>
                  <a:pt x="219" y="2253"/>
                </a:lnTo>
                <a:lnTo>
                  <a:pt x="219" y="2277"/>
                </a:lnTo>
                <a:lnTo>
                  <a:pt x="242" y="2277"/>
                </a:lnTo>
                <a:lnTo>
                  <a:pt x="265" y="2253"/>
                </a:lnTo>
                <a:lnTo>
                  <a:pt x="265" y="2242"/>
                </a:lnTo>
                <a:lnTo>
                  <a:pt x="277" y="2253"/>
                </a:lnTo>
                <a:lnTo>
                  <a:pt x="288" y="2242"/>
                </a:lnTo>
                <a:lnTo>
                  <a:pt x="300" y="2253"/>
                </a:lnTo>
                <a:lnTo>
                  <a:pt x="300" y="2230"/>
                </a:lnTo>
                <a:lnTo>
                  <a:pt x="300" y="2218"/>
                </a:lnTo>
                <a:lnTo>
                  <a:pt x="311" y="2218"/>
                </a:lnTo>
                <a:lnTo>
                  <a:pt x="323" y="2230"/>
                </a:lnTo>
                <a:lnTo>
                  <a:pt x="334" y="2230"/>
                </a:lnTo>
                <a:lnTo>
                  <a:pt x="323" y="2230"/>
                </a:lnTo>
                <a:lnTo>
                  <a:pt x="334" y="2242"/>
                </a:lnTo>
                <a:lnTo>
                  <a:pt x="334" y="2230"/>
                </a:lnTo>
                <a:lnTo>
                  <a:pt x="357" y="2218"/>
                </a:lnTo>
                <a:lnTo>
                  <a:pt x="346" y="2218"/>
                </a:lnTo>
                <a:lnTo>
                  <a:pt x="346" y="2207"/>
                </a:lnTo>
                <a:lnTo>
                  <a:pt x="369" y="2207"/>
                </a:lnTo>
                <a:lnTo>
                  <a:pt x="369" y="2195"/>
                </a:lnTo>
                <a:lnTo>
                  <a:pt x="381" y="2195"/>
                </a:lnTo>
                <a:lnTo>
                  <a:pt x="381" y="2183"/>
                </a:lnTo>
                <a:lnTo>
                  <a:pt x="392" y="2195"/>
                </a:lnTo>
                <a:lnTo>
                  <a:pt x="404" y="2195"/>
                </a:lnTo>
                <a:lnTo>
                  <a:pt x="404" y="2183"/>
                </a:lnTo>
                <a:lnTo>
                  <a:pt x="415" y="2195"/>
                </a:lnTo>
                <a:lnTo>
                  <a:pt x="438" y="2195"/>
                </a:lnTo>
                <a:lnTo>
                  <a:pt x="427" y="2172"/>
                </a:lnTo>
                <a:lnTo>
                  <a:pt x="438" y="2172"/>
                </a:lnTo>
                <a:lnTo>
                  <a:pt x="450" y="2183"/>
                </a:lnTo>
                <a:lnTo>
                  <a:pt x="438" y="2172"/>
                </a:lnTo>
                <a:lnTo>
                  <a:pt x="450" y="2172"/>
                </a:lnTo>
                <a:lnTo>
                  <a:pt x="473" y="2160"/>
                </a:lnTo>
                <a:lnTo>
                  <a:pt x="484" y="2160"/>
                </a:lnTo>
                <a:lnTo>
                  <a:pt x="484" y="2172"/>
                </a:lnTo>
                <a:lnTo>
                  <a:pt x="473" y="2183"/>
                </a:lnTo>
                <a:lnTo>
                  <a:pt x="484" y="2183"/>
                </a:lnTo>
                <a:lnTo>
                  <a:pt x="507" y="2195"/>
                </a:lnTo>
                <a:lnTo>
                  <a:pt x="507" y="2207"/>
                </a:lnTo>
                <a:lnTo>
                  <a:pt x="519" y="2207"/>
                </a:lnTo>
                <a:lnTo>
                  <a:pt x="530" y="2195"/>
                </a:lnTo>
                <a:lnTo>
                  <a:pt x="565" y="2195"/>
                </a:lnTo>
                <a:lnTo>
                  <a:pt x="576" y="2207"/>
                </a:lnTo>
                <a:lnTo>
                  <a:pt x="576" y="2218"/>
                </a:lnTo>
                <a:lnTo>
                  <a:pt x="576" y="2230"/>
                </a:lnTo>
                <a:lnTo>
                  <a:pt x="588" y="2230"/>
                </a:lnTo>
                <a:lnTo>
                  <a:pt x="576" y="2242"/>
                </a:lnTo>
                <a:lnTo>
                  <a:pt x="565" y="2242"/>
                </a:lnTo>
                <a:lnTo>
                  <a:pt x="565" y="2253"/>
                </a:lnTo>
                <a:close/>
                <a:moveTo>
                  <a:pt x="427" y="2814"/>
                </a:moveTo>
                <a:lnTo>
                  <a:pt x="415" y="2791"/>
                </a:lnTo>
                <a:lnTo>
                  <a:pt x="415" y="2779"/>
                </a:lnTo>
                <a:lnTo>
                  <a:pt x="427" y="2791"/>
                </a:lnTo>
                <a:lnTo>
                  <a:pt x="427" y="2814"/>
                </a:lnTo>
                <a:close/>
                <a:moveTo>
                  <a:pt x="357" y="2837"/>
                </a:moveTo>
                <a:lnTo>
                  <a:pt x="346" y="2826"/>
                </a:lnTo>
                <a:lnTo>
                  <a:pt x="334" y="2837"/>
                </a:lnTo>
                <a:lnTo>
                  <a:pt x="323" y="2826"/>
                </a:lnTo>
                <a:lnTo>
                  <a:pt x="334" y="2814"/>
                </a:lnTo>
                <a:lnTo>
                  <a:pt x="334" y="2802"/>
                </a:lnTo>
                <a:lnTo>
                  <a:pt x="357" y="2837"/>
                </a:lnTo>
                <a:close/>
                <a:moveTo>
                  <a:pt x="323" y="2931"/>
                </a:moveTo>
                <a:lnTo>
                  <a:pt x="323" y="2919"/>
                </a:lnTo>
                <a:lnTo>
                  <a:pt x="334" y="2931"/>
                </a:lnTo>
                <a:lnTo>
                  <a:pt x="346" y="2919"/>
                </a:lnTo>
                <a:lnTo>
                  <a:pt x="357" y="2884"/>
                </a:lnTo>
                <a:lnTo>
                  <a:pt x="357" y="2849"/>
                </a:lnTo>
                <a:lnTo>
                  <a:pt x="357" y="2884"/>
                </a:lnTo>
                <a:lnTo>
                  <a:pt x="381" y="2919"/>
                </a:lnTo>
                <a:lnTo>
                  <a:pt x="392" y="2931"/>
                </a:lnTo>
                <a:lnTo>
                  <a:pt x="392" y="2942"/>
                </a:lnTo>
                <a:lnTo>
                  <a:pt x="404" y="2942"/>
                </a:lnTo>
                <a:lnTo>
                  <a:pt x="415" y="2931"/>
                </a:lnTo>
                <a:lnTo>
                  <a:pt x="415" y="2942"/>
                </a:lnTo>
                <a:lnTo>
                  <a:pt x="427" y="2966"/>
                </a:lnTo>
                <a:lnTo>
                  <a:pt x="427" y="2977"/>
                </a:lnTo>
                <a:lnTo>
                  <a:pt x="461" y="3012"/>
                </a:lnTo>
                <a:lnTo>
                  <a:pt x="507" y="3036"/>
                </a:lnTo>
                <a:lnTo>
                  <a:pt x="542" y="3001"/>
                </a:lnTo>
                <a:lnTo>
                  <a:pt x="565" y="2989"/>
                </a:lnTo>
                <a:lnTo>
                  <a:pt x="588" y="3024"/>
                </a:lnTo>
                <a:lnTo>
                  <a:pt x="588" y="3036"/>
                </a:lnTo>
                <a:lnTo>
                  <a:pt x="588" y="3048"/>
                </a:lnTo>
                <a:lnTo>
                  <a:pt x="565" y="3071"/>
                </a:lnTo>
                <a:lnTo>
                  <a:pt x="507" y="3071"/>
                </a:lnTo>
                <a:lnTo>
                  <a:pt x="473" y="3048"/>
                </a:lnTo>
                <a:lnTo>
                  <a:pt x="438" y="3024"/>
                </a:lnTo>
                <a:lnTo>
                  <a:pt x="404" y="3012"/>
                </a:lnTo>
                <a:lnTo>
                  <a:pt x="369" y="3024"/>
                </a:lnTo>
                <a:lnTo>
                  <a:pt x="369" y="3036"/>
                </a:lnTo>
                <a:lnTo>
                  <a:pt x="357" y="3048"/>
                </a:lnTo>
                <a:lnTo>
                  <a:pt x="346" y="3059"/>
                </a:lnTo>
                <a:lnTo>
                  <a:pt x="323" y="3094"/>
                </a:lnTo>
                <a:lnTo>
                  <a:pt x="300" y="3106"/>
                </a:lnTo>
                <a:lnTo>
                  <a:pt x="288" y="3106"/>
                </a:lnTo>
                <a:lnTo>
                  <a:pt x="288" y="3094"/>
                </a:lnTo>
                <a:lnTo>
                  <a:pt x="288" y="3059"/>
                </a:lnTo>
                <a:lnTo>
                  <a:pt x="277" y="3012"/>
                </a:lnTo>
                <a:lnTo>
                  <a:pt x="288" y="3001"/>
                </a:lnTo>
                <a:lnTo>
                  <a:pt x="300" y="2989"/>
                </a:lnTo>
                <a:lnTo>
                  <a:pt x="288" y="2966"/>
                </a:lnTo>
                <a:lnTo>
                  <a:pt x="277" y="2954"/>
                </a:lnTo>
                <a:lnTo>
                  <a:pt x="288" y="2954"/>
                </a:lnTo>
                <a:lnTo>
                  <a:pt x="300" y="2919"/>
                </a:lnTo>
                <a:lnTo>
                  <a:pt x="311" y="2931"/>
                </a:lnTo>
                <a:lnTo>
                  <a:pt x="323" y="2931"/>
                </a:lnTo>
                <a:close/>
                <a:moveTo>
                  <a:pt x="323" y="2931"/>
                </a:moveTo>
                <a:lnTo>
                  <a:pt x="311" y="2942"/>
                </a:lnTo>
                <a:lnTo>
                  <a:pt x="323" y="2942"/>
                </a:lnTo>
                <a:lnTo>
                  <a:pt x="334" y="2942"/>
                </a:lnTo>
                <a:lnTo>
                  <a:pt x="334" y="2931"/>
                </a:lnTo>
                <a:lnTo>
                  <a:pt x="323" y="2931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10" name="aragon"/>
          <p:cNvSpPr>
            <a:spLocks noEditPoints="1"/>
          </p:cNvSpPr>
          <p:nvPr/>
        </p:nvSpPr>
        <p:spPr bwMode="auto">
          <a:xfrm>
            <a:off x="5985309" y="2131570"/>
            <a:ext cx="1050712" cy="1433906"/>
          </a:xfrm>
          <a:custGeom>
            <a:avLst/>
            <a:gdLst>
              <a:gd name="T0" fmla="*/ 2213 w 4219"/>
              <a:gd name="T1" fmla="*/ 210 h 6060"/>
              <a:gd name="T2" fmla="*/ 2386 w 4219"/>
              <a:gd name="T3" fmla="*/ 210 h 6060"/>
              <a:gd name="T4" fmla="*/ 2617 w 4219"/>
              <a:gd name="T5" fmla="*/ 140 h 6060"/>
              <a:gd name="T6" fmla="*/ 2847 w 4219"/>
              <a:gd name="T7" fmla="*/ 233 h 6060"/>
              <a:gd name="T8" fmla="*/ 3101 w 4219"/>
              <a:gd name="T9" fmla="*/ 432 h 6060"/>
              <a:gd name="T10" fmla="*/ 3412 w 4219"/>
              <a:gd name="T11" fmla="*/ 362 h 6060"/>
              <a:gd name="T12" fmla="*/ 3643 w 4219"/>
              <a:gd name="T13" fmla="*/ 362 h 6060"/>
              <a:gd name="T14" fmla="*/ 3919 w 4219"/>
              <a:gd name="T15" fmla="*/ 385 h 6060"/>
              <a:gd name="T16" fmla="*/ 4138 w 4219"/>
              <a:gd name="T17" fmla="*/ 537 h 6060"/>
              <a:gd name="T18" fmla="*/ 4092 w 4219"/>
              <a:gd name="T19" fmla="*/ 770 h 6060"/>
              <a:gd name="T20" fmla="*/ 4161 w 4219"/>
              <a:gd name="T21" fmla="*/ 1015 h 6060"/>
              <a:gd name="T22" fmla="*/ 4173 w 4219"/>
              <a:gd name="T23" fmla="*/ 1249 h 6060"/>
              <a:gd name="T24" fmla="*/ 4115 w 4219"/>
              <a:gd name="T25" fmla="*/ 1564 h 6060"/>
              <a:gd name="T26" fmla="*/ 4000 w 4219"/>
              <a:gd name="T27" fmla="*/ 1833 h 6060"/>
              <a:gd name="T28" fmla="*/ 3977 w 4219"/>
              <a:gd name="T29" fmla="*/ 2043 h 6060"/>
              <a:gd name="T30" fmla="*/ 3723 w 4219"/>
              <a:gd name="T31" fmla="*/ 2277 h 6060"/>
              <a:gd name="T32" fmla="*/ 3781 w 4219"/>
              <a:gd name="T33" fmla="*/ 2592 h 6060"/>
              <a:gd name="T34" fmla="*/ 3666 w 4219"/>
              <a:gd name="T35" fmla="*/ 2919 h 6060"/>
              <a:gd name="T36" fmla="*/ 3689 w 4219"/>
              <a:gd name="T37" fmla="*/ 3292 h 6060"/>
              <a:gd name="T38" fmla="*/ 3481 w 4219"/>
              <a:gd name="T39" fmla="*/ 3503 h 6060"/>
              <a:gd name="T40" fmla="*/ 3551 w 4219"/>
              <a:gd name="T41" fmla="*/ 3654 h 6060"/>
              <a:gd name="T42" fmla="*/ 3608 w 4219"/>
              <a:gd name="T43" fmla="*/ 3841 h 6060"/>
              <a:gd name="T44" fmla="*/ 3597 w 4219"/>
              <a:gd name="T45" fmla="*/ 4051 h 6060"/>
              <a:gd name="T46" fmla="*/ 3458 w 4219"/>
              <a:gd name="T47" fmla="*/ 4238 h 6060"/>
              <a:gd name="T48" fmla="*/ 3147 w 4219"/>
              <a:gd name="T49" fmla="*/ 4297 h 6060"/>
              <a:gd name="T50" fmla="*/ 2882 w 4219"/>
              <a:gd name="T51" fmla="*/ 4262 h 6060"/>
              <a:gd name="T52" fmla="*/ 2674 w 4219"/>
              <a:gd name="T53" fmla="*/ 4425 h 6060"/>
              <a:gd name="T54" fmla="*/ 2790 w 4219"/>
              <a:gd name="T55" fmla="*/ 4530 h 6060"/>
              <a:gd name="T56" fmla="*/ 2813 w 4219"/>
              <a:gd name="T57" fmla="*/ 4775 h 6060"/>
              <a:gd name="T58" fmla="*/ 2801 w 4219"/>
              <a:gd name="T59" fmla="*/ 4962 h 6060"/>
              <a:gd name="T60" fmla="*/ 2721 w 4219"/>
              <a:gd name="T61" fmla="*/ 5126 h 6060"/>
              <a:gd name="T62" fmla="*/ 2559 w 4219"/>
              <a:gd name="T63" fmla="*/ 5278 h 6060"/>
              <a:gd name="T64" fmla="*/ 2363 w 4219"/>
              <a:gd name="T65" fmla="*/ 5499 h 6060"/>
              <a:gd name="T66" fmla="*/ 2121 w 4219"/>
              <a:gd name="T67" fmla="*/ 5698 h 6060"/>
              <a:gd name="T68" fmla="*/ 2017 w 4219"/>
              <a:gd name="T69" fmla="*/ 5931 h 6060"/>
              <a:gd name="T70" fmla="*/ 1902 w 4219"/>
              <a:gd name="T71" fmla="*/ 5920 h 6060"/>
              <a:gd name="T72" fmla="*/ 1637 w 4219"/>
              <a:gd name="T73" fmla="*/ 5826 h 6060"/>
              <a:gd name="T74" fmla="*/ 1660 w 4219"/>
              <a:gd name="T75" fmla="*/ 5663 h 6060"/>
              <a:gd name="T76" fmla="*/ 1395 w 4219"/>
              <a:gd name="T77" fmla="*/ 5476 h 6060"/>
              <a:gd name="T78" fmla="*/ 1210 w 4219"/>
              <a:gd name="T79" fmla="*/ 5499 h 6060"/>
              <a:gd name="T80" fmla="*/ 819 w 4219"/>
              <a:gd name="T81" fmla="*/ 5266 h 6060"/>
              <a:gd name="T82" fmla="*/ 634 w 4219"/>
              <a:gd name="T83" fmla="*/ 5079 h 6060"/>
              <a:gd name="T84" fmla="*/ 715 w 4219"/>
              <a:gd name="T85" fmla="*/ 4810 h 6060"/>
              <a:gd name="T86" fmla="*/ 922 w 4219"/>
              <a:gd name="T87" fmla="*/ 4390 h 6060"/>
              <a:gd name="T88" fmla="*/ 819 w 4219"/>
              <a:gd name="T89" fmla="*/ 3993 h 6060"/>
              <a:gd name="T90" fmla="*/ 530 w 4219"/>
              <a:gd name="T91" fmla="*/ 3631 h 6060"/>
              <a:gd name="T92" fmla="*/ 138 w 4219"/>
              <a:gd name="T93" fmla="*/ 3491 h 6060"/>
              <a:gd name="T94" fmla="*/ 69 w 4219"/>
              <a:gd name="T95" fmla="*/ 3059 h 6060"/>
              <a:gd name="T96" fmla="*/ 334 w 4219"/>
              <a:gd name="T97" fmla="*/ 3024 h 6060"/>
              <a:gd name="T98" fmla="*/ 254 w 4219"/>
              <a:gd name="T99" fmla="*/ 2674 h 6060"/>
              <a:gd name="T100" fmla="*/ 542 w 4219"/>
              <a:gd name="T101" fmla="*/ 2452 h 6060"/>
              <a:gd name="T102" fmla="*/ 496 w 4219"/>
              <a:gd name="T103" fmla="*/ 2113 h 6060"/>
              <a:gd name="T104" fmla="*/ 565 w 4219"/>
              <a:gd name="T105" fmla="*/ 1856 h 6060"/>
              <a:gd name="T106" fmla="*/ 991 w 4219"/>
              <a:gd name="T107" fmla="*/ 1996 h 6060"/>
              <a:gd name="T108" fmla="*/ 1222 w 4219"/>
              <a:gd name="T109" fmla="*/ 1716 h 6060"/>
              <a:gd name="T110" fmla="*/ 1095 w 4219"/>
              <a:gd name="T111" fmla="*/ 1331 h 6060"/>
              <a:gd name="T112" fmla="*/ 1245 w 4219"/>
              <a:gd name="T113" fmla="*/ 945 h 6060"/>
              <a:gd name="T114" fmla="*/ 1383 w 4219"/>
              <a:gd name="T115" fmla="*/ 689 h 6060"/>
              <a:gd name="T116" fmla="*/ 1602 w 4219"/>
              <a:gd name="T117" fmla="*/ 548 h 6060"/>
              <a:gd name="T118" fmla="*/ 1787 w 4219"/>
              <a:gd name="T119" fmla="*/ 373 h 6060"/>
              <a:gd name="T120" fmla="*/ 1902 w 4219"/>
              <a:gd name="T121" fmla="*/ 93 h 6060"/>
              <a:gd name="T122" fmla="*/ 1568 w 4219"/>
              <a:gd name="T123" fmla="*/ 980 h 6060"/>
              <a:gd name="T124" fmla="*/ 1418 w 4219"/>
              <a:gd name="T125" fmla="*/ 980 h 60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19"/>
              <a:gd name="T190" fmla="*/ 0 h 6060"/>
              <a:gd name="T191" fmla="*/ 4219 w 4219"/>
              <a:gd name="T192" fmla="*/ 6060 h 60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19" h="6060">
                <a:moveTo>
                  <a:pt x="2029" y="11"/>
                </a:moveTo>
                <a:lnTo>
                  <a:pt x="2017" y="23"/>
                </a:lnTo>
                <a:lnTo>
                  <a:pt x="2017" y="46"/>
                </a:lnTo>
                <a:lnTo>
                  <a:pt x="2017" y="58"/>
                </a:lnTo>
                <a:lnTo>
                  <a:pt x="2029" y="58"/>
                </a:lnTo>
                <a:lnTo>
                  <a:pt x="2029" y="70"/>
                </a:lnTo>
                <a:lnTo>
                  <a:pt x="2040" y="81"/>
                </a:lnTo>
                <a:lnTo>
                  <a:pt x="2064" y="81"/>
                </a:lnTo>
                <a:lnTo>
                  <a:pt x="2075" y="93"/>
                </a:lnTo>
                <a:lnTo>
                  <a:pt x="2098" y="81"/>
                </a:lnTo>
                <a:lnTo>
                  <a:pt x="2098" y="93"/>
                </a:lnTo>
                <a:lnTo>
                  <a:pt x="2121" y="93"/>
                </a:lnTo>
                <a:lnTo>
                  <a:pt x="2121" y="105"/>
                </a:lnTo>
                <a:lnTo>
                  <a:pt x="2121" y="116"/>
                </a:lnTo>
                <a:lnTo>
                  <a:pt x="2133" y="128"/>
                </a:lnTo>
                <a:lnTo>
                  <a:pt x="2144" y="140"/>
                </a:lnTo>
                <a:lnTo>
                  <a:pt x="2156" y="140"/>
                </a:lnTo>
                <a:lnTo>
                  <a:pt x="2167" y="140"/>
                </a:lnTo>
                <a:lnTo>
                  <a:pt x="2190" y="175"/>
                </a:lnTo>
                <a:lnTo>
                  <a:pt x="2213" y="186"/>
                </a:lnTo>
                <a:lnTo>
                  <a:pt x="2202" y="186"/>
                </a:lnTo>
                <a:lnTo>
                  <a:pt x="2213" y="198"/>
                </a:lnTo>
                <a:lnTo>
                  <a:pt x="2213" y="210"/>
                </a:lnTo>
                <a:lnTo>
                  <a:pt x="2213" y="233"/>
                </a:lnTo>
                <a:lnTo>
                  <a:pt x="2225" y="233"/>
                </a:lnTo>
                <a:lnTo>
                  <a:pt x="2236" y="233"/>
                </a:lnTo>
                <a:lnTo>
                  <a:pt x="2248" y="221"/>
                </a:lnTo>
                <a:lnTo>
                  <a:pt x="2259" y="233"/>
                </a:lnTo>
                <a:lnTo>
                  <a:pt x="2271" y="245"/>
                </a:lnTo>
                <a:lnTo>
                  <a:pt x="2259" y="256"/>
                </a:lnTo>
                <a:lnTo>
                  <a:pt x="2259" y="268"/>
                </a:lnTo>
                <a:lnTo>
                  <a:pt x="2259" y="280"/>
                </a:lnTo>
                <a:lnTo>
                  <a:pt x="2271" y="280"/>
                </a:lnTo>
                <a:lnTo>
                  <a:pt x="2283" y="280"/>
                </a:lnTo>
                <a:lnTo>
                  <a:pt x="2294" y="268"/>
                </a:lnTo>
                <a:lnTo>
                  <a:pt x="2294" y="256"/>
                </a:lnTo>
                <a:lnTo>
                  <a:pt x="2317" y="256"/>
                </a:lnTo>
                <a:lnTo>
                  <a:pt x="2329" y="245"/>
                </a:lnTo>
                <a:lnTo>
                  <a:pt x="2317" y="233"/>
                </a:lnTo>
                <a:lnTo>
                  <a:pt x="2317" y="221"/>
                </a:lnTo>
                <a:lnTo>
                  <a:pt x="2340" y="210"/>
                </a:lnTo>
                <a:lnTo>
                  <a:pt x="2340" y="186"/>
                </a:lnTo>
                <a:lnTo>
                  <a:pt x="2352" y="186"/>
                </a:lnTo>
                <a:lnTo>
                  <a:pt x="2363" y="198"/>
                </a:lnTo>
                <a:lnTo>
                  <a:pt x="2363" y="210"/>
                </a:lnTo>
                <a:lnTo>
                  <a:pt x="2386" y="210"/>
                </a:lnTo>
                <a:lnTo>
                  <a:pt x="2386" y="221"/>
                </a:lnTo>
                <a:lnTo>
                  <a:pt x="2409" y="233"/>
                </a:lnTo>
                <a:lnTo>
                  <a:pt x="2421" y="233"/>
                </a:lnTo>
                <a:lnTo>
                  <a:pt x="2432" y="245"/>
                </a:lnTo>
                <a:lnTo>
                  <a:pt x="2444" y="245"/>
                </a:lnTo>
                <a:lnTo>
                  <a:pt x="2455" y="233"/>
                </a:lnTo>
                <a:lnTo>
                  <a:pt x="2467" y="221"/>
                </a:lnTo>
                <a:lnTo>
                  <a:pt x="2478" y="221"/>
                </a:lnTo>
                <a:lnTo>
                  <a:pt x="2490" y="221"/>
                </a:lnTo>
                <a:lnTo>
                  <a:pt x="2513" y="233"/>
                </a:lnTo>
                <a:lnTo>
                  <a:pt x="2525" y="233"/>
                </a:lnTo>
                <a:lnTo>
                  <a:pt x="2525" y="221"/>
                </a:lnTo>
                <a:lnTo>
                  <a:pt x="2548" y="198"/>
                </a:lnTo>
                <a:lnTo>
                  <a:pt x="2548" y="186"/>
                </a:lnTo>
                <a:lnTo>
                  <a:pt x="2559" y="186"/>
                </a:lnTo>
                <a:lnTo>
                  <a:pt x="2559" y="175"/>
                </a:lnTo>
                <a:lnTo>
                  <a:pt x="2571" y="163"/>
                </a:lnTo>
                <a:lnTo>
                  <a:pt x="2582" y="163"/>
                </a:lnTo>
                <a:lnTo>
                  <a:pt x="2594" y="163"/>
                </a:lnTo>
                <a:lnTo>
                  <a:pt x="2605" y="163"/>
                </a:lnTo>
                <a:lnTo>
                  <a:pt x="2617" y="163"/>
                </a:lnTo>
                <a:lnTo>
                  <a:pt x="2617" y="151"/>
                </a:lnTo>
                <a:lnTo>
                  <a:pt x="2617" y="140"/>
                </a:lnTo>
                <a:lnTo>
                  <a:pt x="2628" y="151"/>
                </a:lnTo>
                <a:lnTo>
                  <a:pt x="2640" y="151"/>
                </a:lnTo>
                <a:lnTo>
                  <a:pt x="2651" y="151"/>
                </a:lnTo>
                <a:lnTo>
                  <a:pt x="2674" y="163"/>
                </a:lnTo>
                <a:lnTo>
                  <a:pt x="2674" y="151"/>
                </a:lnTo>
                <a:lnTo>
                  <a:pt x="2686" y="175"/>
                </a:lnTo>
                <a:lnTo>
                  <a:pt x="2698" y="175"/>
                </a:lnTo>
                <a:lnTo>
                  <a:pt x="2698" y="186"/>
                </a:lnTo>
                <a:lnTo>
                  <a:pt x="2709" y="186"/>
                </a:lnTo>
                <a:lnTo>
                  <a:pt x="2721" y="186"/>
                </a:lnTo>
                <a:lnTo>
                  <a:pt x="2732" y="186"/>
                </a:lnTo>
                <a:lnTo>
                  <a:pt x="2732" y="198"/>
                </a:lnTo>
                <a:lnTo>
                  <a:pt x="2732" y="210"/>
                </a:lnTo>
                <a:lnTo>
                  <a:pt x="2744" y="221"/>
                </a:lnTo>
                <a:lnTo>
                  <a:pt x="2755" y="221"/>
                </a:lnTo>
                <a:lnTo>
                  <a:pt x="2767" y="233"/>
                </a:lnTo>
                <a:lnTo>
                  <a:pt x="2778" y="233"/>
                </a:lnTo>
                <a:lnTo>
                  <a:pt x="2790" y="233"/>
                </a:lnTo>
                <a:lnTo>
                  <a:pt x="2801" y="245"/>
                </a:lnTo>
                <a:lnTo>
                  <a:pt x="2813" y="245"/>
                </a:lnTo>
                <a:lnTo>
                  <a:pt x="2824" y="256"/>
                </a:lnTo>
                <a:lnTo>
                  <a:pt x="2836" y="245"/>
                </a:lnTo>
                <a:lnTo>
                  <a:pt x="2847" y="233"/>
                </a:lnTo>
                <a:lnTo>
                  <a:pt x="2847" y="245"/>
                </a:lnTo>
                <a:lnTo>
                  <a:pt x="2847" y="256"/>
                </a:lnTo>
                <a:lnTo>
                  <a:pt x="2859" y="280"/>
                </a:lnTo>
                <a:lnTo>
                  <a:pt x="2870" y="280"/>
                </a:lnTo>
                <a:lnTo>
                  <a:pt x="2882" y="291"/>
                </a:lnTo>
                <a:lnTo>
                  <a:pt x="2882" y="303"/>
                </a:lnTo>
                <a:lnTo>
                  <a:pt x="2905" y="315"/>
                </a:lnTo>
                <a:lnTo>
                  <a:pt x="2905" y="327"/>
                </a:lnTo>
                <a:lnTo>
                  <a:pt x="2905" y="338"/>
                </a:lnTo>
                <a:lnTo>
                  <a:pt x="2917" y="350"/>
                </a:lnTo>
                <a:lnTo>
                  <a:pt x="2928" y="362"/>
                </a:lnTo>
                <a:lnTo>
                  <a:pt x="2917" y="373"/>
                </a:lnTo>
                <a:lnTo>
                  <a:pt x="2928" y="373"/>
                </a:lnTo>
                <a:lnTo>
                  <a:pt x="2940" y="373"/>
                </a:lnTo>
                <a:lnTo>
                  <a:pt x="2951" y="373"/>
                </a:lnTo>
                <a:lnTo>
                  <a:pt x="2963" y="385"/>
                </a:lnTo>
                <a:lnTo>
                  <a:pt x="2974" y="373"/>
                </a:lnTo>
                <a:lnTo>
                  <a:pt x="2986" y="397"/>
                </a:lnTo>
                <a:lnTo>
                  <a:pt x="2997" y="432"/>
                </a:lnTo>
                <a:lnTo>
                  <a:pt x="3009" y="420"/>
                </a:lnTo>
                <a:lnTo>
                  <a:pt x="3055" y="443"/>
                </a:lnTo>
                <a:lnTo>
                  <a:pt x="3078" y="443"/>
                </a:lnTo>
                <a:lnTo>
                  <a:pt x="3101" y="432"/>
                </a:lnTo>
                <a:lnTo>
                  <a:pt x="3101" y="408"/>
                </a:lnTo>
                <a:lnTo>
                  <a:pt x="3112" y="408"/>
                </a:lnTo>
                <a:lnTo>
                  <a:pt x="3147" y="420"/>
                </a:lnTo>
                <a:lnTo>
                  <a:pt x="3159" y="420"/>
                </a:lnTo>
                <a:lnTo>
                  <a:pt x="3182" y="397"/>
                </a:lnTo>
                <a:lnTo>
                  <a:pt x="3193" y="385"/>
                </a:lnTo>
                <a:lnTo>
                  <a:pt x="3193" y="373"/>
                </a:lnTo>
                <a:lnTo>
                  <a:pt x="3205" y="373"/>
                </a:lnTo>
                <a:lnTo>
                  <a:pt x="3228" y="385"/>
                </a:lnTo>
                <a:lnTo>
                  <a:pt x="3239" y="385"/>
                </a:lnTo>
                <a:lnTo>
                  <a:pt x="3251" y="385"/>
                </a:lnTo>
                <a:lnTo>
                  <a:pt x="3274" y="373"/>
                </a:lnTo>
                <a:lnTo>
                  <a:pt x="3285" y="362"/>
                </a:lnTo>
                <a:lnTo>
                  <a:pt x="3297" y="362"/>
                </a:lnTo>
                <a:lnTo>
                  <a:pt x="3308" y="362"/>
                </a:lnTo>
                <a:lnTo>
                  <a:pt x="3308" y="350"/>
                </a:lnTo>
                <a:lnTo>
                  <a:pt x="3332" y="338"/>
                </a:lnTo>
                <a:lnTo>
                  <a:pt x="3332" y="327"/>
                </a:lnTo>
                <a:lnTo>
                  <a:pt x="3343" y="327"/>
                </a:lnTo>
                <a:lnTo>
                  <a:pt x="3355" y="338"/>
                </a:lnTo>
                <a:lnTo>
                  <a:pt x="3378" y="338"/>
                </a:lnTo>
                <a:lnTo>
                  <a:pt x="3401" y="362"/>
                </a:lnTo>
                <a:lnTo>
                  <a:pt x="3412" y="362"/>
                </a:lnTo>
                <a:lnTo>
                  <a:pt x="3435" y="362"/>
                </a:lnTo>
                <a:lnTo>
                  <a:pt x="3447" y="362"/>
                </a:lnTo>
                <a:lnTo>
                  <a:pt x="3447" y="373"/>
                </a:lnTo>
                <a:lnTo>
                  <a:pt x="3458" y="397"/>
                </a:lnTo>
                <a:lnTo>
                  <a:pt x="3458" y="408"/>
                </a:lnTo>
                <a:lnTo>
                  <a:pt x="3470" y="420"/>
                </a:lnTo>
                <a:lnTo>
                  <a:pt x="3493" y="432"/>
                </a:lnTo>
                <a:lnTo>
                  <a:pt x="3504" y="443"/>
                </a:lnTo>
                <a:lnTo>
                  <a:pt x="3527" y="432"/>
                </a:lnTo>
                <a:lnTo>
                  <a:pt x="3539" y="432"/>
                </a:lnTo>
                <a:lnTo>
                  <a:pt x="3551" y="408"/>
                </a:lnTo>
                <a:lnTo>
                  <a:pt x="3539" y="408"/>
                </a:lnTo>
                <a:lnTo>
                  <a:pt x="3539" y="397"/>
                </a:lnTo>
                <a:lnTo>
                  <a:pt x="3551" y="397"/>
                </a:lnTo>
                <a:lnTo>
                  <a:pt x="3539" y="385"/>
                </a:lnTo>
                <a:lnTo>
                  <a:pt x="3562" y="373"/>
                </a:lnTo>
                <a:lnTo>
                  <a:pt x="3574" y="373"/>
                </a:lnTo>
                <a:lnTo>
                  <a:pt x="3585" y="362"/>
                </a:lnTo>
                <a:lnTo>
                  <a:pt x="3597" y="350"/>
                </a:lnTo>
                <a:lnTo>
                  <a:pt x="3608" y="362"/>
                </a:lnTo>
                <a:lnTo>
                  <a:pt x="3620" y="362"/>
                </a:lnTo>
                <a:lnTo>
                  <a:pt x="3631" y="373"/>
                </a:lnTo>
                <a:lnTo>
                  <a:pt x="3643" y="362"/>
                </a:lnTo>
                <a:lnTo>
                  <a:pt x="3643" y="373"/>
                </a:lnTo>
                <a:lnTo>
                  <a:pt x="3643" y="408"/>
                </a:lnTo>
                <a:lnTo>
                  <a:pt x="3666" y="397"/>
                </a:lnTo>
                <a:lnTo>
                  <a:pt x="3677" y="397"/>
                </a:lnTo>
                <a:lnTo>
                  <a:pt x="3689" y="408"/>
                </a:lnTo>
                <a:lnTo>
                  <a:pt x="3700" y="408"/>
                </a:lnTo>
                <a:lnTo>
                  <a:pt x="3723" y="408"/>
                </a:lnTo>
                <a:lnTo>
                  <a:pt x="3723" y="397"/>
                </a:lnTo>
                <a:lnTo>
                  <a:pt x="3735" y="397"/>
                </a:lnTo>
                <a:lnTo>
                  <a:pt x="3746" y="397"/>
                </a:lnTo>
                <a:lnTo>
                  <a:pt x="3758" y="385"/>
                </a:lnTo>
                <a:lnTo>
                  <a:pt x="3781" y="385"/>
                </a:lnTo>
                <a:lnTo>
                  <a:pt x="3793" y="397"/>
                </a:lnTo>
                <a:lnTo>
                  <a:pt x="3816" y="397"/>
                </a:lnTo>
                <a:lnTo>
                  <a:pt x="3827" y="397"/>
                </a:lnTo>
                <a:lnTo>
                  <a:pt x="3827" y="385"/>
                </a:lnTo>
                <a:lnTo>
                  <a:pt x="3827" y="373"/>
                </a:lnTo>
                <a:lnTo>
                  <a:pt x="3850" y="385"/>
                </a:lnTo>
                <a:lnTo>
                  <a:pt x="3862" y="373"/>
                </a:lnTo>
                <a:lnTo>
                  <a:pt x="3885" y="385"/>
                </a:lnTo>
                <a:lnTo>
                  <a:pt x="3908" y="397"/>
                </a:lnTo>
                <a:lnTo>
                  <a:pt x="3908" y="385"/>
                </a:lnTo>
                <a:lnTo>
                  <a:pt x="3919" y="385"/>
                </a:lnTo>
                <a:lnTo>
                  <a:pt x="3919" y="373"/>
                </a:lnTo>
                <a:lnTo>
                  <a:pt x="3931" y="373"/>
                </a:lnTo>
                <a:lnTo>
                  <a:pt x="3942" y="373"/>
                </a:lnTo>
                <a:lnTo>
                  <a:pt x="3966" y="385"/>
                </a:lnTo>
                <a:lnTo>
                  <a:pt x="3977" y="385"/>
                </a:lnTo>
                <a:lnTo>
                  <a:pt x="4000" y="385"/>
                </a:lnTo>
                <a:lnTo>
                  <a:pt x="4012" y="385"/>
                </a:lnTo>
                <a:lnTo>
                  <a:pt x="4023" y="397"/>
                </a:lnTo>
                <a:lnTo>
                  <a:pt x="4035" y="408"/>
                </a:lnTo>
                <a:lnTo>
                  <a:pt x="4046" y="408"/>
                </a:lnTo>
                <a:lnTo>
                  <a:pt x="4046" y="420"/>
                </a:lnTo>
                <a:lnTo>
                  <a:pt x="4046" y="432"/>
                </a:lnTo>
                <a:lnTo>
                  <a:pt x="4058" y="432"/>
                </a:lnTo>
                <a:lnTo>
                  <a:pt x="4058" y="443"/>
                </a:lnTo>
                <a:lnTo>
                  <a:pt x="4069" y="443"/>
                </a:lnTo>
                <a:lnTo>
                  <a:pt x="4069" y="455"/>
                </a:lnTo>
                <a:lnTo>
                  <a:pt x="4081" y="455"/>
                </a:lnTo>
                <a:lnTo>
                  <a:pt x="4092" y="502"/>
                </a:lnTo>
                <a:lnTo>
                  <a:pt x="4081" y="513"/>
                </a:lnTo>
                <a:lnTo>
                  <a:pt x="4104" y="525"/>
                </a:lnTo>
                <a:lnTo>
                  <a:pt x="4115" y="525"/>
                </a:lnTo>
                <a:lnTo>
                  <a:pt x="4127" y="537"/>
                </a:lnTo>
                <a:lnTo>
                  <a:pt x="4138" y="537"/>
                </a:lnTo>
                <a:lnTo>
                  <a:pt x="4150" y="537"/>
                </a:lnTo>
                <a:lnTo>
                  <a:pt x="4161" y="537"/>
                </a:lnTo>
                <a:lnTo>
                  <a:pt x="4185" y="537"/>
                </a:lnTo>
                <a:lnTo>
                  <a:pt x="4185" y="560"/>
                </a:lnTo>
                <a:lnTo>
                  <a:pt x="4173" y="572"/>
                </a:lnTo>
                <a:lnTo>
                  <a:pt x="4173" y="607"/>
                </a:lnTo>
                <a:lnTo>
                  <a:pt x="4173" y="618"/>
                </a:lnTo>
                <a:lnTo>
                  <a:pt x="4161" y="653"/>
                </a:lnTo>
                <a:lnTo>
                  <a:pt x="4161" y="665"/>
                </a:lnTo>
                <a:lnTo>
                  <a:pt x="4150" y="677"/>
                </a:lnTo>
                <a:lnTo>
                  <a:pt x="4161" y="689"/>
                </a:lnTo>
                <a:lnTo>
                  <a:pt x="4150" y="689"/>
                </a:lnTo>
                <a:lnTo>
                  <a:pt x="4127" y="700"/>
                </a:lnTo>
                <a:lnTo>
                  <a:pt x="4127" y="712"/>
                </a:lnTo>
                <a:lnTo>
                  <a:pt x="4127" y="724"/>
                </a:lnTo>
                <a:lnTo>
                  <a:pt x="4127" y="735"/>
                </a:lnTo>
                <a:lnTo>
                  <a:pt x="4138" y="735"/>
                </a:lnTo>
                <a:lnTo>
                  <a:pt x="4150" y="747"/>
                </a:lnTo>
                <a:lnTo>
                  <a:pt x="4150" y="759"/>
                </a:lnTo>
                <a:lnTo>
                  <a:pt x="4138" y="770"/>
                </a:lnTo>
                <a:lnTo>
                  <a:pt x="4115" y="794"/>
                </a:lnTo>
                <a:lnTo>
                  <a:pt x="4104" y="770"/>
                </a:lnTo>
                <a:lnTo>
                  <a:pt x="4092" y="770"/>
                </a:lnTo>
                <a:lnTo>
                  <a:pt x="4104" y="782"/>
                </a:lnTo>
                <a:lnTo>
                  <a:pt x="4092" y="794"/>
                </a:lnTo>
                <a:lnTo>
                  <a:pt x="4081" y="794"/>
                </a:lnTo>
                <a:lnTo>
                  <a:pt x="4092" y="817"/>
                </a:lnTo>
                <a:lnTo>
                  <a:pt x="4115" y="829"/>
                </a:lnTo>
                <a:lnTo>
                  <a:pt x="4115" y="840"/>
                </a:lnTo>
                <a:lnTo>
                  <a:pt x="4115" y="852"/>
                </a:lnTo>
                <a:lnTo>
                  <a:pt x="4115" y="864"/>
                </a:lnTo>
                <a:lnTo>
                  <a:pt x="4115" y="887"/>
                </a:lnTo>
                <a:lnTo>
                  <a:pt x="4127" y="899"/>
                </a:lnTo>
                <a:lnTo>
                  <a:pt x="4138" y="910"/>
                </a:lnTo>
                <a:lnTo>
                  <a:pt x="4150" y="922"/>
                </a:lnTo>
                <a:lnTo>
                  <a:pt x="4161" y="934"/>
                </a:lnTo>
                <a:lnTo>
                  <a:pt x="4161" y="945"/>
                </a:lnTo>
                <a:lnTo>
                  <a:pt x="4150" y="945"/>
                </a:lnTo>
                <a:lnTo>
                  <a:pt x="4138" y="945"/>
                </a:lnTo>
                <a:lnTo>
                  <a:pt x="4161" y="957"/>
                </a:lnTo>
                <a:lnTo>
                  <a:pt x="4161" y="980"/>
                </a:lnTo>
                <a:lnTo>
                  <a:pt x="4173" y="980"/>
                </a:lnTo>
                <a:lnTo>
                  <a:pt x="4173" y="992"/>
                </a:lnTo>
                <a:lnTo>
                  <a:pt x="4173" y="1004"/>
                </a:lnTo>
                <a:lnTo>
                  <a:pt x="4161" y="1004"/>
                </a:lnTo>
                <a:lnTo>
                  <a:pt x="4161" y="1015"/>
                </a:lnTo>
                <a:lnTo>
                  <a:pt x="4150" y="1015"/>
                </a:lnTo>
                <a:lnTo>
                  <a:pt x="4138" y="1027"/>
                </a:lnTo>
                <a:lnTo>
                  <a:pt x="4161" y="1039"/>
                </a:lnTo>
                <a:lnTo>
                  <a:pt x="4173" y="1039"/>
                </a:lnTo>
                <a:lnTo>
                  <a:pt x="4196" y="1039"/>
                </a:lnTo>
                <a:lnTo>
                  <a:pt x="4208" y="1039"/>
                </a:lnTo>
                <a:lnTo>
                  <a:pt x="4208" y="1051"/>
                </a:lnTo>
                <a:lnTo>
                  <a:pt x="4219" y="1051"/>
                </a:lnTo>
                <a:lnTo>
                  <a:pt x="4208" y="1062"/>
                </a:lnTo>
                <a:lnTo>
                  <a:pt x="4196" y="1062"/>
                </a:lnTo>
                <a:lnTo>
                  <a:pt x="4185" y="1062"/>
                </a:lnTo>
                <a:lnTo>
                  <a:pt x="4185" y="1074"/>
                </a:lnTo>
                <a:lnTo>
                  <a:pt x="4173" y="1086"/>
                </a:lnTo>
                <a:lnTo>
                  <a:pt x="4173" y="1109"/>
                </a:lnTo>
                <a:lnTo>
                  <a:pt x="4185" y="1097"/>
                </a:lnTo>
                <a:lnTo>
                  <a:pt x="4196" y="1109"/>
                </a:lnTo>
                <a:lnTo>
                  <a:pt x="4208" y="1109"/>
                </a:lnTo>
                <a:lnTo>
                  <a:pt x="4196" y="1132"/>
                </a:lnTo>
                <a:lnTo>
                  <a:pt x="4185" y="1156"/>
                </a:lnTo>
                <a:lnTo>
                  <a:pt x="4185" y="1179"/>
                </a:lnTo>
                <a:lnTo>
                  <a:pt x="4173" y="1191"/>
                </a:lnTo>
                <a:lnTo>
                  <a:pt x="4173" y="1214"/>
                </a:lnTo>
                <a:lnTo>
                  <a:pt x="4173" y="1249"/>
                </a:lnTo>
                <a:lnTo>
                  <a:pt x="4173" y="1261"/>
                </a:lnTo>
                <a:lnTo>
                  <a:pt x="4161" y="1261"/>
                </a:lnTo>
                <a:lnTo>
                  <a:pt x="4161" y="1272"/>
                </a:lnTo>
                <a:lnTo>
                  <a:pt x="4150" y="1296"/>
                </a:lnTo>
                <a:lnTo>
                  <a:pt x="4138" y="1307"/>
                </a:lnTo>
                <a:lnTo>
                  <a:pt x="4150" y="1319"/>
                </a:lnTo>
                <a:lnTo>
                  <a:pt x="4138" y="1319"/>
                </a:lnTo>
                <a:lnTo>
                  <a:pt x="4138" y="1331"/>
                </a:lnTo>
                <a:lnTo>
                  <a:pt x="4138" y="1342"/>
                </a:lnTo>
                <a:lnTo>
                  <a:pt x="4138" y="1354"/>
                </a:lnTo>
                <a:lnTo>
                  <a:pt x="4138" y="1377"/>
                </a:lnTo>
                <a:lnTo>
                  <a:pt x="4127" y="1377"/>
                </a:lnTo>
                <a:lnTo>
                  <a:pt x="4127" y="1389"/>
                </a:lnTo>
                <a:lnTo>
                  <a:pt x="4127" y="1412"/>
                </a:lnTo>
                <a:lnTo>
                  <a:pt x="4150" y="1424"/>
                </a:lnTo>
                <a:lnTo>
                  <a:pt x="4138" y="1436"/>
                </a:lnTo>
                <a:lnTo>
                  <a:pt x="4127" y="1448"/>
                </a:lnTo>
                <a:lnTo>
                  <a:pt x="4127" y="1471"/>
                </a:lnTo>
                <a:lnTo>
                  <a:pt x="4127" y="1494"/>
                </a:lnTo>
                <a:lnTo>
                  <a:pt x="4138" y="1506"/>
                </a:lnTo>
                <a:lnTo>
                  <a:pt x="4127" y="1541"/>
                </a:lnTo>
                <a:lnTo>
                  <a:pt x="4127" y="1553"/>
                </a:lnTo>
                <a:lnTo>
                  <a:pt x="4115" y="1564"/>
                </a:lnTo>
                <a:lnTo>
                  <a:pt x="4104" y="1599"/>
                </a:lnTo>
                <a:lnTo>
                  <a:pt x="4092" y="1634"/>
                </a:lnTo>
                <a:lnTo>
                  <a:pt x="4092" y="1646"/>
                </a:lnTo>
                <a:lnTo>
                  <a:pt x="4092" y="1658"/>
                </a:lnTo>
                <a:lnTo>
                  <a:pt x="4092" y="1669"/>
                </a:lnTo>
                <a:lnTo>
                  <a:pt x="4069" y="1669"/>
                </a:lnTo>
                <a:lnTo>
                  <a:pt x="4081" y="1693"/>
                </a:lnTo>
                <a:lnTo>
                  <a:pt x="4069" y="1704"/>
                </a:lnTo>
                <a:lnTo>
                  <a:pt x="4081" y="1716"/>
                </a:lnTo>
                <a:lnTo>
                  <a:pt x="4092" y="1728"/>
                </a:lnTo>
                <a:lnTo>
                  <a:pt x="4081" y="1751"/>
                </a:lnTo>
                <a:lnTo>
                  <a:pt x="4069" y="1763"/>
                </a:lnTo>
                <a:lnTo>
                  <a:pt x="4058" y="1763"/>
                </a:lnTo>
                <a:lnTo>
                  <a:pt x="4058" y="1774"/>
                </a:lnTo>
                <a:lnTo>
                  <a:pt x="4058" y="1786"/>
                </a:lnTo>
                <a:lnTo>
                  <a:pt x="4058" y="1774"/>
                </a:lnTo>
                <a:lnTo>
                  <a:pt x="4058" y="1763"/>
                </a:lnTo>
                <a:lnTo>
                  <a:pt x="4035" y="1774"/>
                </a:lnTo>
                <a:lnTo>
                  <a:pt x="4023" y="1774"/>
                </a:lnTo>
                <a:lnTo>
                  <a:pt x="4023" y="1786"/>
                </a:lnTo>
                <a:lnTo>
                  <a:pt x="4012" y="1810"/>
                </a:lnTo>
                <a:lnTo>
                  <a:pt x="4000" y="1821"/>
                </a:lnTo>
                <a:lnTo>
                  <a:pt x="4000" y="1833"/>
                </a:lnTo>
                <a:lnTo>
                  <a:pt x="3989" y="1821"/>
                </a:lnTo>
                <a:lnTo>
                  <a:pt x="3977" y="1821"/>
                </a:lnTo>
                <a:lnTo>
                  <a:pt x="3977" y="1833"/>
                </a:lnTo>
                <a:lnTo>
                  <a:pt x="3966" y="1845"/>
                </a:lnTo>
                <a:lnTo>
                  <a:pt x="3954" y="1868"/>
                </a:lnTo>
                <a:lnTo>
                  <a:pt x="3942" y="1880"/>
                </a:lnTo>
                <a:lnTo>
                  <a:pt x="3942" y="1891"/>
                </a:lnTo>
                <a:lnTo>
                  <a:pt x="3966" y="1891"/>
                </a:lnTo>
                <a:lnTo>
                  <a:pt x="4012" y="1903"/>
                </a:lnTo>
                <a:lnTo>
                  <a:pt x="4012" y="1915"/>
                </a:lnTo>
                <a:lnTo>
                  <a:pt x="4000" y="1915"/>
                </a:lnTo>
                <a:lnTo>
                  <a:pt x="4000" y="1926"/>
                </a:lnTo>
                <a:lnTo>
                  <a:pt x="4000" y="1938"/>
                </a:lnTo>
                <a:lnTo>
                  <a:pt x="4000" y="1961"/>
                </a:lnTo>
                <a:lnTo>
                  <a:pt x="4000" y="1973"/>
                </a:lnTo>
                <a:lnTo>
                  <a:pt x="4000" y="1985"/>
                </a:lnTo>
                <a:lnTo>
                  <a:pt x="4023" y="1996"/>
                </a:lnTo>
                <a:lnTo>
                  <a:pt x="4012" y="2008"/>
                </a:lnTo>
                <a:lnTo>
                  <a:pt x="4000" y="2020"/>
                </a:lnTo>
                <a:lnTo>
                  <a:pt x="3989" y="2020"/>
                </a:lnTo>
                <a:lnTo>
                  <a:pt x="3977" y="2020"/>
                </a:lnTo>
                <a:lnTo>
                  <a:pt x="3977" y="2031"/>
                </a:lnTo>
                <a:lnTo>
                  <a:pt x="3977" y="2043"/>
                </a:lnTo>
                <a:lnTo>
                  <a:pt x="3954" y="2043"/>
                </a:lnTo>
                <a:lnTo>
                  <a:pt x="3942" y="2043"/>
                </a:lnTo>
                <a:lnTo>
                  <a:pt x="3942" y="2055"/>
                </a:lnTo>
                <a:lnTo>
                  <a:pt x="3942" y="2066"/>
                </a:lnTo>
                <a:lnTo>
                  <a:pt x="3942" y="2078"/>
                </a:lnTo>
                <a:lnTo>
                  <a:pt x="3931" y="2101"/>
                </a:lnTo>
                <a:lnTo>
                  <a:pt x="3931" y="2113"/>
                </a:lnTo>
                <a:lnTo>
                  <a:pt x="3896" y="2113"/>
                </a:lnTo>
                <a:lnTo>
                  <a:pt x="3885" y="2113"/>
                </a:lnTo>
                <a:lnTo>
                  <a:pt x="3873" y="2125"/>
                </a:lnTo>
                <a:lnTo>
                  <a:pt x="3862" y="2136"/>
                </a:lnTo>
                <a:lnTo>
                  <a:pt x="3862" y="2148"/>
                </a:lnTo>
                <a:lnTo>
                  <a:pt x="3850" y="2148"/>
                </a:lnTo>
                <a:lnTo>
                  <a:pt x="3839" y="2148"/>
                </a:lnTo>
                <a:lnTo>
                  <a:pt x="3827" y="2183"/>
                </a:lnTo>
                <a:lnTo>
                  <a:pt x="3827" y="2218"/>
                </a:lnTo>
                <a:lnTo>
                  <a:pt x="3816" y="2230"/>
                </a:lnTo>
                <a:lnTo>
                  <a:pt x="3793" y="2230"/>
                </a:lnTo>
                <a:lnTo>
                  <a:pt x="3781" y="2230"/>
                </a:lnTo>
                <a:lnTo>
                  <a:pt x="3735" y="2242"/>
                </a:lnTo>
                <a:lnTo>
                  <a:pt x="3723" y="2242"/>
                </a:lnTo>
                <a:lnTo>
                  <a:pt x="3723" y="2253"/>
                </a:lnTo>
                <a:lnTo>
                  <a:pt x="3723" y="2277"/>
                </a:lnTo>
                <a:lnTo>
                  <a:pt x="3723" y="2288"/>
                </a:lnTo>
                <a:lnTo>
                  <a:pt x="3700" y="2277"/>
                </a:lnTo>
                <a:lnTo>
                  <a:pt x="3689" y="2312"/>
                </a:lnTo>
                <a:lnTo>
                  <a:pt x="3677" y="2312"/>
                </a:lnTo>
                <a:lnTo>
                  <a:pt x="3677" y="2335"/>
                </a:lnTo>
                <a:lnTo>
                  <a:pt x="3654" y="2358"/>
                </a:lnTo>
                <a:lnTo>
                  <a:pt x="3643" y="2370"/>
                </a:lnTo>
                <a:lnTo>
                  <a:pt x="3631" y="2382"/>
                </a:lnTo>
                <a:lnTo>
                  <a:pt x="3631" y="2393"/>
                </a:lnTo>
                <a:lnTo>
                  <a:pt x="3620" y="2405"/>
                </a:lnTo>
                <a:lnTo>
                  <a:pt x="3620" y="2440"/>
                </a:lnTo>
                <a:lnTo>
                  <a:pt x="3631" y="2440"/>
                </a:lnTo>
                <a:lnTo>
                  <a:pt x="3654" y="2487"/>
                </a:lnTo>
                <a:lnTo>
                  <a:pt x="3666" y="2487"/>
                </a:lnTo>
                <a:lnTo>
                  <a:pt x="3677" y="2498"/>
                </a:lnTo>
                <a:lnTo>
                  <a:pt x="3654" y="2510"/>
                </a:lnTo>
                <a:lnTo>
                  <a:pt x="3666" y="2557"/>
                </a:lnTo>
                <a:lnTo>
                  <a:pt x="3723" y="2557"/>
                </a:lnTo>
                <a:lnTo>
                  <a:pt x="3735" y="2568"/>
                </a:lnTo>
                <a:lnTo>
                  <a:pt x="3781" y="2545"/>
                </a:lnTo>
                <a:lnTo>
                  <a:pt x="3781" y="2568"/>
                </a:lnTo>
                <a:lnTo>
                  <a:pt x="3793" y="2580"/>
                </a:lnTo>
                <a:lnTo>
                  <a:pt x="3781" y="2592"/>
                </a:lnTo>
                <a:lnTo>
                  <a:pt x="3793" y="2615"/>
                </a:lnTo>
                <a:lnTo>
                  <a:pt x="3781" y="2615"/>
                </a:lnTo>
                <a:lnTo>
                  <a:pt x="3793" y="2639"/>
                </a:lnTo>
                <a:lnTo>
                  <a:pt x="3816" y="2662"/>
                </a:lnTo>
                <a:lnTo>
                  <a:pt x="3804" y="2662"/>
                </a:lnTo>
                <a:lnTo>
                  <a:pt x="3793" y="2685"/>
                </a:lnTo>
                <a:lnTo>
                  <a:pt x="3781" y="2697"/>
                </a:lnTo>
                <a:lnTo>
                  <a:pt x="3770" y="2709"/>
                </a:lnTo>
                <a:lnTo>
                  <a:pt x="3758" y="2744"/>
                </a:lnTo>
                <a:lnTo>
                  <a:pt x="3746" y="2767"/>
                </a:lnTo>
                <a:lnTo>
                  <a:pt x="3735" y="2767"/>
                </a:lnTo>
                <a:lnTo>
                  <a:pt x="3723" y="2779"/>
                </a:lnTo>
                <a:lnTo>
                  <a:pt x="3700" y="2779"/>
                </a:lnTo>
                <a:lnTo>
                  <a:pt x="3666" y="2779"/>
                </a:lnTo>
                <a:lnTo>
                  <a:pt x="3666" y="2790"/>
                </a:lnTo>
                <a:lnTo>
                  <a:pt x="3666" y="2814"/>
                </a:lnTo>
                <a:lnTo>
                  <a:pt x="3666" y="2825"/>
                </a:lnTo>
                <a:lnTo>
                  <a:pt x="3677" y="2837"/>
                </a:lnTo>
                <a:lnTo>
                  <a:pt x="3689" y="2849"/>
                </a:lnTo>
                <a:lnTo>
                  <a:pt x="3677" y="2860"/>
                </a:lnTo>
                <a:lnTo>
                  <a:pt x="3677" y="2884"/>
                </a:lnTo>
                <a:lnTo>
                  <a:pt x="3677" y="2895"/>
                </a:lnTo>
                <a:lnTo>
                  <a:pt x="3666" y="2919"/>
                </a:lnTo>
                <a:lnTo>
                  <a:pt x="3654" y="2930"/>
                </a:lnTo>
                <a:lnTo>
                  <a:pt x="3631" y="2966"/>
                </a:lnTo>
                <a:lnTo>
                  <a:pt x="3654" y="2977"/>
                </a:lnTo>
                <a:lnTo>
                  <a:pt x="3700" y="3001"/>
                </a:lnTo>
                <a:lnTo>
                  <a:pt x="3723" y="3047"/>
                </a:lnTo>
                <a:lnTo>
                  <a:pt x="3712" y="3059"/>
                </a:lnTo>
                <a:lnTo>
                  <a:pt x="3700" y="3059"/>
                </a:lnTo>
                <a:lnTo>
                  <a:pt x="3677" y="3082"/>
                </a:lnTo>
                <a:lnTo>
                  <a:pt x="3689" y="3094"/>
                </a:lnTo>
                <a:lnTo>
                  <a:pt x="3712" y="3106"/>
                </a:lnTo>
                <a:lnTo>
                  <a:pt x="3712" y="3117"/>
                </a:lnTo>
                <a:lnTo>
                  <a:pt x="3712" y="3141"/>
                </a:lnTo>
                <a:lnTo>
                  <a:pt x="3712" y="3152"/>
                </a:lnTo>
                <a:lnTo>
                  <a:pt x="3746" y="3187"/>
                </a:lnTo>
                <a:lnTo>
                  <a:pt x="3735" y="3199"/>
                </a:lnTo>
                <a:lnTo>
                  <a:pt x="3723" y="3222"/>
                </a:lnTo>
                <a:lnTo>
                  <a:pt x="3735" y="3234"/>
                </a:lnTo>
                <a:lnTo>
                  <a:pt x="3723" y="3246"/>
                </a:lnTo>
                <a:lnTo>
                  <a:pt x="3723" y="3257"/>
                </a:lnTo>
                <a:lnTo>
                  <a:pt x="3735" y="3269"/>
                </a:lnTo>
                <a:lnTo>
                  <a:pt x="3712" y="3269"/>
                </a:lnTo>
                <a:lnTo>
                  <a:pt x="3712" y="3292"/>
                </a:lnTo>
                <a:lnTo>
                  <a:pt x="3689" y="3292"/>
                </a:lnTo>
                <a:lnTo>
                  <a:pt x="3677" y="3281"/>
                </a:lnTo>
                <a:lnTo>
                  <a:pt x="3666" y="3304"/>
                </a:lnTo>
                <a:lnTo>
                  <a:pt x="3654" y="3292"/>
                </a:lnTo>
                <a:lnTo>
                  <a:pt x="3643" y="3304"/>
                </a:lnTo>
                <a:lnTo>
                  <a:pt x="3643" y="3327"/>
                </a:lnTo>
                <a:lnTo>
                  <a:pt x="3643" y="3351"/>
                </a:lnTo>
                <a:lnTo>
                  <a:pt x="3631" y="3351"/>
                </a:lnTo>
                <a:lnTo>
                  <a:pt x="3631" y="3374"/>
                </a:lnTo>
                <a:lnTo>
                  <a:pt x="3631" y="3398"/>
                </a:lnTo>
                <a:lnTo>
                  <a:pt x="3620" y="3409"/>
                </a:lnTo>
                <a:lnTo>
                  <a:pt x="3631" y="3409"/>
                </a:lnTo>
                <a:lnTo>
                  <a:pt x="3608" y="3433"/>
                </a:lnTo>
                <a:lnTo>
                  <a:pt x="3585" y="3444"/>
                </a:lnTo>
                <a:lnTo>
                  <a:pt x="3551" y="3444"/>
                </a:lnTo>
                <a:lnTo>
                  <a:pt x="3562" y="3456"/>
                </a:lnTo>
                <a:lnTo>
                  <a:pt x="3551" y="3468"/>
                </a:lnTo>
                <a:lnTo>
                  <a:pt x="3551" y="3479"/>
                </a:lnTo>
                <a:lnTo>
                  <a:pt x="3539" y="3479"/>
                </a:lnTo>
                <a:lnTo>
                  <a:pt x="3504" y="3468"/>
                </a:lnTo>
                <a:lnTo>
                  <a:pt x="3493" y="3479"/>
                </a:lnTo>
                <a:lnTo>
                  <a:pt x="3504" y="3479"/>
                </a:lnTo>
                <a:lnTo>
                  <a:pt x="3481" y="3491"/>
                </a:lnTo>
                <a:lnTo>
                  <a:pt x="3481" y="3503"/>
                </a:lnTo>
                <a:lnTo>
                  <a:pt x="3493" y="3514"/>
                </a:lnTo>
                <a:lnTo>
                  <a:pt x="3493" y="3526"/>
                </a:lnTo>
                <a:lnTo>
                  <a:pt x="3481" y="3538"/>
                </a:lnTo>
                <a:lnTo>
                  <a:pt x="3481" y="3573"/>
                </a:lnTo>
                <a:lnTo>
                  <a:pt x="3493" y="3584"/>
                </a:lnTo>
                <a:lnTo>
                  <a:pt x="3504" y="3573"/>
                </a:lnTo>
                <a:lnTo>
                  <a:pt x="3516" y="3584"/>
                </a:lnTo>
                <a:lnTo>
                  <a:pt x="3504" y="3584"/>
                </a:lnTo>
                <a:lnTo>
                  <a:pt x="3516" y="3596"/>
                </a:lnTo>
                <a:lnTo>
                  <a:pt x="3516" y="3608"/>
                </a:lnTo>
                <a:lnTo>
                  <a:pt x="3516" y="3619"/>
                </a:lnTo>
                <a:lnTo>
                  <a:pt x="3516" y="3631"/>
                </a:lnTo>
                <a:lnTo>
                  <a:pt x="3527" y="3631"/>
                </a:lnTo>
                <a:lnTo>
                  <a:pt x="3516" y="3643"/>
                </a:lnTo>
                <a:lnTo>
                  <a:pt x="3516" y="3654"/>
                </a:lnTo>
                <a:lnTo>
                  <a:pt x="3516" y="3666"/>
                </a:lnTo>
                <a:lnTo>
                  <a:pt x="3527" y="3654"/>
                </a:lnTo>
                <a:lnTo>
                  <a:pt x="3539" y="3654"/>
                </a:lnTo>
                <a:lnTo>
                  <a:pt x="3527" y="3666"/>
                </a:lnTo>
                <a:lnTo>
                  <a:pt x="3539" y="3678"/>
                </a:lnTo>
                <a:lnTo>
                  <a:pt x="3551" y="3678"/>
                </a:lnTo>
                <a:lnTo>
                  <a:pt x="3551" y="3666"/>
                </a:lnTo>
                <a:lnTo>
                  <a:pt x="3551" y="3654"/>
                </a:lnTo>
                <a:lnTo>
                  <a:pt x="3562" y="3678"/>
                </a:lnTo>
                <a:lnTo>
                  <a:pt x="3574" y="3689"/>
                </a:lnTo>
                <a:lnTo>
                  <a:pt x="3597" y="3689"/>
                </a:lnTo>
                <a:lnTo>
                  <a:pt x="3608" y="3701"/>
                </a:lnTo>
                <a:lnTo>
                  <a:pt x="3597" y="3701"/>
                </a:lnTo>
                <a:lnTo>
                  <a:pt x="3585" y="3701"/>
                </a:lnTo>
                <a:lnTo>
                  <a:pt x="3574" y="3701"/>
                </a:lnTo>
                <a:lnTo>
                  <a:pt x="3574" y="3713"/>
                </a:lnTo>
                <a:lnTo>
                  <a:pt x="3585" y="3725"/>
                </a:lnTo>
                <a:lnTo>
                  <a:pt x="3597" y="3725"/>
                </a:lnTo>
                <a:lnTo>
                  <a:pt x="3585" y="3736"/>
                </a:lnTo>
                <a:lnTo>
                  <a:pt x="3585" y="3748"/>
                </a:lnTo>
                <a:lnTo>
                  <a:pt x="3597" y="3748"/>
                </a:lnTo>
                <a:lnTo>
                  <a:pt x="3608" y="3760"/>
                </a:lnTo>
                <a:lnTo>
                  <a:pt x="3608" y="3771"/>
                </a:lnTo>
                <a:lnTo>
                  <a:pt x="3608" y="3783"/>
                </a:lnTo>
                <a:lnTo>
                  <a:pt x="3608" y="3795"/>
                </a:lnTo>
                <a:lnTo>
                  <a:pt x="3620" y="3795"/>
                </a:lnTo>
                <a:lnTo>
                  <a:pt x="3631" y="3795"/>
                </a:lnTo>
                <a:lnTo>
                  <a:pt x="3620" y="3806"/>
                </a:lnTo>
                <a:lnTo>
                  <a:pt x="3620" y="3818"/>
                </a:lnTo>
                <a:lnTo>
                  <a:pt x="3608" y="3830"/>
                </a:lnTo>
                <a:lnTo>
                  <a:pt x="3608" y="3841"/>
                </a:lnTo>
                <a:lnTo>
                  <a:pt x="3597" y="3853"/>
                </a:lnTo>
                <a:lnTo>
                  <a:pt x="3608" y="3865"/>
                </a:lnTo>
                <a:lnTo>
                  <a:pt x="3597" y="3876"/>
                </a:lnTo>
                <a:lnTo>
                  <a:pt x="3585" y="3876"/>
                </a:lnTo>
                <a:lnTo>
                  <a:pt x="3574" y="3900"/>
                </a:lnTo>
                <a:lnTo>
                  <a:pt x="3574" y="3911"/>
                </a:lnTo>
                <a:lnTo>
                  <a:pt x="3562" y="3911"/>
                </a:lnTo>
                <a:lnTo>
                  <a:pt x="3574" y="3923"/>
                </a:lnTo>
                <a:lnTo>
                  <a:pt x="3574" y="3935"/>
                </a:lnTo>
                <a:lnTo>
                  <a:pt x="3574" y="3946"/>
                </a:lnTo>
                <a:lnTo>
                  <a:pt x="3562" y="3958"/>
                </a:lnTo>
                <a:lnTo>
                  <a:pt x="3551" y="3970"/>
                </a:lnTo>
                <a:lnTo>
                  <a:pt x="3562" y="3981"/>
                </a:lnTo>
                <a:lnTo>
                  <a:pt x="3574" y="3981"/>
                </a:lnTo>
                <a:lnTo>
                  <a:pt x="3585" y="3981"/>
                </a:lnTo>
                <a:lnTo>
                  <a:pt x="3574" y="3993"/>
                </a:lnTo>
                <a:lnTo>
                  <a:pt x="3574" y="4005"/>
                </a:lnTo>
                <a:lnTo>
                  <a:pt x="3574" y="4016"/>
                </a:lnTo>
                <a:lnTo>
                  <a:pt x="3574" y="4028"/>
                </a:lnTo>
                <a:lnTo>
                  <a:pt x="3585" y="4028"/>
                </a:lnTo>
                <a:lnTo>
                  <a:pt x="3585" y="4040"/>
                </a:lnTo>
                <a:lnTo>
                  <a:pt x="3585" y="4051"/>
                </a:lnTo>
                <a:lnTo>
                  <a:pt x="3597" y="4051"/>
                </a:lnTo>
                <a:lnTo>
                  <a:pt x="3597" y="4063"/>
                </a:lnTo>
                <a:lnTo>
                  <a:pt x="3597" y="4075"/>
                </a:lnTo>
                <a:lnTo>
                  <a:pt x="3620" y="4086"/>
                </a:lnTo>
                <a:lnTo>
                  <a:pt x="3608" y="4098"/>
                </a:lnTo>
                <a:lnTo>
                  <a:pt x="3597" y="4110"/>
                </a:lnTo>
                <a:lnTo>
                  <a:pt x="3585" y="4122"/>
                </a:lnTo>
                <a:lnTo>
                  <a:pt x="3585" y="4133"/>
                </a:lnTo>
                <a:lnTo>
                  <a:pt x="3574" y="4133"/>
                </a:lnTo>
                <a:lnTo>
                  <a:pt x="3574" y="4145"/>
                </a:lnTo>
                <a:lnTo>
                  <a:pt x="3551" y="4157"/>
                </a:lnTo>
                <a:lnTo>
                  <a:pt x="3551" y="4180"/>
                </a:lnTo>
                <a:lnTo>
                  <a:pt x="3551" y="4192"/>
                </a:lnTo>
                <a:lnTo>
                  <a:pt x="3551" y="4203"/>
                </a:lnTo>
                <a:lnTo>
                  <a:pt x="3539" y="4203"/>
                </a:lnTo>
                <a:lnTo>
                  <a:pt x="3527" y="4203"/>
                </a:lnTo>
                <a:lnTo>
                  <a:pt x="3504" y="4215"/>
                </a:lnTo>
                <a:lnTo>
                  <a:pt x="3493" y="4238"/>
                </a:lnTo>
                <a:lnTo>
                  <a:pt x="3481" y="4227"/>
                </a:lnTo>
                <a:lnTo>
                  <a:pt x="3470" y="4227"/>
                </a:lnTo>
                <a:lnTo>
                  <a:pt x="3470" y="4238"/>
                </a:lnTo>
                <a:lnTo>
                  <a:pt x="3470" y="4250"/>
                </a:lnTo>
                <a:lnTo>
                  <a:pt x="3458" y="4250"/>
                </a:lnTo>
                <a:lnTo>
                  <a:pt x="3458" y="4238"/>
                </a:lnTo>
                <a:lnTo>
                  <a:pt x="3447" y="4238"/>
                </a:lnTo>
                <a:lnTo>
                  <a:pt x="3458" y="4250"/>
                </a:lnTo>
                <a:lnTo>
                  <a:pt x="3458" y="4262"/>
                </a:lnTo>
                <a:lnTo>
                  <a:pt x="3470" y="4273"/>
                </a:lnTo>
                <a:lnTo>
                  <a:pt x="3458" y="4273"/>
                </a:lnTo>
                <a:lnTo>
                  <a:pt x="3458" y="4285"/>
                </a:lnTo>
                <a:lnTo>
                  <a:pt x="3424" y="4297"/>
                </a:lnTo>
                <a:lnTo>
                  <a:pt x="3401" y="4297"/>
                </a:lnTo>
                <a:lnTo>
                  <a:pt x="3389" y="4285"/>
                </a:lnTo>
                <a:lnTo>
                  <a:pt x="3378" y="4285"/>
                </a:lnTo>
                <a:lnTo>
                  <a:pt x="3320" y="4308"/>
                </a:lnTo>
                <a:lnTo>
                  <a:pt x="3274" y="4355"/>
                </a:lnTo>
                <a:lnTo>
                  <a:pt x="3251" y="4355"/>
                </a:lnTo>
                <a:lnTo>
                  <a:pt x="3251" y="4343"/>
                </a:lnTo>
                <a:lnTo>
                  <a:pt x="3251" y="4332"/>
                </a:lnTo>
                <a:lnTo>
                  <a:pt x="3251" y="4320"/>
                </a:lnTo>
                <a:lnTo>
                  <a:pt x="3251" y="4308"/>
                </a:lnTo>
                <a:lnTo>
                  <a:pt x="3239" y="4308"/>
                </a:lnTo>
                <a:lnTo>
                  <a:pt x="3239" y="4297"/>
                </a:lnTo>
                <a:lnTo>
                  <a:pt x="3239" y="4285"/>
                </a:lnTo>
                <a:lnTo>
                  <a:pt x="3182" y="4285"/>
                </a:lnTo>
                <a:lnTo>
                  <a:pt x="3170" y="4297"/>
                </a:lnTo>
                <a:lnTo>
                  <a:pt x="3147" y="4297"/>
                </a:lnTo>
                <a:lnTo>
                  <a:pt x="3136" y="4297"/>
                </a:lnTo>
                <a:lnTo>
                  <a:pt x="3112" y="4297"/>
                </a:lnTo>
                <a:lnTo>
                  <a:pt x="3089" y="4285"/>
                </a:lnTo>
                <a:lnTo>
                  <a:pt x="3089" y="4273"/>
                </a:lnTo>
                <a:lnTo>
                  <a:pt x="3066" y="4262"/>
                </a:lnTo>
                <a:lnTo>
                  <a:pt x="3055" y="4262"/>
                </a:lnTo>
                <a:lnTo>
                  <a:pt x="3043" y="4250"/>
                </a:lnTo>
                <a:lnTo>
                  <a:pt x="3020" y="4250"/>
                </a:lnTo>
                <a:lnTo>
                  <a:pt x="3020" y="4238"/>
                </a:lnTo>
                <a:lnTo>
                  <a:pt x="3009" y="4215"/>
                </a:lnTo>
                <a:lnTo>
                  <a:pt x="2997" y="4215"/>
                </a:lnTo>
                <a:lnTo>
                  <a:pt x="2997" y="4203"/>
                </a:lnTo>
                <a:lnTo>
                  <a:pt x="2997" y="4180"/>
                </a:lnTo>
                <a:lnTo>
                  <a:pt x="2963" y="4180"/>
                </a:lnTo>
                <a:lnTo>
                  <a:pt x="2917" y="4192"/>
                </a:lnTo>
                <a:lnTo>
                  <a:pt x="2928" y="4192"/>
                </a:lnTo>
                <a:lnTo>
                  <a:pt x="2917" y="4192"/>
                </a:lnTo>
                <a:lnTo>
                  <a:pt x="2917" y="4203"/>
                </a:lnTo>
                <a:lnTo>
                  <a:pt x="2905" y="4215"/>
                </a:lnTo>
                <a:lnTo>
                  <a:pt x="2905" y="4227"/>
                </a:lnTo>
                <a:lnTo>
                  <a:pt x="2893" y="4238"/>
                </a:lnTo>
                <a:lnTo>
                  <a:pt x="2882" y="4250"/>
                </a:lnTo>
                <a:lnTo>
                  <a:pt x="2882" y="4262"/>
                </a:lnTo>
                <a:lnTo>
                  <a:pt x="2882" y="4273"/>
                </a:lnTo>
                <a:lnTo>
                  <a:pt x="2870" y="4285"/>
                </a:lnTo>
                <a:lnTo>
                  <a:pt x="2870" y="4308"/>
                </a:lnTo>
                <a:lnTo>
                  <a:pt x="2859" y="4308"/>
                </a:lnTo>
                <a:lnTo>
                  <a:pt x="2859" y="4320"/>
                </a:lnTo>
                <a:lnTo>
                  <a:pt x="2870" y="4332"/>
                </a:lnTo>
                <a:lnTo>
                  <a:pt x="2870" y="4343"/>
                </a:lnTo>
                <a:lnTo>
                  <a:pt x="2859" y="4355"/>
                </a:lnTo>
                <a:lnTo>
                  <a:pt x="2870" y="4378"/>
                </a:lnTo>
                <a:lnTo>
                  <a:pt x="2847" y="4378"/>
                </a:lnTo>
                <a:lnTo>
                  <a:pt x="2836" y="4390"/>
                </a:lnTo>
                <a:lnTo>
                  <a:pt x="2801" y="4402"/>
                </a:lnTo>
                <a:lnTo>
                  <a:pt x="2790" y="4413"/>
                </a:lnTo>
                <a:lnTo>
                  <a:pt x="2778" y="4413"/>
                </a:lnTo>
                <a:lnTo>
                  <a:pt x="2778" y="4425"/>
                </a:lnTo>
                <a:lnTo>
                  <a:pt x="2767" y="4425"/>
                </a:lnTo>
                <a:lnTo>
                  <a:pt x="2767" y="4437"/>
                </a:lnTo>
                <a:lnTo>
                  <a:pt x="2744" y="4425"/>
                </a:lnTo>
                <a:lnTo>
                  <a:pt x="2744" y="4402"/>
                </a:lnTo>
                <a:lnTo>
                  <a:pt x="2732" y="4402"/>
                </a:lnTo>
                <a:lnTo>
                  <a:pt x="2686" y="4402"/>
                </a:lnTo>
                <a:lnTo>
                  <a:pt x="2674" y="4413"/>
                </a:lnTo>
                <a:lnTo>
                  <a:pt x="2674" y="4425"/>
                </a:lnTo>
                <a:lnTo>
                  <a:pt x="2663" y="4425"/>
                </a:lnTo>
                <a:lnTo>
                  <a:pt x="2674" y="4425"/>
                </a:lnTo>
                <a:lnTo>
                  <a:pt x="2663" y="4425"/>
                </a:lnTo>
                <a:lnTo>
                  <a:pt x="2651" y="4437"/>
                </a:lnTo>
                <a:lnTo>
                  <a:pt x="2663" y="4448"/>
                </a:lnTo>
                <a:lnTo>
                  <a:pt x="2674" y="4460"/>
                </a:lnTo>
                <a:lnTo>
                  <a:pt x="2663" y="4460"/>
                </a:lnTo>
                <a:lnTo>
                  <a:pt x="2674" y="4472"/>
                </a:lnTo>
                <a:lnTo>
                  <a:pt x="2663" y="4484"/>
                </a:lnTo>
                <a:lnTo>
                  <a:pt x="2663" y="4495"/>
                </a:lnTo>
                <a:lnTo>
                  <a:pt x="2663" y="4507"/>
                </a:lnTo>
                <a:lnTo>
                  <a:pt x="2663" y="4519"/>
                </a:lnTo>
                <a:lnTo>
                  <a:pt x="2674" y="4530"/>
                </a:lnTo>
                <a:lnTo>
                  <a:pt x="2686" y="4530"/>
                </a:lnTo>
                <a:lnTo>
                  <a:pt x="2709" y="4530"/>
                </a:lnTo>
                <a:lnTo>
                  <a:pt x="2709" y="4542"/>
                </a:lnTo>
                <a:lnTo>
                  <a:pt x="2721" y="4542"/>
                </a:lnTo>
                <a:lnTo>
                  <a:pt x="2732" y="4542"/>
                </a:lnTo>
                <a:lnTo>
                  <a:pt x="2744" y="4554"/>
                </a:lnTo>
                <a:lnTo>
                  <a:pt x="2755" y="4542"/>
                </a:lnTo>
                <a:lnTo>
                  <a:pt x="2755" y="4530"/>
                </a:lnTo>
                <a:lnTo>
                  <a:pt x="2778" y="4530"/>
                </a:lnTo>
                <a:lnTo>
                  <a:pt x="2790" y="4530"/>
                </a:lnTo>
                <a:lnTo>
                  <a:pt x="2790" y="4542"/>
                </a:lnTo>
                <a:lnTo>
                  <a:pt x="2790" y="4554"/>
                </a:lnTo>
                <a:lnTo>
                  <a:pt x="2790" y="4565"/>
                </a:lnTo>
                <a:lnTo>
                  <a:pt x="2790" y="4577"/>
                </a:lnTo>
                <a:lnTo>
                  <a:pt x="2790" y="4589"/>
                </a:lnTo>
                <a:lnTo>
                  <a:pt x="2778" y="4600"/>
                </a:lnTo>
                <a:lnTo>
                  <a:pt x="2778" y="4612"/>
                </a:lnTo>
                <a:lnTo>
                  <a:pt x="2790" y="4612"/>
                </a:lnTo>
                <a:lnTo>
                  <a:pt x="2790" y="4624"/>
                </a:lnTo>
                <a:lnTo>
                  <a:pt x="2790" y="4635"/>
                </a:lnTo>
                <a:lnTo>
                  <a:pt x="2790" y="4647"/>
                </a:lnTo>
                <a:lnTo>
                  <a:pt x="2790" y="4659"/>
                </a:lnTo>
                <a:lnTo>
                  <a:pt x="2801" y="4659"/>
                </a:lnTo>
                <a:lnTo>
                  <a:pt x="2790" y="4682"/>
                </a:lnTo>
                <a:lnTo>
                  <a:pt x="2790" y="4694"/>
                </a:lnTo>
                <a:lnTo>
                  <a:pt x="2778" y="4717"/>
                </a:lnTo>
                <a:lnTo>
                  <a:pt x="2778" y="4729"/>
                </a:lnTo>
                <a:lnTo>
                  <a:pt x="2790" y="4740"/>
                </a:lnTo>
                <a:lnTo>
                  <a:pt x="2801" y="4729"/>
                </a:lnTo>
                <a:lnTo>
                  <a:pt x="2813" y="4740"/>
                </a:lnTo>
                <a:lnTo>
                  <a:pt x="2824" y="4752"/>
                </a:lnTo>
                <a:lnTo>
                  <a:pt x="2824" y="4764"/>
                </a:lnTo>
                <a:lnTo>
                  <a:pt x="2813" y="4775"/>
                </a:lnTo>
                <a:lnTo>
                  <a:pt x="2813" y="4787"/>
                </a:lnTo>
                <a:lnTo>
                  <a:pt x="2824" y="4787"/>
                </a:lnTo>
                <a:lnTo>
                  <a:pt x="2824" y="4799"/>
                </a:lnTo>
                <a:lnTo>
                  <a:pt x="2813" y="4799"/>
                </a:lnTo>
                <a:lnTo>
                  <a:pt x="2801" y="4810"/>
                </a:lnTo>
                <a:lnTo>
                  <a:pt x="2790" y="4810"/>
                </a:lnTo>
                <a:lnTo>
                  <a:pt x="2801" y="4822"/>
                </a:lnTo>
                <a:lnTo>
                  <a:pt x="2778" y="4822"/>
                </a:lnTo>
                <a:lnTo>
                  <a:pt x="2755" y="4834"/>
                </a:lnTo>
                <a:lnTo>
                  <a:pt x="2744" y="4834"/>
                </a:lnTo>
                <a:lnTo>
                  <a:pt x="2732" y="4834"/>
                </a:lnTo>
                <a:lnTo>
                  <a:pt x="2732" y="4846"/>
                </a:lnTo>
                <a:lnTo>
                  <a:pt x="2732" y="4857"/>
                </a:lnTo>
                <a:lnTo>
                  <a:pt x="2721" y="4857"/>
                </a:lnTo>
                <a:lnTo>
                  <a:pt x="2721" y="4869"/>
                </a:lnTo>
                <a:lnTo>
                  <a:pt x="2721" y="4857"/>
                </a:lnTo>
                <a:lnTo>
                  <a:pt x="2721" y="4869"/>
                </a:lnTo>
                <a:lnTo>
                  <a:pt x="2732" y="4869"/>
                </a:lnTo>
                <a:lnTo>
                  <a:pt x="2744" y="4904"/>
                </a:lnTo>
                <a:lnTo>
                  <a:pt x="2767" y="4916"/>
                </a:lnTo>
                <a:lnTo>
                  <a:pt x="2778" y="4927"/>
                </a:lnTo>
                <a:lnTo>
                  <a:pt x="2790" y="4951"/>
                </a:lnTo>
                <a:lnTo>
                  <a:pt x="2801" y="4962"/>
                </a:lnTo>
                <a:lnTo>
                  <a:pt x="2813" y="4974"/>
                </a:lnTo>
                <a:lnTo>
                  <a:pt x="2824" y="4997"/>
                </a:lnTo>
                <a:lnTo>
                  <a:pt x="2813" y="4997"/>
                </a:lnTo>
                <a:lnTo>
                  <a:pt x="2824" y="5009"/>
                </a:lnTo>
                <a:lnTo>
                  <a:pt x="2813" y="5009"/>
                </a:lnTo>
                <a:lnTo>
                  <a:pt x="2813" y="5021"/>
                </a:lnTo>
                <a:lnTo>
                  <a:pt x="2813" y="5009"/>
                </a:lnTo>
                <a:lnTo>
                  <a:pt x="2813" y="5021"/>
                </a:lnTo>
                <a:lnTo>
                  <a:pt x="2813" y="5009"/>
                </a:lnTo>
                <a:lnTo>
                  <a:pt x="2790" y="5021"/>
                </a:lnTo>
                <a:lnTo>
                  <a:pt x="2778" y="5032"/>
                </a:lnTo>
                <a:lnTo>
                  <a:pt x="2767" y="5032"/>
                </a:lnTo>
                <a:lnTo>
                  <a:pt x="2767" y="5044"/>
                </a:lnTo>
                <a:lnTo>
                  <a:pt x="2744" y="5056"/>
                </a:lnTo>
                <a:lnTo>
                  <a:pt x="2744" y="5067"/>
                </a:lnTo>
                <a:lnTo>
                  <a:pt x="2732" y="5067"/>
                </a:lnTo>
                <a:lnTo>
                  <a:pt x="2732" y="5079"/>
                </a:lnTo>
                <a:lnTo>
                  <a:pt x="2732" y="5091"/>
                </a:lnTo>
                <a:lnTo>
                  <a:pt x="2721" y="5102"/>
                </a:lnTo>
                <a:lnTo>
                  <a:pt x="2721" y="5091"/>
                </a:lnTo>
                <a:lnTo>
                  <a:pt x="2721" y="5102"/>
                </a:lnTo>
                <a:lnTo>
                  <a:pt x="2721" y="5114"/>
                </a:lnTo>
                <a:lnTo>
                  <a:pt x="2721" y="5126"/>
                </a:lnTo>
                <a:lnTo>
                  <a:pt x="2709" y="5114"/>
                </a:lnTo>
                <a:lnTo>
                  <a:pt x="2709" y="5126"/>
                </a:lnTo>
                <a:lnTo>
                  <a:pt x="2698" y="5114"/>
                </a:lnTo>
                <a:lnTo>
                  <a:pt x="2698" y="5126"/>
                </a:lnTo>
                <a:lnTo>
                  <a:pt x="2686" y="5126"/>
                </a:lnTo>
                <a:lnTo>
                  <a:pt x="2698" y="5126"/>
                </a:lnTo>
                <a:lnTo>
                  <a:pt x="2698" y="5137"/>
                </a:lnTo>
                <a:lnTo>
                  <a:pt x="2686" y="5137"/>
                </a:lnTo>
                <a:lnTo>
                  <a:pt x="2686" y="5126"/>
                </a:lnTo>
                <a:lnTo>
                  <a:pt x="2686" y="5137"/>
                </a:lnTo>
                <a:lnTo>
                  <a:pt x="2674" y="5126"/>
                </a:lnTo>
                <a:lnTo>
                  <a:pt x="2674" y="5137"/>
                </a:lnTo>
                <a:lnTo>
                  <a:pt x="2663" y="5137"/>
                </a:lnTo>
                <a:lnTo>
                  <a:pt x="2663" y="5149"/>
                </a:lnTo>
                <a:lnTo>
                  <a:pt x="2651" y="5149"/>
                </a:lnTo>
                <a:lnTo>
                  <a:pt x="2651" y="5161"/>
                </a:lnTo>
                <a:lnTo>
                  <a:pt x="2663" y="5172"/>
                </a:lnTo>
                <a:lnTo>
                  <a:pt x="2674" y="5196"/>
                </a:lnTo>
                <a:lnTo>
                  <a:pt x="2674" y="5219"/>
                </a:lnTo>
                <a:lnTo>
                  <a:pt x="2663" y="5219"/>
                </a:lnTo>
                <a:lnTo>
                  <a:pt x="2605" y="5266"/>
                </a:lnTo>
                <a:lnTo>
                  <a:pt x="2571" y="5278"/>
                </a:lnTo>
                <a:lnTo>
                  <a:pt x="2559" y="5278"/>
                </a:lnTo>
                <a:lnTo>
                  <a:pt x="2548" y="5266"/>
                </a:lnTo>
                <a:lnTo>
                  <a:pt x="2536" y="5278"/>
                </a:lnTo>
                <a:lnTo>
                  <a:pt x="2525" y="5278"/>
                </a:lnTo>
                <a:lnTo>
                  <a:pt x="2513" y="5289"/>
                </a:lnTo>
                <a:lnTo>
                  <a:pt x="2502" y="5289"/>
                </a:lnTo>
                <a:lnTo>
                  <a:pt x="2490" y="5289"/>
                </a:lnTo>
                <a:lnTo>
                  <a:pt x="2455" y="5278"/>
                </a:lnTo>
                <a:lnTo>
                  <a:pt x="2432" y="5254"/>
                </a:lnTo>
                <a:lnTo>
                  <a:pt x="2432" y="5266"/>
                </a:lnTo>
                <a:lnTo>
                  <a:pt x="2421" y="5336"/>
                </a:lnTo>
                <a:lnTo>
                  <a:pt x="2421" y="5348"/>
                </a:lnTo>
                <a:lnTo>
                  <a:pt x="2409" y="5359"/>
                </a:lnTo>
                <a:lnTo>
                  <a:pt x="2409" y="5371"/>
                </a:lnTo>
                <a:lnTo>
                  <a:pt x="2398" y="5394"/>
                </a:lnTo>
                <a:lnTo>
                  <a:pt x="2398" y="5406"/>
                </a:lnTo>
                <a:lnTo>
                  <a:pt x="2398" y="5429"/>
                </a:lnTo>
                <a:lnTo>
                  <a:pt x="2398" y="5441"/>
                </a:lnTo>
                <a:lnTo>
                  <a:pt x="2398" y="5453"/>
                </a:lnTo>
                <a:lnTo>
                  <a:pt x="2386" y="5453"/>
                </a:lnTo>
                <a:lnTo>
                  <a:pt x="2386" y="5476"/>
                </a:lnTo>
                <a:lnTo>
                  <a:pt x="2375" y="5488"/>
                </a:lnTo>
                <a:lnTo>
                  <a:pt x="2363" y="5488"/>
                </a:lnTo>
                <a:lnTo>
                  <a:pt x="2363" y="5499"/>
                </a:lnTo>
                <a:lnTo>
                  <a:pt x="2352" y="5499"/>
                </a:lnTo>
                <a:lnTo>
                  <a:pt x="2340" y="5499"/>
                </a:lnTo>
                <a:lnTo>
                  <a:pt x="2317" y="5546"/>
                </a:lnTo>
                <a:lnTo>
                  <a:pt x="2340" y="5605"/>
                </a:lnTo>
                <a:lnTo>
                  <a:pt x="2329" y="5616"/>
                </a:lnTo>
                <a:lnTo>
                  <a:pt x="2329" y="5605"/>
                </a:lnTo>
                <a:lnTo>
                  <a:pt x="2317" y="5593"/>
                </a:lnTo>
                <a:lnTo>
                  <a:pt x="2317" y="5605"/>
                </a:lnTo>
                <a:lnTo>
                  <a:pt x="2306" y="5605"/>
                </a:lnTo>
                <a:lnTo>
                  <a:pt x="2306" y="5616"/>
                </a:lnTo>
                <a:lnTo>
                  <a:pt x="2294" y="5616"/>
                </a:lnTo>
                <a:lnTo>
                  <a:pt x="2271" y="5651"/>
                </a:lnTo>
                <a:lnTo>
                  <a:pt x="2248" y="5663"/>
                </a:lnTo>
                <a:lnTo>
                  <a:pt x="2236" y="5663"/>
                </a:lnTo>
                <a:lnTo>
                  <a:pt x="2213" y="5663"/>
                </a:lnTo>
                <a:lnTo>
                  <a:pt x="2190" y="5663"/>
                </a:lnTo>
                <a:lnTo>
                  <a:pt x="2190" y="5675"/>
                </a:lnTo>
                <a:lnTo>
                  <a:pt x="2179" y="5675"/>
                </a:lnTo>
                <a:lnTo>
                  <a:pt x="2167" y="5675"/>
                </a:lnTo>
                <a:lnTo>
                  <a:pt x="2144" y="5675"/>
                </a:lnTo>
                <a:lnTo>
                  <a:pt x="2133" y="5663"/>
                </a:lnTo>
                <a:lnTo>
                  <a:pt x="2121" y="5675"/>
                </a:lnTo>
                <a:lnTo>
                  <a:pt x="2121" y="5698"/>
                </a:lnTo>
                <a:lnTo>
                  <a:pt x="2121" y="5733"/>
                </a:lnTo>
                <a:lnTo>
                  <a:pt x="2110" y="5745"/>
                </a:lnTo>
                <a:lnTo>
                  <a:pt x="2098" y="5756"/>
                </a:lnTo>
                <a:lnTo>
                  <a:pt x="2087" y="5780"/>
                </a:lnTo>
                <a:lnTo>
                  <a:pt x="2075" y="5768"/>
                </a:lnTo>
                <a:lnTo>
                  <a:pt x="2064" y="5768"/>
                </a:lnTo>
                <a:lnTo>
                  <a:pt x="2040" y="5791"/>
                </a:lnTo>
                <a:lnTo>
                  <a:pt x="2029" y="5791"/>
                </a:lnTo>
                <a:lnTo>
                  <a:pt x="2017" y="5791"/>
                </a:lnTo>
                <a:lnTo>
                  <a:pt x="2017" y="5803"/>
                </a:lnTo>
                <a:lnTo>
                  <a:pt x="2017" y="5815"/>
                </a:lnTo>
                <a:lnTo>
                  <a:pt x="2006" y="5815"/>
                </a:lnTo>
                <a:lnTo>
                  <a:pt x="2006" y="5826"/>
                </a:lnTo>
                <a:lnTo>
                  <a:pt x="2017" y="5838"/>
                </a:lnTo>
                <a:lnTo>
                  <a:pt x="2006" y="5838"/>
                </a:lnTo>
                <a:lnTo>
                  <a:pt x="2006" y="5850"/>
                </a:lnTo>
                <a:lnTo>
                  <a:pt x="2006" y="5861"/>
                </a:lnTo>
                <a:lnTo>
                  <a:pt x="2006" y="5873"/>
                </a:lnTo>
                <a:lnTo>
                  <a:pt x="2017" y="5896"/>
                </a:lnTo>
                <a:lnTo>
                  <a:pt x="2006" y="5908"/>
                </a:lnTo>
                <a:lnTo>
                  <a:pt x="2017" y="5908"/>
                </a:lnTo>
                <a:lnTo>
                  <a:pt x="2017" y="5920"/>
                </a:lnTo>
                <a:lnTo>
                  <a:pt x="2017" y="5931"/>
                </a:lnTo>
                <a:lnTo>
                  <a:pt x="2029" y="5943"/>
                </a:lnTo>
                <a:lnTo>
                  <a:pt x="2052" y="5955"/>
                </a:lnTo>
                <a:lnTo>
                  <a:pt x="2064" y="5966"/>
                </a:lnTo>
                <a:lnTo>
                  <a:pt x="2075" y="5978"/>
                </a:lnTo>
                <a:lnTo>
                  <a:pt x="2075" y="5990"/>
                </a:lnTo>
                <a:lnTo>
                  <a:pt x="2052" y="6002"/>
                </a:lnTo>
                <a:lnTo>
                  <a:pt x="2029" y="6013"/>
                </a:lnTo>
                <a:lnTo>
                  <a:pt x="2017" y="6025"/>
                </a:lnTo>
                <a:lnTo>
                  <a:pt x="2006" y="6037"/>
                </a:lnTo>
                <a:lnTo>
                  <a:pt x="1994" y="6037"/>
                </a:lnTo>
                <a:lnTo>
                  <a:pt x="1983" y="6048"/>
                </a:lnTo>
                <a:lnTo>
                  <a:pt x="1983" y="6060"/>
                </a:lnTo>
                <a:lnTo>
                  <a:pt x="1971" y="6060"/>
                </a:lnTo>
                <a:lnTo>
                  <a:pt x="1960" y="6060"/>
                </a:lnTo>
                <a:lnTo>
                  <a:pt x="1960" y="6048"/>
                </a:lnTo>
                <a:lnTo>
                  <a:pt x="1937" y="6048"/>
                </a:lnTo>
                <a:lnTo>
                  <a:pt x="1937" y="6037"/>
                </a:lnTo>
                <a:lnTo>
                  <a:pt x="1914" y="6025"/>
                </a:lnTo>
                <a:lnTo>
                  <a:pt x="1902" y="6013"/>
                </a:lnTo>
                <a:lnTo>
                  <a:pt x="1914" y="5978"/>
                </a:lnTo>
                <a:lnTo>
                  <a:pt x="1925" y="5966"/>
                </a:lnTo>
                <a:lnTo>
                  <a:pt x="1914" y="5955"/>
                </a:lnTo>
                <a:lnTo>
                  <a:pt x="1902" y="5920"/>
                </a:lnTo>
                <a:lnTo>
                  <a:pt x="1914" y="5896"/>
                </a:lnTo>
                <a:lnTo>
                  <a:pt x="1914" y="5908"/>
                </a:lnTo>
                <a:lnTo>
                  <a:pt x="1914" y="5896"/>
                </a:lnTo>
                <a:lnTo>
                  <a:pt x="1914" y="5873"/>
                </a:lnTo>
                <a:lnTo>
                  <a:pt x="1891" y="5850"/>
                </a:lnTo>
                <a:lnTo>
                  <a:pt x="1902" y="5838"/>
                </a:lnTo>
                <a:lnTo>
                  <a:pt x="1891" y="5826"/>
                </a:lnTo>
                <a:lnTo>
                  <a:pt x="1879" y="5838"/>
                </a:lnTo>
                <a:lnTo>
                  <a:pt x="1868" y="5850"/>
                </a:lnTo>
                <a:lnTo>
                  <a:pt x="1868" y="5838"/>
                </a:lnTo>
                <a:lnTo>
                  <a:pt x="1856" y="5838"/>
                </a:lnTo>
                <a:lnTo>
                  <a:pt x="1844" y="5826"/>
                </a:lnTo>
                <a:lnTo>
                  <a:pt x="1821" y="5815"/>
                </a:lnTo>
                <a:lnTo>
                  <a:pt x="1810" y="5803"/>
                </a:lnTo>
                <a:lnTo>
                  <a:pt x="1787" y="5803"/>
                </a:lnTo>
                <a:lnTo>
                  <a:pt x="1775" y="5803"/>
                </a:lnTo>
                <a:lnTo>
                  <a:pt x="1764" y="5803"/>
                </a:lnTo>
                <a:lnTo>
                  <a:pt x="1729" y="5815"/>
                </a:lnTo>
                <a:lnTo>
                  <a:pt x="1683" y="5803"/>
                </a:lnTo>
                <a:lnTo>
                  <a:pt x="1660" y="5803"/>
                </a:lnTo>
                <a:lnTo>
                  <a:pt x="1637" y="5815"/>
                </a:lnTo>
                <a:lnTo>
                  <a:pt x="1649" y="5815"/>
                </a:lnTo>
                <a:lnTo>
                  <a:pt x="1637" y="5826"/>
                </a:lnTo>
                <a:lnTo>
                  <a:pt x="1614" y="5815"/>
                </a:lnTo>
                <a:lnTo>
                  <a:pt x="1614" y="5826"/>
                </a:lnTo>
                <a:lnTo>
                  <a:pt x="1602" y="5826"/>
                </a:lnTo>
                <a:lnTo>
                  <a:pt x="1602" y="5815"/>
                </a:lnTo>
                <a:lnTo>
                  <a:pt x="1591" y="5826"/>
                </a:lnTo>
                <a:lnTo>
                  <a:pt x="1591" y="5838"/>
                </a:lnTo>
                <a:lnTo>
                  <a:pt x="1579" y="5838"/>
                </a:lnTo>
                <a:lnTo>
                  <a:pt x="1579" y="5826"/>
                </a:lnTo>
                <a:lnTo>
                  <a:pt x="1568" y="5826"/>
                </a:lnTo>
                <a:lnTo>
                  <a:pt x="1556" y="5826"/>
                </a:lnTo>
                <a:lnTo>
                  <a:pt x="1545" y="5791"/>
                </a:lnTo>
                <a:lnTo>
                  <a:pt x="1522" y="5768"/>
                </a:lnTo>
                <a:lnTo>
                  <a:pt x="1522" y="5745"/>
                </a:lnTo>
                <a:lnTo>
                  <a:pt x="1533" y="5745"/>
                </a:lnTo>
                <a:lnTo>
                  <a:pt x="1545" y="5745"/>
                </a:lnTo>
                <a:lnTo>
                  <a:pt x="1545" y="5733"/>
                </a:lnTo>
                <a:lnTo>
                  <a:pt x="1568" y="5733"/>
                </a:lnTo>
                <a:lnTo>
                  <a:pt x="1591" y="5721"/>
                </a:lnTo>
                <a:lnTo>
                  <a:pt x="1602" y="5721"/>
                </a:lnTo>
                <a:lnTo>
                  <a:pt x="1625" y="5698"/>
                </a:lnTo>
                <a:lnTo>
                  <a:pt x="1637" y="5698"/>
                </a:lnTo>
                <a:lnTo>
                  <a:pt x="1649" y="5675"/>
                </a:lnTo>
                <a:lnTo>
                  <a:pt x="1660" y="5663"/>
                </a:lnTo>
                <a:lnTo>
                  <a:pt x="1660" y="5640"/>
                </a:lnTo>
                <a:lnTo>
                  <a:pt x="1649" y="5628"/>
                </a:lnTo>
                <a:lnTo>
                  <a:pt x="1637" y="5628"/>
                </a:lnTo>
                <a:lnTo>
                  <a:pt x="1602" y="5593"/>
                </a:lnTo>
                <a:lnTo>
                  <a:pt x="1602" y="5581"/>
                </a:lnTo>
                <a:lnTo>
                  <a:pt x="1591" y="5581"/>
                </a:lnTo>
                <a:lnTo>
                  <a:pt x="1579" y="5581"/>
                </a:lnTo>
                <a:lnTo>
                  <a:pt x="1568" y="5569"/>
                </a:lnTo>
                <a:lnTo>
                  <a:pt x="1568" y="5558"/>
                </a:lnTo>
                <a:lnTo>
                  <a:pt x="1545" y="5558"/>
                </a:lnTo>
                <a:lnTo>
                  <a:pt x="1545" y="5546"/>
                </a:lnTo>
                <a:lnTo>
                  <a:pt x="1533" y="5546"/>
                </a:lnTo>
                <a:lnTo>
                  <a:pt x="1522" y="5546"/>
                </a:lnTo>
                <a:lnTo>
                  <a:pt x="1476" y="5546"/>
                </a:lnTo>
                <a:lnTo>
                  <a:pt x="1464" y="5546"/>
                </a:lnTo>
                <a:lnTo>
                  <a:pt x="1453" y="5558"/>
                </a:lnTo>
                <a:lnTo>
                  <a:pt x="1429" y="5546"/>
                </a:lnTo>
                <a:lnTo>
                  <a:pt x="1406" y="5546"/>
                </a:lnTo>
                <a:lnTo>
                  <a:pt x="1395" y="5546"/>
                </a:lnTo>
                <a:lnTo>
                  <a:pt x="1395" y="5523"/>
                </a:lnTo>
                <a:lnTo>
                  <a:pt x="1395" y="5499"/>
                </a:lnTo>
                <a:lnTo>
                  <a:pt x="1395" y="5488"/>
                </a:lnTo>
                <a:lnTo>
                  <a:pt x="1395" y="5476"/>
                </a:lnTo>
                <a:lnTo>
                  <a:pt x="1383" y="5488"/>
                </a:lnTo>
                <a:lnTo>
                  <a:pt x="1349" y="5453"/>
                </a:lnTo>
                <a:lnTo>
                  <a:pt x="1349" y="5441"/>
                </a:lnTo>
                <a:lnTo>
                  <a:pt x="1337" y="5429"/>
                </a:lnTo>
                <a:lnTo>
                  <a:pt x="1337" y="5418"/>
                </a:lnTo>
                <a:lnTo>
                  <a:pt x="1314" y="5383"/>
                </a:lnTo>
                <a:lnTo>
                  <a:pt x="1326" y="5359"/>
                </a:lnTo>
                <a:lnTo>
                  <a:pt x="1314" y="5359"/>
                </a:lnTo>
                <a:lnTo>
                  <a:pt x="1314" y="5371"/>
                </a:lnTo>
                <a:lnTo>
                  <a:pt x="1303" y="5371"/>
                </a:lnTo>
                <a:lnTo>
                  <a:pt x="1291" y="5371"/>
                </a:lnTo>
                <a:lnTo>
                  <a:pt x="1280" y="5406"/>
                </a:lnTo>
                <a:lnTo>
                  <a:pt x="1280" y="5429"/>
                </a:lnTo>
                <a:lnTo>
                  <a:pt x="1291" y="5453"/>
                </a:lnTo>
                <a:lnTo>
                  <a:pt x="1291" y="5464"/>
                </a:lnTo>
                <a:lnTo>
                  <a:pt x="1291" y="5476"/>
                </a:lnTo>
                <a:lnTo>
                  <a:pt x="1291" y="5488"/>
                </a:lnTo>
                <a:lnTo>
                  <a:pt x="1268" y="5488"/>
                </a:lnTo>
                <a:lnTo>
                  <a:pt x="1234" y="5523"/>
                </a:lnTo>
                <a:lnTo>
                  <a:pt x="1222" y="5523"/>
                </a:lnTo>
                <a:lnTo>
                  <a:pt x="1222" y="5511"/>
                </a:lnTo>
                <a:lnTo>
                  <a:pt x="1222" y="5499"/>
                </a:lnTo>
                <a:lnTo>
                  <a:pt x="1210" y="5499"/>
                </a:lnTo>
                <a:lnTo>
                  <a:pt x="1199" y="5499"/>
                </a:lnTo>
                <a:lnTo>
                  <a:pt x="1187" y="5499"/>
                </a:lnTo>
                <a:lnTo>
                  <a:pt x="1176" y="5511"/>
                </a:lnTo>
                <a:lnTo>
                  <a:pt x="1164" y="5499"/>
                </a:lnTo>
                <a:lnTo>
                  <a:pt x="1130" y="5499"/>
                </a:lnTo>
                <a:lnTo>
                  <a:pt x="1118" y="5499"/>
                </a:lnTo>
                <a:lnTo>
                  <a:pt x="1095" y="5488"/>
                </a:lnTo>
                <a:lnTo>
                  <a:pt x="1107" y="5464"/>
                </a:lnTo>
                <a:lnTo>
                  <a:pt x="1107" y="5453"/>
                </a:lnTo>
                <a:lnTo>
                  <a:pt x="1107" y="5383"/>
                </a:lnTo>
                <a:lnTo>
                  <a:pt x="1061" y="5418"/>
                </a:lnTo>
                <a:lnTo>
                  <a:pt x="1003" y="5371"/>
                </a:lnTo>
                <a:lnTo>
                  <a:pt x="991" y="5383"/>
                </a:lnTo>
                <a:lnTo>
                  <a:pt x="980" y="5383"/>
                </a:lnTo>
                <a:lnTo>
                  <a:pt x="968" y="5394"/>
                </a:lnTo>
                <a:lnTo>
                  <a:pt x="957" y="5406"/>
                </a:lnTo>
                <a:lnTo>
                  <a:pt x="922" y="5359"/>
                </a:lnTo>
                <a:lnTo>
                  <a:pt x="911" y="5359"/>
                </a:lnTo>
                <a:lnTo>
                  <a:pt x="876" y="5313"/>
                </a:lnTo>
                <a:lnTo>
                  <a:pt x="865" y="5301"/>
                </a:lnTo>
                <a:lnTo>
                  <a:pt x="853" y="5301"/>
                </a:lnTo>
                <a:lnTo>
                  <a:pt x="842" y="5289"/>
                </a:lnTo>
                <a:lnTo>
                  <a:pt x="819" y="5266"/>
                </a:lnTo>
                <a:lnTo>
                  <a:pt x="807" y="5254"/>
                </a:lnTo>
                <a:lnTo>
                  <a:pt x="795" y="5243"/>
                </a:lnTo>
                <a:lnTo>
                  <a:pt x="772" y="5231"/>
                </a:lnTo>
                <a:lnTo>
                  <a:pt x="772" y="5207"/>
                </a:lnTo>
                <a:lnTo>
                  <a:pt x="749" y="5184"/>
                </a:lnTo>
                <a:lnTo>
                  <a:pt x="726" y="5172"/>
                </a:lnTo>
                <a:lnTo>
                  <a:pt x="715" y="5172"/>
                </a:lnTo>
                <a:lnTo>
                  <a:pt x="703" y="5207"/>
                </a:lnTo>
                <a:lnTo>
                  <a:pt x="703" y="5231"/>
                </a:lnTo>
                <a:lnTo>
                  <a:pt x="692" y="5243"/>
                </a:lnTo>
                <a:lnTo>
                  <a:pt x="680" y="5219"/>
                </a:lnTo>
                <a:lnTo>
                  <a:pt x="669" y="5184"/>
                </a:lnTo>
                <a:lnTo>
                  <a:pt x="680" y="5172"/>
                </a:lnTo>
                <a:lnTo>
                  <a:pt x="680" y="5161"/>
                </a:lnTo>
                <a:lnTo>
                  <a:pt x="703" y="5161"/>
                </a:lnTo>
                <a:lnTo>
                  <a:pt x="715" y="5161"/>
                </a:lnTo>
                <a:lnTo>
                  <a:pt x="715" y="5149"/>
                </a:lnTo>
                <a:lnTo>
                  <a:pt x="703" y="5137"/>
                </a:lnTo>
                <a:lnTo>
                  <a:pt x="680" y="5114"/>
                </a:lnTo>
                <a:lnTo>
                  <a:pt x="669" y="5102"/>
                </a:lnTo>
                <a:lnTo>
                  <a:pt x="657" y="5091"/>
                </a:lnTo>
                <a:lnTo>
                  <a:pt x="634" y="5067"/>
                </a:lnTo>
                <a:lnTo>
                  <a:pt x="634" y="5079"/>
                </a:lnTo>
                <a:lnTo>
                  <a:pt x="634" y="5067"/>
                </a:lnTo>
                <a:lnTo>
                  <a:pt x="623" y="5056"/>
                </a:lnTo>
                <a:lnTo>
                  <a:pt x="623" y="5044"/>
                </a:lnTo>
                <a:lnTo>
                  <a:pt x="611" y="5032"/>
                </a:lnTo>
                <a:lnTo>
                  <a:pt x="600" y="5021"/>
                </a:lnTo>
                <a:lnTo>
                  <a:pt x="600" y="5009"/>
                </a:lnTo>
                <a:lnTo>
                  <a:pt x="576" y="5009"/>
                </a:lnTo>
                <a:lnTo>
                  <a:pt x="576" y="4997"/>
                </a:lnTo>
                <a:lnTo>
                  <a:pt x="553" y="4997"/>
                </a:lnTo>
                <a:lnTo>
                  <a:pt x="565" y="4997"/>
                </a:lnTo>
                <a:lnTo>
                  <a:pt x="553" y="4986"/>
                </a:lnTo>
                <a:lnTo>
                  <a:pt x="565" y="4974"/>
                </a:lnTo>
                <a:lnTo>
                  <a:pt x="565" y="4962"/>
                </a:lnTo>
                <a:lnTo>
                  <a:pt x="576" y="4962"/>
                </a:lnTo>
                <a:lnTo>
                  <a:pt x="588" y="4974"/>
                </a:lnTo>
                <a:lnTo>
                  <a:pt x="600" y="4939"/>
                </a:lnTo>
                <a:lnTo>
                  <a:pt x="611" y="4927"/>
                </a:lnTo>
                <a:lnTo>
                  <a:pt x="611" y="4916"/>
                </a:lnTo>
                <a:lnTo>
                  <a:pt x="623" y="4892"/>
                </a:lnTo>
                <a:lnTo>
                  <a:pt x="634" y="4869"/>
                </a:lnTo>
                <a:lnTo>
                  <a:pt x="657" y="4857"/>
                </a:lnTo>
                <a:lnTo>
                  <a:pt x="726" y="4822"/>
                </a:lnTo>
                <a:lnTo>
                  <a:pt x="715" y="4810"/>
                </a:lnTo>
                <a:lnTo>
                  <a:pt x="715" y="4775"/>
                </a:lnTo>
                <a:lnTo>
                  <a:pt x="703" y="4729"/>
                </a:lnTo>
                <a:lnTo>
                  <a:pt x="726" y="4670"/>
                </a:lnTo>
                <a:lnTo>
                  <a:pt x="715" y="4647"/>
                </a:lnTo>
                <a:lnTo>
                  <a:pt x="726" y="4647"/>
                </a:lnTo>
                <a:lnTo>
                  <a:pt x="738" y="4624"/>
                </a:lnTo>
                <a:lnTo>
                  <a:pt x="749" y="4612"/>
                </a:lnTo>
                <a:lnTo>
                  <a:pt x="761" y="4635"/>
                </a:lnTo>
                <a:lnTo>
                  <a:pt x="807" y="4635"/>
                </a:lnTo>
                <a:lnTo>
                  <a:pt x="807" y="4647"/>
                </a:lnTo>
                <a:lnTo>
                  <a:pt x="853" y="4670"/>
                </a:lnTo>
                <a:lnTo>
                  <a:pt x="876" y="4659"/>
                </a:lnTo>
                <a:lnTo>
                  <a:pt x="922" y="4624"/>
                </a:lnTo>
                <a:lnTo>
                  <a:pt x="934" y="4612"/>
                </a:lnTo>
                <a:lnTo>
                  <a:pt x="922" y="4589"/>
                </a:lnTo>
                <a:lnTo>
                  <a:pt x="911" y="4565"/>
                </a:lnTo>
                <a:lnTo>
                  <a:pt x="922" y="4542"/>
                </a:lnTo>
                <a:lnTo>
                  <a:pt x="922" y="4519"/>
                </a:lnTo>
                <a:lnTo>
                  <a:pt x="945" y="4484"/>
                </a:lnTo>
                <a:lnTo>
                  <a:pt x="945" y="4437"/>
                </a:lnTo>
                <a:lnTo>
                  <a:pt x="945" y="4425"/>
                </a:lnTo>
                <a:lnTo>
                  <a:pt x="934" y="4413"/>
                </a:lnTo>
                <a:lnTo>
                  <a:pt x="922" y="4390"/>
                </a:lnTo>
                <a:lnTo>
                  <a:pt x="922" y="4367"/>
                </a:lnTo>
                <a:lnTo>
                  <a:pt x="911" y="4367"/>
                </a:lnTo>
                <a:lnTo>
                  <a:pt x="911" y="4320"/>
                </a:lnTo>
                <a:lnTo>
                  <a:pt x="922" y="4308"/>
                </a:lnTo>
                <a:lnTo>
                  <a:pt x="934" y="4285"/>
                </a:lnTo>
                <a:lnTo>
                  <a:pt x="934" y="4273"/>
                </a:lnTo>
                <a:lnTo>
                  <a:pt x="934" y="4250"/>
                </a:lnTo>
                <a:lnTo>
                  <a:pt x="934" y="4238"/>
                </a:lnTo>
                <a:lnTo>
                  <a:pt x="934" y="4215"/>
                </a:lnTo>
                <a:lnTo>
                  <a:pt x="934" y="4180"/>
                </a:lnTo>
                <a:lnTo>
                  <a:pt x="934" y="4168"/>
                </a:lnTo>
                <a:lnTo>
                  <a:pt x="922" y="4157"/>
                </a:lnTo>
                <a:lnTo>
                  <a:pt x="911" y="4157"/>
                </a:lnTo>
                <a:lnTo>
                  <a:pt x="911" y="4145"/>
                </a:lnTo>
                <a:lnTo>
                  <a:pt x="899" y="4145"/>
                </a:lnTo>
                <a:lnTo>
                  <a:pt x="888" y="4145"/>
                </a:lnTo>
                <a:lnTo>
                  <a:pt x="865" y="4122"/>
                </a:lnTo>
                <a:lnTo>
                  <a:pt x="865" y="4110"/>
                </a:lnTo>
                <a:lnTo>
                  <a:pt x="853" y="4098"/>
                </a:lnTo>
                <a:lnTo>
                  <a:pt x="842" y="4086"/>
                </a:lnTo>
                <a:lnTo>
                  <a:pt x="819" y="4051"/>
                </a:lnTo>
                <a:lnTo>
                  <a:pt x="807" y="4016"/>
                </a:lnTo>
                <a:lnTo>
                  <a:pt x="819" y="3993"/>
                </a:lnTo>
                <a:lnTo>
                  <a:pt x="830" y="3981"/>
                </a:lnTo>
                <a:lnTo>
                  <a:pt x="830" y="3958"/>
                </a:lnTo>
                <a:lnTo>
                  <a:pt x="830" y="3935"/>
                </a:lnTo>
                <a:lnTo>
                  <a:pt x="819" y="3923"/>
                </a:lnTo>
                <a:lnTo>
                  <a:pt x="795" y="3911"/>
                </a:lnTo>
                <a:lnTo>
                  <a:pt x="761" y="3876"/>
                </a:lnTo>
                <a:lnTo>
                  <a:pt x="749" y="3853"/>
                </a:lnTo>
                <a:lnTo>
                  <a:pt x="738" y="3853"/>
                </a:lnTo>
                <a:lnTo>
                  <a:pt x="726" y="3841"/>
                </a:lnTo>
                <a:lnTo>
                  <a:pt x="703" y="3830"/>
                </a:lnTo>
                <a:lnTo>
                  <a:pt x="669" y="3795"/>
                </a:lnTo>
                <a:lnTo>
                  <a:pt x="657" y="3771"/>
                </a:lnTo>
                <a:lnTo>
                  <a:pt x="646" y="3760"/>
                </a:lnTo>
                <a:lnTo>
                  <a:pt x="623" y="3748"/>
                </a:lnTo>
                <a:lnTo>
                  <a:pt x="623" y="3736"/>
                </a:lnTo>
                <a:lnTo>
                  <a:pt x="611" y="3725"/>
                </a:lnTo>
                <a:lnTo>
                  <a:pt x="611" y="3713"/>
                </a:lnTo>
                <a:lnTo>
                  <a:pt x="600" y="3701"/>
                </a:lnTo>
                <a:lnTo>
                  <a:pt x="588" y="3689"/>
                </a:lnTo>
                <a:lnTo>
                  <a:pt x="565" y="3666"/>
                </a:lnTo>
                <a:lnTo>
                  <a:pt x="553" y="3666"/>
                </a:lnTo>
                <a:lnTo>
                  <a:pt x="542" y="3643"/>
                </a:lnTo>
                <a:lnTo>
                  <a:pt x="530" y="3631"/>
                </a:lnTo>
                <a:lnTo>
                  <a:pt x="519" y="3631"/>
                </a:lnTo>
                <a:lnTo>
                  <a:pt x="507" y="3631"/>
                </a:lnTo>
                <a:lnTo>
                  <a:pt x="496" y="3619"/>
                </a:lnTo>
                <a:lnTo>
                  <a:pt x="461" y="3619"/>
                </a:lnTo>
                <a:lnTo>
                  <a:pt x="450" y="3608"/>
                </a:lnTo>
                <a:lnTo>
                  <a:pt x="427" y="3573"/>
                </a:lnTo>
                <a:lnTo>
                  <a:pt x="415" y="3561"/>
                </a:lnTo>
                <a:lnTo>
                  <a:pt x="392" y="3549"/>
                </a:lnTo>
                <a:lnTo>
                  <a:pt x="392" y="3561"/>
                </a:lnTo>
                <a:lnTo>
                  <a:pt x="369" y="3561"/>
                </a:lnTo>
                <a:lnTo>
                  <a:pt x="346" y="3549"/>
                </a:lnTo>
                <a:lnTo>
                  <a:pt x="346" y="3526"/>
                </a:lnTo>
                <a:lnTo>
                  <a:pt x="323" y="3503"/>
                </a:lnTo>
                <a:lnTo>
                  <a:pt x="323" y="3491"/>
                </a:lnTo>
                <a:lnTo>
                  <a:pt x="311" y="3479"/>
                </a:lnTo>
                <a:lnTo>
                  <a:pt x="277" y="3503"/>
                </a:lnTo>
                <a:lnTo>
                  <a:pt x="265" y="3503"/>
                </a:lnTo>
                <a:lnTo>
                  <a:pt x="242" y="3514"/>
                </a:lnTo>
                <a:lnTo>
                  <a:pt x="196" y="3514"/>
                </a:lnTo>
                <a:lnTo>
                  <a:pt x="185" y="3526"/>
                </a:lnTo>
                <a:lnTo>
                  <a:pt x="173" y="3538"/>
                </a:lnTo>
                <a:lnTo>
                  <a:pt x="138" y="3503"/>
                </a:lnTo>
                <a:lnTo>
                  <a:pt x="138" y="3491"/>
                </a:lnTo>
                <a:lnTo>
                  <a:pt x="92" y="3479"/>
                </a:lnTo>
                <a:lnTo>
                  <a:pt x="35" y="3468"/>
                </a:lnTo>
                <a:lnTo>
                  <a:pt x="35" y="3398"/>
                </a:lnTo>
                <a:lnTo>
                  <a:pt x="23" y="3351"/>
                </a:lnTo>
                <a:lnTo>
                  <a:pt x="12" y="3304"/>
                </a:lnTo>
                <a:lnTo>
                  <a:pt x="12" y="3269"/>
                </a:lnTo>
                <a:lnTo>
                  <a:pt x="0" y="3257"/>
                </a:lnTo>
                <a:lnTo>
                  <a:pt x="0" y="3246"/>
                </a:lnTo>
                <a:lnTo>
                  <a:pt x="0" y="3234"/>
                </a:lnTo>
                <a:lnTo>
                  <a:pt x="0" y="3211"/>
                </a:lnTo>
                <a:lnTo>
                  <a:pt x="0" y="3199"/>
                </a:lnTo>
                <a:lnTo>
                  <a:pt x="0" y="3187"/>
                </a:lnTo>
                <a:lnTo>
                  <a:pt x="12" y="3176"/>
                </a:lnTo>
                <a:lnTo>
                  <a:pt x="23" y="3164"/>
                </a:lnTo>
                <a:lnTo>
                  <a:pt x="12" y="3141"/>
                </a:lnTo>
                <a:lnTo>
                  <a:pt x="12" y="3129"/>
                </a:lnTo>
                <a:lnTo>
                  <a:pt x="23" y="3129"/>
                </a:lnTo>
                <a:lnTo>
                  <a:pt x="58" y="3106"/>
                </a:lnTo>
                <a:lnTo>
                  <a:pt x="58" y="3094"/>
                </a:lnTo>
                <a:lnTo>
                  <a:pt x="69" y="3082"/>
                </a:lnTo>
                <a:lnTo>
                  <a:pt x="81" y="3071"/>
                </a:lnTo>
                <a:lnTo>
                  <a:pt x="69" y="3071"/>
                </a:lnTo>
                <a:lnTo>
                  <a:pt x="69" y="3059"/>
                </a:lnTo>
                <a:lnTo>
                  <a:pt x="69" y="3047"/>
                </a:lnTo>
                <a:lnTo>
                  <a:pt x="81" y="3024"/>
                </a:lnTo>
                <a:lnTo>
                  <a:pt x="81" y="2989"/>
                </a:lnTo>
                <a:lnTo>
                  <a:pt x="81" y="2966"/>
                </a:lnTo>
                <a:lnTo>
                  <a:pt x="92" y="2966"/>
                </a:lnTo>
                <a:lnTo>
                  <a:pt x="92" y="2942"/>
                </a:lnTo>
                <a:lnTo>
                  <a:pt x="173" y="2966"/>
                </a:lnTo>
                <a:lnTo>
                  <a:pt x="196" y="2989"/>
                </a:lnTo>
                <a:lnTo>
                  <a:pt x="196" y="3024"/>
                </a:lnTo>
                <a:lnTo>
                  <a:pt x="185" y="3047"/>
                </a:lnTo>
                <a:lnTo>
                  <a:pt x="185" y="3059"/>
                </a:lnTo>
                <a:lnTo>
                  <a:pt x="196" y="3059"/>
                </a:lnTo>
                <a:lnTo>
                  <a:pt x="208" y="3071"/>
                </a:lnTo>
                <a:lnTo>
                  <a:pt x="219" y="3071"/>
                </a:lnTo>
                <a:lnTo>
                  <a:pt x="231" y="3059"/>
                </a:lnTo>
                <a:lnTo>
                  <a:pt x="242" y="3047"/>
                </a:lnTo>
                <a:lnTo>
                  <a:pt x="254" y="3047"/>
                </a:lnTo>
                <a:lnTo>
                  <a:pt x="265" y="3047"/>
                </a:lnTo>
                <a:lnTo>
                  <a:pt x="277" y="3036"/>
                </a:lnTo>
                <a:lnTo>
                  <a:pt x="288" y="3036"/>
                </a:lnTo>
                <a:lnTo>
                  <a:pt x="300" y="3024"/>
                </a:lnTo>
                <a:lnTo>
                  <a:pt x="311" y="3024"/>
                </a:lnTo>
                <a:lnTo>
                  <a:pt x="334" y="3024"/>
                </a:lnTo>
                <a:lnTo>
                  <a:pt x="334" y="3012"/>
                </a:lnTo>
                <a:lnTo>
                  <a:pt x="334" y="3001"/>
                </a:lnTo>
                <a:lnTo>
                  <a:pt x="311" y="2989"/>
                </a:lnTo>
                <a:lnTo>
                  <a:pt x="323" y="2977"/>
                </a:lnTo>
                <a:lnTo>
                  <a:pt x="323" y="2966"/>
                </a:lnTo>
                <a:lnTo>
                  <a:pt x="311" y="2942"/>
                </a:lnTo>
                <a:lnTo>
                  <a:pt x="311" y="2930"/>
                </a:lnTo>
                <a:lnTo>
                  <a:pt x="311" y="2907"/>
                </a:lnTo>
                <a:lnTo>
                  <a:pt x="288" y="2872"/>
                </a:lnTo>
                <a:lnTo>
                  <a:pt x="277" y="2860"/>
                </a:lnTo>
                <a:lnTo>
                  <a:pt x="277" y="2849"/>
                </a:lnTo>
                <a:lnTo>
                  <a:pt x="277" y="2837"/>
                </a:lnTo>
                <a:lnTo>
                  <a:pt x="277" y="2802"/>
                </a:lnTo>
                <a:lnTo>
                  <a:pt x="277" y="2790"/>
                </a:lnTo>
                <a:lnTo>
                  <a:pt x="288" y="2779"/>
                </a:lnTo>
                <a:lnTo>
                  <a:pt x="288" y="2767"/>
                </a:lnTo>
                <a:lnTo>
                  <a:pt x="288" y="2744"/>
                </a:lnTo>
                <a:lnTo>
                  <a:pt x="277" y="2720"/>
                </a:lnTo>
                <a:lnTo>
                  <a:pt x="277" y="2732"/>
                </a:lnTo>
                <a:lnTo>
                  <a:pt x="265" y="2720"/>
                </a:lnTo>
                <a:lnTo>
                  <a:pt x="265" y="2709"/>
                </a:lnTo>
                <a:lnTo>
                  <a:pt x="254" y="2685"/>
                </a:lnTo>
                <a:lnTo>
                  <a:pt x="254" y="2674"/>
                </a:lnTo>
                <a:lnTo>
                  <a:pt x="254" y="2662"/>
                </a:lnTo>
                <a:lnTo>
                  <a:pt x="254" y="2639"/>
                </a:lnTo>
                <a:lnTo>
                  <a:pt x="265" y="2627"/>
                </a:lnTo>
                <a:lnTo>
                  <a:pt x="277" y="2639"/>
                </a:lnTo>
                <a:lnTo>
                  <a:pt x="288" y="2627"/>
                </a:lnTo>
                <a:lnTo>
                  <a:pt x="300" y="2639"/>
                </a:lnTo>
                <a:lnTo>
                  <a:pt x="357" y="2650"/>
                </a:lnTo>
                <a:lnTo>
                  <a:pt x="357" y="2627"/>
                </a:lnTo>
                <a:lnTo>
                  <a:pt x="369" y="2627"/>
                </a:lnTo>
                <a:lnTo>
                  <a:pt x="369" y="2615"/>
                </a:lnTo>
                <a:lnTo>
                  <a:pt x="381" y="2604"/>
                </a:lnTo>
                <a:lnTo>
                  <a:pt x="392" y="2592"/>
                </a:lnTo>
                <a:lnTo>
                  <a:pt x="392" y="2580"/>
                </a:lnTo>
                <a:lnTo>
                  <a:pt x="415" y="2557"/>
                </a:lnTo>
                <a:lnTo>
                  <a:pt x="427" y="2568"/>
                </a:lnTo>
                <a:lnTo>
                  <a:pt x="450" y="2522"/>
                </a:lnTo>
                <a:lnTo>
                  <a:pt x="484" y="2522"/>
                </a:lnTo>
                <a:lnTo>
                  <a:pt x="507" y="2522"/>
                </a:lnTo>
                <a:lnTo>
                  <a:pt x="519" y="2510"/>
                </a:lnTo>
                <a:lnTo>
                  <a:pt x="519" y="2475"/>
                </a:lnTo>
                <a:lnTo>
                  <a:pt x="530" y="2452"/>
                </a:lnTo>
                <a:lnTo>
                  <a:pt x="542" y="2440"/>
                </a:lnTo>
                <a:lnTo>
                  <a:pt x="542" y="2452"/>
                </a:lnTo>
                <a:lnTo>
                  <a:pt x="553" y="2440"/>
                </a:lnTo>
                <a:lnTo>
                  <a:pt x="542" y="2440"/>
                </a:lnTo>
                <a:lnTo>
                  <a:pt x="553" y="2405"/>
                </a:lnTo>
                <a:lnTo>
                  <a:pt x="565" y="2393"/>
                </a:lnTo>
                <a:lnTo>
                  <a:pt x="553" y="2382"/>
                </a:lnTo>
                <a:lnTo>
                  <a:pt x="542" y="2370"/>
                </a:lnTo>
                <a:lnTo>
                  <a:pt x="530" y="2382"/>
                </a:lnTo>
                <a:lnTo>
                  <a:pt x="519" y="2370"/>
                </a:lnTo>
                <a:lnTo>
                  <a:pt x="530" y="2347"/>
                </a:lnTo>
                <a:lnTo>
                  <a:pt x="496" y="2312"/>
                </a:lnTo>
                <a:lnTo>
                  <a:pt x="496" y="2300"/>
                </a:lnTo>
                <a:lnTo>
                  <a:pt x="496" y="2288"/>
                </a:lnTo>
                <a:lnTo>
                  <a:pt x="473" y="2277"/>
                </a:lnTo>
                <a:lnTo>
                  <a:pt x="450" y="2265"/>
                </a:lnTo>
                <a:lnTo>
                  <a:pt x="461" y="2230"/>
                </a:lnTo>
                <a:lnTo>
                  <a:pt x="473" y="2218"/>
                </a:lnTo>
                <a:lnTo>
                  <a:pt x="496" y="2207"/>
                </a:lnTo>
                <a:lnTo>
                  <a:pt x="496" y="2183"/>
                </a:lnTo>
                <a:lnTo>
                  <a:pt x="496" y="2160"/>
                </a:lnTo>
                <a:lnTo>
                  <a:pt x="496" y="2148"/>
                </a:lnTo>
                <a:lnTo>
                  <a:pt x="496" y="2136"/>
                </a:lnTo>
                <a:lnTo>
                  <a:pt x="496" y="2125"/>
                </a:lnTo>
                <a:lnTo>
                  <a:pt x="496" y="2113"/>
                </a:lnTo>
                <a:lnTo>
                  <a:pt x="484" y="2125"/>
                </a:lnTo>
                <a:lnTo>
                  <a:pt x="473" y="2101"/>
                </a:lnTo>
                <a:lnTo>
                  <a:pt x="473" y="2090"/>
                </a:lnTo>
                <a:lnTo>
                  <a:pt x="473" y="2066"/>
                </a:lnTo>
                <a:lnTo>
                  <a:pt x="438" y="2031"/>
                </a:lnTo>
                <a:lnTo>
                  <a:pt x="438" y="1985"/>
                </a:lnTo>
                <a:lnTo>
                  <a:pt x="450" y="1973"/>
                </a:lnTo>
                <a:lnTo>
                  <a:pt x="438" y="1961"/>
                </a:lnTo>
                <a:lnTo>
                  <a:pt x="450" y="1938"/>
                </a:lnTo>
                <a:lnTo>
                  <a:pt x="438" y="1915"/>
                </a:lnTo>
                <a:lnTo>
                  <a:pt x="427" y="1903"/>
                </a:lnTo>
                <a:lnTo>
                  <a:pt x="461" y="1880"/>
                </a:lnTo>
                <a:lnTo>
                  <a:pt x="450" y="1856"/>
                </a:lnTo>
                <a:lnTo>
                  <a:pt x="450" y="1845"/>
                </a:lnTo>
                <a:lnTo>
                  <a:pt x="450" y="1833"/>
                </a:lnTo>
                <a:lnTo>
                  <a:pt x="461" y="1845"/>
                </a:lnTo>
                <a:lnTo>
                  <a:pt x="473" y="1868"/>
                </a:lnTo>
                <a:lnTo>
                  <a:pt x="484" y="1868"/>
                </a:lnTo>
                <a:lnTo>
                  <a:pt x="507" y="1856"/>
                </a:lnTo>
                <a:lnTo>
                  <a:pt x="519" y="1868"/>
                </a:lnTo>
                <a:lnTo>
                  <a:pt x="530" y="1868"/>
                </a:lnTo>
                <a:lnTo>
                  <a:pt x="542" y="1868"/>
                </a:lnTo>
                <a:lnTo>
                  <a:pt x="565" y="1856"/>
                </a:lnTo>
                <a:lnTo>
                  <a:pt x="611" y="1915"/>
                </a:lnTo>
                <a:lnTo>
                  <a:pt x="623" y="1926"/>
                </a:lnTo>
                <a:lnTo>
                  <a:pt x="646" y="1938"/>
                </a:lnTo>
                <a:lnTo>
                  <a:pt x="657" y="1938"/>
                </a:lnTo>
                <a:lnTo>
                  <a:pt x="669" y="1938"/>
                </a:lnTo>
                <a:lnTo>
                  <a:pt x="680" y="1938"/>
                </a:lnTo>
                <a:lnTo>
                  <a:pt x="692" y="1938"/>
                </a:lnTo>
                <a:lnTo>
                  <a:pt x="703" y="1926"/>
                </a:lnTo>
                <a:lnTo>
                  <a:pt x="703" y="1915"/>
                </a:lnTo>
                <a:lnTo>
                  <a:pt x="715" y="1926"/>
                </a:lnTo>
                <a:lnTo>
                  <a:pt x="726" y="1926"/>
                </a:lnTo>
                <a:lnTo>
                  <a:pt x="738" y="1915"/>
                </a:lnTo>
                <a:lnTo>
                  <a:pt x="749" y="1926"/>
                </a:lnTo>
                <a:lnTo>
                  <a:pt x="784" y="1950"/>
                </a:lnTo>
                <a:lnTo>
                  <a:pt x="795" y="1961"/>
                </a:lnTo>
                <a:lnTo>
                  <a:pt x="819" y="1996"/>
                </a:lnTo>
                <a:lnTo>
                  <a:pt x="842" y="2008"/>
                </a:lnTo>
                <a:lnTo>
                  <a:pt x="876" y="2020"/>
                </a:lnTo>
                <a:lnTo>
                  <a:pt x="922" y="2020"/>
                </a:lnTo>
                <a:lnTo>
                  <a:pt x="945" y="2020"/>
                </a:lnTo>
                <a:lnTo>
                  <a:pt x="945" y="2008"/>
                </a:lnTo>
                <a:lnTo>
                  <a:pt x="957" y="1996"/>
                </a:lnTo>
                <a:lnTo>
                  <a:pt x="991" y="1996"/>
                </a:lnTo>
                <a:lnTo>
                  <a:pt x="1026" y="2008"/>
                </a:lnTo>
                <a:lnTo>
                  <a:pt x="1049" y="2008"/>
                </a:lnTo>
                <a:lnTo>
                  <a:pt x="1072" y="2020"/>
                </a:lnTo>
                <a:lnTo>
                  <a:pt x="1084" y="2008"/>
                </a:lnTo>
                <a:lnTo>
                  <a:pt x="1095" y="1996"/>
                </a:lnTo>
                <a:lnTo>
                  <a:pt x="1095" y="1985"/>
                </a:lnTo>
                <a:lnTo>
                  <a:pt x="1095" y="1973"/>
                </a:lnTo>
                <a:lnTo>
                  <a:pt x="1107" y="1961"/>
                </a:lnTo>
                <a:lnTo>
                  <a:pt x="1130" y="1950"/>
                </a:lnTo>
                <a:lnTo>
                  <a:pt x="1130" y="1938"/>
                </a:lnTo>
                <a:lnTo>
                  <a:pt x="1118" y="1926"/>
                </a:lnTo>
                <a:lnTo>
                  <a:pt x="1130" y="1926"/>
                </a:lnTo>
                <a:lnTo>
                  <a:pt x="1141" y="1915"/>
                </a:lnTo>
                <a:lnTo>
                  <a:pt x="1153" y="1880"/>
                </a:lnTo>
                <a:lnTo>
                  <a:pt x="1164" y="1845"/>
                </a:lnTo>
                <a:lnTo>
                  <a:pt x="1187" y="1821"/>
                </a:lnTo>
                <a:lnTo>
                  <a:pt x="1187" y="1810"/>
                </a:lnTo>
                <a:lnTo>
                  <a:pt x="1199" y="1786"/>
                </a:lnTo>
                <a:lnTo>
                  <a:pt x="1234" y="1751"/>
                </a:lnTo>
                <a:lnTo>
                  <a:pt x="1234" y="1739"/>
                </a:lnTo>
                <a:lnTo>
                  <a:pt x="1234" y="1728"/>
                </a:lnTo>
                <a:lnTo>
                  <a:pt x="1234" y="1716"/>
                </a:lnTo>
                <a:lnTo>
                  <a:pt x="1222" y="1716"/>
                </a:lnTo>
                <a:lnTo>
                  <a:pt x="1234" y="1704"/>
                </a:lnTo>
                <a:lnTo>
                  <a:pt x="1199" y="1693"/>
                </a:lnTo>
                <a:lnTo>
                  <a:pt x="1176" y="1704"/>
                </a:lnTo>
                <a:lnTo>
                  <a:pt x="1164" y="1704"/>
                </a:lnTo>
                <a:lnTo>
                  <a:pt x="1153" y="1669"/>
                </a:lnTo>
                <a:lnTo>
                  <a:pt x="1153" y="1658"/>
                </a:lnTo>
                <a:lnTo>
                  <a:pt x="1141" y="1634"/>
                </a:lnTo>
                <a:lnTo>
                  <a:pt x="1095" y="1599"/>
                </a:lnTo>
                <a:lnTo>
                  <a:pt x="1095" y="1588"/>
                </a:lnTo>
                <a:lnTo>
                  <a:pt x="1095" y="1576"/>
                </a:lnTo>
                <a:lnTo>
                  <a:pt x="1107" y="1553"/>
                </a:lnTo>
                <a:lnTo>
                  <a:pt x="1107" y="1541"/>
                </a:lnTo>
                <a:lnTo>
                  <a:pt x="1095" y="1541"/>
                </a:lnTo>
                <a:lnTo>
                  <a:pt x="1107" y="1518"/>
                </a:lnTo>
                <a:lnTo>
                  <a:pt x="1107" y="1506"/>
                </a:lnTo>
                <a:lnTo>
                  <a:pt x="1107" y="1494"/>
                </a:lnTo>
                <a:lnTo>
                  <a:pt x="1107" y="1471"/>
                </a:lnTo>
                <a:lnTo>
                  <a:pt x="1072" y="1448"/>
                </a:lnTo>
                <a:lnTo>
                  <a:pt x="1072" y="1424"/>
                </a:lnTo>
                <a:lnTo>
                  <a:pt x="1072" y="1412"/>
                </a:lnTo>
                <a:lnTo>
                  <a:pt x="1095" y="1366"/>
                </a:lnTo>
                <a:lnTo>
                  <a:pt x="1095" y="1342"/>
                </a:lnTo>
                <a:lnTo>
                  <a:pt x="1095" y="1331"/>
                </a:lnTo>
                <a:lnTo>
                  <a:pt x="1095" y="1319"/>
                </a:lnTo>
                <a:lnTo>
                  <a:pt x="1107" y="1307"/>
                </a:lnTo>
                <a:lnTo>
                  <a:pt x="1107" y="1296"/>
                </a:lnTo>
                <a:lnTo>
                  <a:pt x="1095" y="1272"/>
                </a:lnTo>
                <a:lnTo>
                  <a:pt x="1118" y="1249"/>
                </a:lnTo>
                <a:lnTo>
                  <a:pt x="1130" y="1226"/>
                </a:lnTo>
                <a:lnTo>
                  <a:pt x="1153" y="1191"/>
                </a:lnTo>
                <a:lnTo>
                  <a:pt x="1153" y="1179"/>
                </a:lnTo>
                <a:lnTo>
                  <a:pt x="1176" y="1167"/>
                </a:lnTo>
                <a:lnTo>
                  <a:pt x="1187" y="1144"/>
                </a:lnTo>
                <a:lnTo>
                  <a:pt x="1187" y="1132"/>
                </a:lnTo>
                <a:lnTo>
                  <a:pt x="1187" y="1121"/>
                </a:lnTo>
                <a:lnTo>
                  <a:pt x="1176" y="1109"/>
                </a:lnTo>
                <a:lnTo>
                  <a:pt x="1164" y="1121"/>
                </a:lnTo>
                <a:lnTo>
                  <a:pt x="1153" y="1109"/>
                </a:lnTo>
                <a:lnTo>
                  <a:pt x="1141" y="1097"/>
                </a:lnTo>
                <a:lnTo>
                  <a:pt x="1153" y="1097"/>
                </a:lnTo>
                <a:lnTo>
                  <a:pt x="1164" y="1074"/>
                </a:lnTo>
                <a:lnTo>
                  <a:pt x="1164" y="1051"/>
                </a:lnTo>
                <a:lnTo>
                  <a:pt x="1164" y="1039"/>
                </a:lnTo>
                <a:lnTo>
                  <a:pt x="1164" y="1004"/>
                </a:lnTo>
                <a:lnTo>
                  <a:pt x="1210" y="957"/>
                </a:lnTo>
                <a:lnTo>
                  <a:pt x="1245" y="945"/>
                </a:lnTo>
                <a:lnTo>
                  <a:pt x="1257" y="922"/>
                </a:lnTo>
                <a:lnTo>
                  <a:pt x="1268" y="887"/>
                </a:lnTo>
                <a:lnTo>
                  <a:pt x="1257" y="875"/>
                </a:lnTo>
                <a:lnTo>
                  <a:pt x="1268" y="864"/>
                </a:lnTo>
                <a:lnTo>
                  <a:pt x="1257" y="864"/>
                </a:lnTo>
                <a:lnTo>
                  <a:pt x="1245" y="864"/>
                </a:lnTo>
                <a:lnTo>
                  <a:pt x="1245" y="840"/>
                </a:lnTo>
                <a:lnTo>
                  <a:pt x="1234" y="840"/>
                </a:lnTo>
                <a:lnTo>
                  <a:pt x="1245" y="829"/>
                </a:lnTo>
                <a:lnTo>
                  <a:pt x="1245" y="817"/>
                </a:lnTo>
                <a:lnTo>
                  <a:pt x="1280" y="747"/>
                </a:lnTo>
                <a:lnTo>
                  <a:pt x="1291" y="747"/>
                </a:lnTo>
                <a:lnTo>
                  <a:pt x="1303" y="759"/>
                </a:lnTo>
                <a:lnTo>
                  <a:pt x="1314" y="759"/>
                </a:lnTo>
                <a:lnTo>
                  <a:pt x="1326" y="770"/>
                </a:lnTo>
                <a:lnTo>
                  <a:pt x="1337" y="759"/>
                </a:lnTo>
                <a:lnTo>
                  <a:pt x="1360" y="759"/>
                </a:lnTo>
                <a:lnTo>
                  <a:pt x="1372" y="747"/>
                </a:lnTo>
                <a:lnTo>
                  <a:pt x="1360" y="735"/>
                </a:lnTo>
                <a:lnTo>
                  <a:pt x="1360" y="712"/>
                </a:lnTo>
                <a:lnTo>
                  <a:pt x="1360" y="700"/>
                </a:lnTo>
                <a:lnTo>
                  <a:pt x="1372" y="700"/>
                </a:lnTo>
                <a:lnTo>
                  <a:pt x="1383" y="689"/>
                </a:lnTo>
                <a:lnTo>
                  <a:pt x="1406" y="665"/>
                </a:lnTo>
                <a:lnTo>
                  <a:pt x="1418" y="665"/>
                </a:lnTo>
                <a:lnTo>
                  <a:pt x="1429" y="653"/>
                </a:lnTo>
                <a:lnTo>
                  <a:pt x="1406" y="642"/>
                </a:lnTo>
                <a:lnTo>
                  <a:pt x="1395" y="642"/>
                </a:lnTo>
                <a:lnTo>
                  <a:pt x="1395" y="630"/>
                </a:lnTo>
                <a:lnTo>
                  <a:pt x="1406" y="630"/>
                </a:lnTo>
                <a:lnTo>
                  <a:pt x="1406" y="618"/>
                </a:lnTo>
                <a:lnTo>
                  <a:pt x="1418" y="630"/>
                </a:lnTo>
                <a:lnTo>
                  <a:pt x="1429" y="642"/>
                </a:lnTo>
                <a:lnTo>
                  <a:pt x="1429" y="595"/>
                </a:lnTo>
                <a:lnTo>
                  <a:pt x="1429" y="572"/>
                </a:lnTo>
                <a:lnTo>
                  <a:pt x="1429" y="560"/>
                </a:lnTo>
                <a:lnTo>
                  <a:pt x="1441" y="560"/>
                </a:lnTo>
                <a:lnTo>
                  <a:pt x="1476" y="572"/>
                </a:lnTo>
                <a:lnTo>
                  <a:pt x="1499" y="560"/>
                </a:lnTo>
                <a:lnTo>
                  <a:pt x="1522" y="560"/>
                </a:lnTo>
                <a:lnTo>
                  <a:pt x="1556" y="572"/>
                </a:lnTo>
                <a:lnTo>
                  <a:pt x="1568" y="572"/>
                </a:lnTo>
                <a:lnTo>
                  <a:pt x="1579" y="572"/>
                </a:lnTo>
                <a:lnTo>
                  <a:pt x="1591" y="560"/>
                </a:lnTo>
                <a:lnTo>
                  <a:pt x="1591" y="548"/>
                </a:lnTo>
                <a:lnTo>
                  <a:pt x="1602" y="548"/>
                </a:lnTo>
                <a:lnTo>
                  <a:pt x="1591" y="537"/>
                </a:lnTo>
                <a:lnTo>
                  <a:pt x="1591" y="525"/>
                </a:lnTo>
                <a:lnTo>
                  <a:pt x="1602" y="502"/>
                </a:lnTo>
                <a:lnTo>
                  <a:pt x="1591" y="490"/>
                </a:lnTo>
                <a:lnTo>
                  <a:pt x="1591" y="478"/>
                </a:lnTo>
                <a:lnTo>
                  <a:pt x="1602" y="467"/>
                </a:lnTo>
                <a:lnTo>
                  <a:pt x="1602" y="455"/>
                </a:lnTo>
                <a:lnTo>
                  <a:pt x="1625" y="455"/>
                </a:lnTo>
                <a:lnTo>
                  <a:pt x="1649" y="455"/>
                </a:lnTo>
                <a:lnTo>
                  <a:pt x="1660" y="455"/>
                </a:lnTo>
                <a:lnTo>
                  <a:pt x="1672" y="455"/>
                </a:lnTo>
                <a:lnTo>
                  <a:pt x="1683" y="443"/>
                </a:lnTo>
                <a:lnTo>
                  <a:pt x="1695" y="443"/>
                </a:lnTo>
                <a:lnTo>
                  <a:pt x="1706" y="432"/>
                </a:lnTo>
                <a:lnTo>
                  <a:pt x="1718" y="432"/>
                </a:lnTo>
                <a:lnTo>
                  <a:pt x="1729" y="432"/>
                </a:lnTo>
                <a:lnTo>
                  <a:pt x="1729" y="408"/>
                </a:lnTo>
                <a:lnTo>
                  <a:pt x="1741" y="408"/>
                </a:lnTo>
                <a:lnTo>
                  <a:pt x="1741" y="397"/>
                </a:lnTo>
                <a:lnTo>
                  <a:pt x="1741" y="385"/>
                </a:lnTo>
                <a:lnTo>
                  <a:pt x="1752" y="373"/>
                </a:lnTo>
                <a:lnTo>
                  <a:pt x="1752" y="362"/>
                </a:lnTo>
                <a:lnTo>
                  <a:pt x="1787" y="373"/>
                </a:lnTo>
                <a:lnTo>
                  <a:pt x="1787" y="362"/>
                </a:lnTo>
                <a:lnTo>
                  <a:pt x="1787" y="350"/>
                </a:lnTo>
                <a:lnTo>
                  <a:pt x="1787" y="338"/>
                </a:lnTo>
                <a:lnTo>
                  <a:pt x="1787" y="327"/>
                </a:lnTo>
                <a:lnTo>
                  <a:pt x="1798" y="327"/>
                </a:lnTo>
                <a:lnTo>
                  <a:pt x="1821" y="338"/>
                </a:lnTo>
                <a:lnTo>
                  <a:pt x="1833" y="327"/>
                </a:lnTo>
                <a:lnTo>
                  <a:pt x="1844" y="315"/>
                </a:lnTo>
                <a:lnTo>
                  <a:pt x="1868" y="280"/>
                </a:lnTo>
                <a:lnTo>
                  <a:pt x="1856" y="268"/>
                </a:lnTo>
                <a:lnTo>
                  <a:pt x="1844" y="256"/>
                </a:lnTo>
                <a:lnTo>
                  <a:pt x="1844" y="245"/>
                </a:lnTo>
                <a:lnTo>
                  <a:pt x="1856" y="233"/>
                </a:lnTo>
                <a:lnTo>
                  <a:pt x="1844" y="210"/>
                </a:lnTo>
                <a:lnTo>
                  <a:pt x="1844" y="198"/>
                </a:lnTo>
                <a:lnTo>
                  <a:pt x="1844" y="186"/>
                </a:lnTo>
                <a:lnTo>
                  <a:pt x="1844" y="163"/>
                </a:lnTo>
                <a:lnTo>
                  <a:pt x="1868" y="151"/>
                </a:lnTo>
                <a:lnTo>
                  <a:pt x="1868" y="128"/>
                </a:lnTo>
                <a:lnTo>
                  <a:pt x="1891" y="116"/>
                </a:lnTo>
                <a:lnTo>
                  <a:pt x="1902" y="116"/>
                </a:lnTo>
                <a:lnTo>
                  <a:pt x="1902" y="105"/>
                </a:lnTo>
                <a:lnTo>
                  <a:pt x="1902" y="93"/>
                </a:lnTo>
                <a:lnTo>
                  <a:pt x="1902" y="81"/>
                </a:lnTo>
                <a:lnTo>
                  <a:pt x="1891" y="70"/>
                </a:lnTo>
                <a:lnTo>
                  <a:pt x="1902" y="58"/>
                </a:lnTo>
                <a:lnTo>
                  <a:pt x="1902" y="46"/>
                </a:lnTo>
                <a:lnTo>
                  <a:pt x="1914" y="46"/>
                </a:lnTo>
                <a:lnTo>
                  <a:pt x="1925" y="35"/>
                </a:lnTo>
                <a:lnTo>
                  <a:pt x="1937" y="23"/>
                </a:lnTo>
                <a:lnTo>
                  <a:pt x="1948" y="11"/>
                </a:lnTo>
                <a:lnTo>
                  <a:pt x="1994" y="0"/>
                </a:lnTo>
                <a:lnTo>
                  <a:pt x="2006" y="11"/>
                </a:lnTo>
                <a:lnTo>
                  <a:pt x="2029" y="11"/>
                </a:lnTo>
                <a:close/>
                <a:moveTo>
                  <a:pt x="1533" y="887"/>
                </a:moveTo>
                <a:lnTo>
                  <a:pt x="1522" y="875"/>
                </a:lnTo>
                <a:lnTo>
                  <a:pt x="1510" y="887"/>
                </a:lnTo>
                <a:lnTo>
                  <a:pt x="1487" y="934"/>
                </a:lnTo>
                <a:lnTo>
                  <a:pt x="1476" y="957"/>
                </a:lnTo>
                <a:lnTo>
                  <a:pt x="1499" y="957"/>
                </a:lnTo>
                <a:lnTo>
                  <a:pt x="1510" y="969"/>
                </a:lnTo>
                <a:lnTo>
                  <a:pt x="1522" y="969"/>
                </a:lnTo>
                <a:lnTo>
                  <a:pt x="1545" y="980"/>
                </a:lnTo>
                <a:lnTo>
                  <a:pt x="1545" y="969"/>
                </a:lnTo>
                <a:lnTo>
                  <a:pt x="1568" y="980"/>
                </a:lnTo>
                <a:lnTo>
                  <a:pt x="1579" y="980"/>
                </a:lnTo>
                <a:lnTo>
                  <a:pt x="1591" y="969"/>
                </a:lnTo>
                <a:lnTo>
                  <a:pt x="1579" y="945"/>
                </a:lnTo>
                <a:lnTo>
                  <a:pt x="1579" y="957"/>
                </a:lnTo>
                <a:lnTo>
                  <a:pt x="1568" y="945"/>
                </a:lnTo>
                <a:lnTo>
                  <a:pt x="1556" y="922"/>
                </a:lnTo>
                <a:lnTo>
                  <a:pt x="1533" y="899"/>
                </a:lnTo>
                <a:lnTo>
                  <a:pt x="1533" y="887"/>
                </a:lnTo>
                <a:close/>
                <a:moveTo>
                  <a:pt x="1395" y="1004"/>
                </a:moveTo>
                <a:lnTo>
                  <a:pt x="1406" y="1015"/>
                </a:lnTo>
                <a:lnTo>
                  <a:pt x="1395" y="1039"/>
                </a:lnTo>
                <a:lnTo>
                  <a:pt x="1395" y="1051"/>
                </a:lnTo>
                <a:lnTo>
                  <a:pt x="1406" y="1039"/>
                </a:lnTo>
                <a:lnTo>
                  <a:pt x="1418" y="1039"/>
                </a:lnTo>
                <a:lnTo>
                  <a:pt x="1429" y="1027"/>
                </a:lnTo>
                <a:lnTo>
                  <a:pt x="1441" y="1027"/>
                </a:lnTo>
                <a:lnTo>
                  <a:pt x="1441" y="992"/>
                </a:lnTo>
                <a:lnTo>
                  <a:pt x="1453" y="980"/>
                </a:lnTo>
                <a:lnTo>
                  <a:pt x="1453" y="969"/>
                </a:lnTo>
                <a:lnTo>
                  <a:pt x="1441" y="969"/>
                </a:lnTo>
                <a:lnTo>
                  <a:pt x="1429" y="992"/>
                </a:lnTo>
                <a:lnTo>
                  <a:pt x="1418" y="980"/>
                </a:lnTo>
                <a:lnTo>
                  <a:pt x="1395" y="1004"/>
                </a:lnTo>
                <a:close/>
              </a:path>
            </a:pathLst>
          </a:custGeom>
          <a:solidFill>
            <a:srgbClr val="CCFF99"/>
          </a:solidFill>
          <a:ln w="1" cap="sq">
            <a:solidFill>
              <a:srgbClr val="000000"/>
            </a:solidFill>
            <a:prstDash val="solid"/>
            <a:bevel/>
            <a:headEnd/>
            <a:tailEnd/>
          </a:ln>
        </p:spPr>
      </p:sp>
      <p:sp>
        <p:nvSpPr>
          <p:cNvPr id="22" name="21 Estrella de 4 puntas"/>
          <p:cNvSpPr/>
          <p:nvPr/>
        </p:nvSpPr>
        <p:spPr>
          <a:xfrm>
            <a:off x="5058054" y="2024844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23 Extracto"/>
          <p:cNvSpPr/>
          <p:nvPr/>
        </p:nvSpPr>
        <p:spPr>
          <a:xfrm>
            <a:off x="6300192" y="2726922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82090" y="1808820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27 Conector"/>
          <p:cNvSpPr/>
          <p:nvPr/>
        </p:nvSpPr>
        <p:spPr>
          <a:xfrm>
            <a:off x="4355976" y="3429000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0" name="29 Ordenar"/>
          <p:cNvSpPr/>
          <p:nvPr/>
        </p:nvSpPr>
        <p:spPr>
          <a:xfrm>
            <a:off x="4301970" y="3915054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2186862"/>
            <a:ext cx="216024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Eficiencia energética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Energías renovables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Redes eléctricas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Almacenamiento energía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Biocombustibles y combustibles alternativos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Hidrógeno y pilas de combustible</a:t>
            </a:r>
          </a:p>
          <a:p>
            <a:pPr>
              <a:spcAft>
                <a:spcPts val="450"/>
              </a:spcAft>
            </a:pPr>
            <a:r>
              <a:rPr lang="es-E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Captura CO2</a:t>
            </a:r>
          </a:p>
        </p:txBody>
      </p:sp>
      <p:sp>
        <p:nvSpPr>
          <p:cNvPr id="23" name="22 Extracto"/>
          <p:cNvSpPr/>
          <p:nvPr/>
        </p:nvSpPr>
        <p:spPr>
          <a:xfrm>
            <a:off x="1115616" y="2780928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115616" y="3429000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26 Conector"/>
          <p:cNvSpPr/>
          <p:nvPr/>
        </p:nvSpPr>
        <p:spPr>
          <a:xfrm>
            <a:off x="1115616" y="2510898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28 Ordenar"/>
          <p:cNvSpPr/>
          <p:nvPr/>
        </p:nvSpPr>
        <p:spPr>
          <a:xfrm>
            <a:off x="1115616" y="3050958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1" name="30 Estrella de 4 puntas"/>
          <p:cNvSpPr/>
          <p:nvPr/>
        </p:nvSpPr>
        <p:spPr>
          <a:xfrm>
            <a:off x="1061610" y="2186862"/>
            <a:ext cx="216024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2" name="31 Estrella de 5 puntas"/>
          <p:cNvSpPr/>
          <p:nvPr/>
        </p:nvSpPr>
        <p:spPr>
          <a:xfrm>
            <a:off x="1061610" y="3753036"/>
            <a:ext cx="216024" cy="216024"/>
          </a:xfrm>
          <a:prstGeom prst="star5">
            <a:avLst>
              <a:gd name="adj" fmla="val 15638"/>
              <a:gd name="hf" fmla="val 105146"/>
              <a:gd name="vf" fmla="val 110557"/>
            </a:avLst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33 Estrella de 4 puntas"/>
          <p:cNvSpPr/>
          <p:nvPr/>
        </p:nvSpPr>
        <p:spPr>
          <a:xfrm>
            <a:off x="5058054" y="2618910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5" name="34 Extracto"/>
          <p:cNvSpPr/>
          <p:nvPr/>
        </p:nvSpPr>
        <p:spPr>
          <a:xfrm>
            <a:off x="4355976" y="3645024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6" name="35 Extracto"/>
          <p:cNvSpPr/>
          <p:nvPr/>
        </p:nvSpPr>
        <p:spPr>
          <a:xfrm>
            <a:off x="5274078" y="1970838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36 Conector"/>
          <p:cNvSpPr/>
          <p:nvPr/>
        </p:nvSpPr>
        <p:spPr>
          <a:xfrm>
            <a:off x="4734018" y="2672916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8" name="37 Conector"/>
          <p:cNvSpPr/>
          <p:nvPr/>
        </p:nvSpPr>
        <p:spPr>
          <a:xfrm>
            <a:off x="5166066" y="1808820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9" name="38 Conector"/>
          <p:cNvSpPr/>
          <p:nvPr/>
        </p:nvSpPr>
        <p:spPr>
          <a:xfrm>
            <a:off x="6624228" y="272692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0" name="39 Conector"/>
          <p:cNvSpPr/>
          <p:nvPr/>
        </p:nvSpPr>
        <p:spPr>
          <a:xfrm>
            <a:off x="4355976" y="1862826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1" name="40 Conector"/>
          <p:cNvSpPr/>
          <p:nvPr/>
        </p:nvSpPr>
        <p:spPr>
          <a:xfrm>
            <a:off x="2735796" y="4941168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2" name="41 Conector"/>
          <p:cNvSpPr/>
          <p:nvPr/>
        </p:nvSpPr>
        <p:spPr>
          <a:xfrm>
            <a:off x="5328084" y="3104964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3" name="42 Conector"/>
          <p:cNvSpPr/>
          <p:nvPr/>
        </p:nvSpPr>
        <p:spPr>
          <a:xfrm>
            <a:off x="5382090" y="3753036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4" name="43 Conector"/>
          <p:cNvSpPr/>
          <p:nvPr/>
        </p:nvSpPr>
        <p:spPr>
          <a:xfrm>
            <a:off x="3923928" y="1970838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9" name="48 Estrella de 5 puntas"/>
          <p:cNvSpPr/>
          <p:nvPr/>
        </p:nvSpPr>
        <p:spPr>
          <a:xfrm>
            <a:off x="5706126" y="3699030"/>
            <a:ext cx="216024" cy="216024"/>
          </a:xfrm>
          <a:prstGeom prst="star5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4572000" y="3861048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6138174" y="4509120"/>
            <a:ext cx="162018" cy="16201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331306" y="1106928"/>
            <a:ext cx="6535062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4525" tIns="33334" rIns="34525" bIns="33334"/>
          <a:lstStyle/>
          <a:p>
            <a:pPr algn="ctr" eaLnBrk="0" hangingPunct="0">
              <a:defRPr/>
            </a:pPr>
            <a:r>
              <a:rPr lang="es-ES" b="1" dirty="0">
                <a:solidFill>
                  <a:srgbClr val="0066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Reto Energía Segura, Sostenible y Limpia</a:t>
            </a:r>
            <a:endParaRPr lang="en-US" b="1" dirty="0">
              <a:solidFill>
                <a:srgbClr val="0066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Cilindro"/>
          <p:cNvSpPr/>
          <p:nvPr/>
        </p:nvSpPr>
        <p:spPr>
          <a:xfrm>
            <a:off x="1115616" y="4185084"/>
            <a:ext cx="108012" cy="270030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3" name="62 Cilindro"/>
          <p:cNvSpPr/>
          <p:nvPr/>
        </p:nvSpPr>
        <p:spPr>
          <a:xfrm>
            <a:off x="4572000" y="1754814"/>
            <a:ext cx="108012" cy="270030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4" name="63 Estrella de 4 puntas"/>
          <p:cNvSpPr/>
          <p:nvPr/>
        </p:nvSpPr>
        <p:spPr>
          <a:xfrm>
            <a:off x="7218294" y="2564904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5" name="64 Estrella de 4 puntas"/>
          <p:cNvSpPr/>
          <p:nvPr/>
        </p:nvSpPr>
        <p:spPr>
          <a:xfrm>
            <a:off x="3761910" y="2132856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6" name="65 Estrella de 4 puntas"/>
          <p:cNvSpPr/>
          <p:nvPr/>
        </p:nvSpPr>
        <p:spPr>
          <a:xfrm>
            <a:off x="6516216" y="3537012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7" name="66 Extracto"/>
          <p:cNvSpPr/>
          <p:nvPr/>
        </p:nvSpPr>
        <p:spPr>
          <a:xfrm>
            <a:off x="5436096" y="3266982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8" name="67 Conector"/>
          <p:cNvSpPr/>
          <p:nvPr/>
        </p:nvSpPr>
        <p:spPr>
          <a:xfrm>
            <a:off x="6246186" y="4293096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9" name="68 Conector"/>
          <p:cNvSpPr/>
          <p:nvPr/>
        </p:nvSpPr>
        <p:spPr>
          <a:xfrm>
            <a:off x="6030162" y="218686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0" name="69 Conector"/>
          <p:cNvSpPr/>
          <p:nvPr/>
        </p:nvSpPr>
        <p:spPr>
          <a:xfrm>
            <a:off x="5652120" y="191683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1" name="70 Extracto"/>
          <p:cNvSpPr/>
          <p:nvPr/>
        </p:nvSpPr>
        <p:spPr>
          <a:xfrm>
            <a:off x="5868144" y="1916832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2" name="71 Ordenar"/>
          <p:cNvSpPr/>
          <p:nvPr/>
        </p:nvSpPr>
        <p:spPr>
          <a:xfrm>
            <a:off x="5760132" y="2132856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3" name="72 Extracto"/>
          <p:cNvSpPr/>
          <p:nvPr/>
        </p:nvSpPr>
        <p:spPr>
          <a:xfrm>
            <a:off x="6516216" y="3807042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4" name="73 Estrella de 4 puntas"/>
          <p:cNvSpPr/>
          <p:nvPr/>
        </p:nvSpPr>
        <p:spPr>
          <a:xfrm>
            <a:off x="7542330" y="3320988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5" name="74 Estrella de 4 puntas"/>
          <p:cNvSpPr/>
          <p:nvPr/>
        </p:nvSpPr>
        <p:spPr>
          <a:xfrm>
            <a:off x="4842030" y="4617132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6" name="75 Conector"/>
          <p:cNvSpPr/>
          <p:nvPr/>
        </p:nvSpPr>
        <p:spPr>
          <a:xfrm>
            <a:off x="5220072" y="4617132"/>
            <a:ext cx="162018" cy="162018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7" name="76 Extracto"/>
          <p:cNvSpPr/>
          <p:nvPr/>
        </p:nvSpPr>
        <p:spPr>
          <a:xfrm>
            <a:off x="5004048" y="4347102"/>
            <a:ext cx="162018" cy="162018"/>
          </a:xfrm>
          <a:prstGeom prst="flowChartExtract">
            <a:avLst/>
          </a:prstGeom>
          <a:solidFill>
            <a:srgbClr val="00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8" name="77 Ordenar"/>
          <p:cNvSpPr/>
          <p:nvPr/>
        </p:nvSpPr>
        <p:spPr>
          <a:xfrm>
            <a:off x="4517994" y="4509120"/>
            <a:ext cx="162018" cy="216024"/>
          </a:xfrm>
          <a:prstGeom prst="flowChartSort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9" name="78 Estrella de 4 puntas"/>
          <p:cNvSpPr/>
          <p:nvPr/>
        </p:nvSpPr>
        <p:spPr>
          <a:xfrm>
            <a:off x="5706126" y="2402886"/>
            <a:ext cx="162018" cy="16201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408204" y="5211198"/>
            <a:ext cx="178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Fuente mapa CCAA: http://analisisydecision.es/</a:t>
            </a:r>
          </a:p>
        </p:txBody>
      </p:sp>
    </p:spTree>
    <p:extLst>
      <p:ext uri="{BB962C8B-B14F-4D97-AF65-F5344CB8AC3E}">
        <p14:creationId xmlns:p14="http://schemas.microsoft.com/office/powerpoint/2010/main" val="27804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3" grpId="0" animBg="1"/>
      <p:bldP spid="55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577" y="1052736"/>
            <a:ext cx="3219903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0" name="Marcador de pie de pá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infyde@infyde.eu</a:t>
            </a:r>
          </a:p>
        </p:txBody>
      </p:sp>
      <p:sp>
        <p:nvSpPr>
          <p:cNvPr id="717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7C45B5-1D72-41EE-9DC6-FE2C5DC2ECB7}" type="slidenum">
              <a:rPr lang="es-ES" altLang="es-ES"/>
              <a:pPr/>
              <a:t>43</a:t>
            </a:fld>
            <a:endParaRPr lang="es-ES" altLang="es-ES"/>
          </a:p>
        </p:txBody>
      </p:sp>
      <p:sp>
        <p:nvSpPr>
          <p:cNvPr id="717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5328592" cy="5832648"/>
          </a:xfrm>
          <a:noFill/>
        </p:spPr>
        <p:txBody>
          <a:bodyPr/>
          <a:lstStyle/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1600" dirty="0"/>
              <a:t>Bajo el “</a:t>
            </a:r>
            <a:r>
              <a:rPr lang="es-ES" altLang="es-ES" sz="1600" b="1" dirty="0"/>
              <a:t>Proyecto Red</a:t>
            </a:r>
            <a:r>
              <a:rPr lang="es-ES" altLang="es-ES" sz="1600" dirty="0"/>
              <a:t>” en Chile (2010-2013) la UE ha trabajado con el gobierno y las regiones de Chile, para desarrollar políticas regionales de innovación a través del uso de la metodología RIS (en la práctica RIS3). </a:t>
            </a:r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endParaRPr lang="es-ES" altLang="es-ES" sz="1600" dirty="0"/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1600" dirty="0"/>
              <a:t>En cuanto al proyecto RED, los resultados han contribuido a mejorar la definición de políticas públicas regionales de apoyo a la innovación, particularmente en el uso de la parte regional del Fondo para la Innovación y la Competitividad (FIC-R). </a:t>
            </a:r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endParaRPr lang="es-ES" altLang="es-ES" sz="1600" dirty="0"/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1600" dirty="0"/>
              <a:t>En esta legislatura el Gobierno de Chile en su Agenda de Productividad, Innovación y Crecimiento ha puesto en marcha varios Programas Estratégicos de Desarrollo Productivo basados ​​en el principio de Especialización Inteligente, con dimensión nacional o regional. </a:t>
            </a:r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endParaRPr lang="es-ES" altLang="es-ES" sz="1600" dirty="0"/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1600" dirty="0"/>
              <a:t>Han sido apoyados por las competencias y orientaciones generadas en las regiones por las RIS, que siguen influyendo en las prioridades de gasto público en diferentes regiones.</a:t>
            </a:r>
          </a:p>
          <a:p>
            <a:pPr algn="just" eaLnBrk="1" hangingPunct="1">
              <a:lnSpc>
                <a:spcPct val="90000"/>
              </a:lnSpc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2407499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2"/>
          <p:cNvCxnSpPr/>
          <p:nvPr/>
        </p:nvCxnSpPr>
        <p:spPr>
          <a:xfrm>
            <a:off x="1115616" y="1124744"/>
            <a:ext cx="698477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193110"/>
            <a:ext cx="2133600" cy="476250"/>
          </a:xfrm>
        </p:spPr>
        <p:txBody>
          <a:bodyPr/>
          <a:lstStyle/>
          <a:p>
            <a:r>
              <a:rPr lang="es-ES" dirty="0"/>
              <a:t>22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24336" cy="436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2012647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0070C0"/>
                </a:solidFill>
              </a:rPr>
              <a:t>Un complemento muy operativo para las RIS3</a:t>
            </a:r>
            <a:r>
              <a:rPr lang="es-ES" dirty="0"/>
              <a:t> resumiendo todo lo que se necesita saber para empezar el proceso de definición de una estrategia de especialización inteligente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624" y="414908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 </a:t>
            </a:r>
          </a:p>
          <a:p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Jaime del Castillo, </a:t>
            </a:r>
          </a:p>
          <a:p>
            <a:r>
              <a:rPr lang="es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Belen</a:t>
            </a:r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Barroeta</a:t>
            </a:r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Jonatan Paton.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115616" y="1128737"/>
            <a:ext cx="705678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>
                <a:latin typeface="+mj-lt"/>
                <a:ea typeface="+mj-ea"/>
                <a:cs typeface="+mj-cs"/>
              </a:rPr>
              <a:t>ETAPAS PARA ELABORAR UNA RIS3 (V)</a:t>
            </a:r>
          </a:p>
        </p:txBody>
      </p:sp>
    </p:spTree>
    <p:extLst>
      <p:ext uri="{BB962C8B-B14F-4D97-AF65-F5344CB8AC3E}">
        <p14:creationId xmlns:p14="http://schemas.microsoft.com/office/powerpoint/2010/main" val="305293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infyde@infyde.eu</a:t>
            </a:r>
          </a:p>
        </p:txBody>
      </p:sp>
      <p:sp>
        <p:nvSpPr>
          <p:cNvPr id="3277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FD462-6259-41F7-A42B-B701E43ED03F}" type="slidenum">
              <a:rPr lang="es-ES" smtClean="0"/>
              <a:pPr/>
              <a:t>45</a:t>
            </a:fld>
            <a:endParaRPr lang="es-ES"/>
          </a:p>
        </p:txBody>
      </p:sp>
      <p:sp>
        <p:nvSpPr>
          <p:cNvPr id="32777" name="6 Rectángulo"/>
          <p:cNvSpPr>
            <a:spLocks noChangeArrowheads="1"/>
          </p:cNvSpPr>
          <p:nvPr/>
        </p:nvSpPr>
        <p:spPr bwMode="auto">
          <a:xfrm>
            <a:off x="-1143000" y="4786313"/>
            <a:ext cx="113585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 </a:t>
            </a:r>
            <a:endParaRPr lang="es-ES" sz="800"/>
          </a:p>
          <a:p>
            <a:r>
              <a:rPr lang="es-ES_tradnl"/>
              <a:t> </a:t>
            </a:r>
            <a:endParaRPr lang="es-ES" sz="800"/>
          </a:p>
          <a:p>
            <a:r>
              <a:rPr lang="es-ES_tradnl"/>
              <a:t> </a:t>
            </a:r>
            <a:endParaRPr lang="es-ES" sz="800"/>
          </a:p>
          <a:p>
            <a:r>
              <a:rPr lang="es-ES_tradnl"/>
              <a:t> </a:t>
            </a:r>
            <a:endParaRPr lang="es-ES" sz="800"/>
          </a:p>
          <a:p>
            <a:endParaRPr lang="es-ES"/>
          </a:p>
          <a:p>
            <a:r>
              <a:rPr lang="es-ES_tradnl"/>
              <a:t> </a:t>
            </a:r>
            <a:endParaRPr lang="es-ES" sz="80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42976" y="1357298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70C0"/>
                </a:solidFill>
                <a:latin typeface="Albertus MT Lt"/>
              </a:rPr>
              <a:t>MUCHAS GRACIAS POR SU ATENCION</a:t>
            </a:r>
          </a:p>
          <a:p>
            <a:endParaRPr lang="es-ES" sz="5400" b="1" dirty="0">
              <a:solidFill>
                <a:srgbClr val="0070C0"/>
              </a:solidFill>
              <a:latin typeface="Albertus MT Lt"/>
            </a:endParaRPr>
          </a:p>
          <a:p>
            <a:endParaRPr lang="es-ES" sz="5400" b="1" dirty="0">
              <a:solidFill>
                <a:srgbClr val="0070C0"/>
              </a:solidFill>
              <a:latin typeface="Albertus MT Lt"/>
            </a:endParaRPr>
          </a:p>
        </p:txBody>
      </p:sp>
      <p:pic>
        <p:nvPicPr>
          <p:cNvPr id="2050" name="Imagen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6858048" cy="1304902"/>
          </a:xfrm>
          <a:prstGeom prst="rect">
            <a:avLst/>
          </a:prstGeom>
          <a:noFill/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000232" y="5500702"/>
          <a:ext cx="6572296" cy="1071570"/>
        </p:xfrm>
        <a:graphic>
          <a:graphicData uri="http://schemas.openxmlformats.org/drawingml/2006/table">
            <a:tbl>
              <a:tblPr/>
              <a:tblGrid>
                <a:gridCol w="1059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9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8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0315" marR="5031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200" u="sng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  <a:hlinkClick r:id="rId3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www.infyde.eu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Avda. </a:t>
                      </a:r>
                      <a:r>
                        <a:rPr lang="es-ES" sz="1200" dirty="0" err="1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Zugazarte</a:t>
                      </a: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 8            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48930 Las Arenas – </a:t>
                      </a:r>
                      <a:r>
                        <a:rPr lang="es-ES" sz="1200" dirty="0" err="1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Bizkaia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Spain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15" marR="5031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tel</a:t>
                      </a: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    + 34 94 480 40 95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fax    + 34 94 480 16 39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@     </a:t>
                      </a:r>
                      <a:r>
                        <a:rPr lang="es-ES" sz="1200" u="sng" dirty="0">
                          <a:solidFill>
                            <a:srgbClr val="365F91"/>
                          </a:solidFill>
                          <a:latin typeface="Arial"/>
                          <a:ea typeface="Calibri"/>
                          <a:cs typeface="Times New Roman"/>
                        </a:rPr>
                        <a:t>infyde@infyde.eu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 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15" marR="5031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5" name="Imagen 1" descr="cid:image001.png@01CB2743.F437C9A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5720" y="5286388"/>
            <a:ext cx="1285875" cy="409575"/>
          </a:xfrm>
          <a:prstGeom prst="rect">
            <a:avLst/>
          </a:prstGeom>
          <a:noFill/>
        </p:spPr>
      </p:pic>
      <p:pic>
        <p:nvPicPr>
          <p:cNvPr id="2054" name="Imagen 2" descr="cid:image002.png@01CB2743.F437C9A0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0"/>
            <a:ext cx="104775" cy="1143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28794" y="5000636"/>
            <a:ext cx="148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Jaime</a:t>
            </a:r>
            <a:r>
              <a:rPr kumimoji="0" lang="es-ES" sz="1200" b="1" i="0" u="none" strike="noStrike" cap="none" normalizeH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 del Castillo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Presidente</a:t>
            </a:r>
            <a:endParaRPr kumimoji="0" 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10956"/>
            <a:ext cx="2708344" cy="29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Marcador de pie de pá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infyde@infyde.eu</a:t>
            </a:r>
          </a:p>
        </p:txBody>
      </p:sp>
      <p:sp>
        <p:nvSpPr>
          <p:cNvPr id="409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146780-4B2B-4EF6-AC20-BF124138925E}" type="slidenum">
              <a:rPr lang="es-ES" altLang="es-ES"/>
              <a:pPr/>
              <a:t>5</a:t>
            </a:fld>
            <a:endParaRPr lang="es-ES" altLang="es-ES" dirty="0"/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51520" y="1672507"/>
            <a:ext cx="6363548" cy="4852837"/>
          </a:xfrm>
          <a:noFill/>
        </p:spPr>
        <p:txBody>
          <a:bodyPr/>
          <a:lstStyle/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2000" dirty="0"/>
              <a:t>Interés en América Latina por la diversificación productiva para:</a:t>
            </a:r>
          </a:p>
          <a:p>
            <a:pPr algn="just">
              <a:lnSpc>
                <a:spcPct val="90000"/>
              </a:lnSpc>
              <a:buClrTx/>
            </a:pPr>
            <a:r>
              <a:rPr lang="es-ES" altLang="es-ES" sz="2000" dirty="0"/>
              <a:t>- superar la dependencia de los productos básicos</a:t>
            </a:r>
          </a:p>
          <a:p>
            <a:pPr algn="just">
              <a:lnSpc>
                <a:spcPct val="90000"/>
              </a:lnSpc>
              <a:buClrTx/>
            </a:pPr>
            <a:r>
              <a:rPr lang="es-ES" altLang="es-ES" sz="2000" dirty="0"/>
              <a:t>- responder a competencia de países de salarios más bajos</a:t>
            </a:r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endParaRPr lang="es-ES" altLang="es-ES" sz="2000" dirty="0"/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2000" dirty="0"/>
              <a:t>No es posible de arriba hacia abajo (top-</a:t>
            </a:r>
            <a:r>
              <a:rPr lang="es-ES" altLang="es-ES" sz="2000" dirty="0" err="1"/>
              <a:t>down</a:t>
            </a:r>
            <a:r>
              <a:rPr lang="es-ES" altLang="es-ES" sz="2000" dirty="0"/>
              <a:t>):   interés en la </a:t>
            </a:r>
            <a:r>
              <a:rPr lang="es-ES" altLang="es-ES" sz="2000" u="sng" dirty="0"/>
              <a:t>descentralización</a:t>
            </a:r>
            <a:r>
              <a:rPr lang="es-ES" altLang="es-ES" sz="2000" dirty="0"/>
              <a:t> (crear entornos adecuados para desarrollar más actividades de valor añadido) </a:t>
            </a:r>
          </a:p>
          <a:p>
            <a:pPr algn="just">
              <a:lnSpc>
                <a:spcPct val="90000"/>
              </a:lnSpc>
              <a:buClrTx/>
            </a:pPr>
            <a:endParaRPr lang="es-ES" altLang="es-ES" sz="2000" dirty="0"/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s-ES" altLang="es-ES" sz="2000" dirty="0"/>
              <a:t>Globalización: posibilidad de obtener conocimiento fuera de la región inmediata o zona urbana + otras regiones interesadas en vender tecnología </a:t>
            </a:r>
          </a:p>
          <a:p>
            <a:pPr marL="285750" indent="-285750" algn="just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endParaRPr lang="es-ES" altLang="es-ES" sz="1600" dirty="0"/>
          </a:p>
          <a:p>
            <a:pPr algn="just" eaLnBrk="1" hangingPunct="1">
              <a:lnSpc>
                <a:spcPct val="90000"/>
              </a:lnSpc>
              <a:buClrTx/>
            </a:pPr>
            <a:endParaRPr lang="es-ES" altLang="es-ES" sz="1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1520" y="255228"/>
            <a:ext cx="7851459" cy="12557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s-ES" altLang="es-ES" sz="2800" b="1" dirty="0">
                <a:solidFill>
                  <a:srgbClr val="0070C0"/>
                </a:solidFill>
              </a:rPr>
              <a:t>Tendencia general: 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ES" sz="2800" b="1" dirty="0">
                <a:solidFill>
                  <a:srgbClr val="0070C0"/>
                </a:solidFill>
              </a:rPr>
              <a:t> Economía del conocimiento = importancia I+D+I </a:t>
            </a:r>
          </a:p>
        </p:txBody>
      </p:sp>
    </p:spTree>
    <p:extLst>
      <p:ext uri="{BB962C8B-B14F-4D97-AF65-F5344CB8AC3E}">
        <p14:creationId xmlns:p14="http://schemas.microsoft.com/office/powerpoint/2010/main" val="427254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715921"/>
            <a:ext cx="7992888" cy="5737415"/>
          </a:xfrm>
        </p:spPr>
        <p:txBody>
          <a:bodyPr/>
          <a:lstStyle/>
          <a:p>
            <a:r>
              <a:rPr lang="es-ES" dirty="0"/>
              <a:t>Globalización y rapidez del cambio tecnológico y sectorial: difícil prever las actividades que serán competitivas en el medio plazo.</a:t>
            </a:r>
          </a:p>
          <a:p>
            <a:endParaRPr lang="es-ES" dirty="0"/>
          </a:p>
          <a:p>
            <a:r>
              <a:rPr lang="es-ES" dirty="0"/>
              <a:t>Sector público elige de dónde invertir: gestión excesivamente rígida de los procesos de adaptación, con toda seguridad perdedora.</a:t>
            </a:r>
          </a:p>
          <a:p>
            <a:endParaRPr lang="es-ES" dirty="0"/>
          </a:p>
          <a:p>
            <a:r>
              <a:rPr lang="es-ES" dirty="0"/>
              <a:t>Filosofía: fomentar entornos favorables a la competitividad y dejar que las empresas decidan en qué invertir.</a:t>
            </a:r>
          </a:p>
          <a:p>
            <a:endParaRPr lang="es-ES" dirty="0"/>
          </a:p>
          <a:p>
            <a:r>
              <a:rPr lang="es-ES" dirty="0"/>
              <a:t>Esta es precisamente la lógica de la </a:t>
            </a:r>
            <a:r>
              <a:rPr lang="es-ES" b="1" dirty="0"/>
              <a:t>Especialización Inteligente:</a:t>
            </a:r>
            <a:r>
              <a:rPr lang="es-ES" dirty="0"/>
              <a:t> definir un conjunto de áreas de actividad donde el sector público favorece que se generen las ideas y los medios para que el sector privado decida en qué invertir en concreto.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8B116-8140-450B-91CB-6C745AE281B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92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57377"/>
            <a:ext cx="6478173" cy="614568"/>
          </a:xfrm>
        </p:spPr>
        <p:txBody>
          <a:bodyPr/>
          <a:lstStyle/>
          <a:p>
            <a:r>
              <a:rPr lang="es-ES" dirty="0"/>
              <a:t>Políticas I+D, innovación y Fomento Productivo 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910" y="1268760"/>
            <a:ext cx="8369561" cy="504056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La competitividad se basa cada vez más en la diferenciación y generación de valor agregado. Eso se consigue inyectando conocimiento en las empresas.</a:t>
            </a:r>
          </a:p>
          <a:p>
            <a:endParaRPr lang="es-ES" dirty="0"/>
          </a:p>
          <a:p>
            <a:r>
              <a:rPr lang="es-ES" dirty="0"/>
              <a:t>Ha aumentado la importancia de las </a:t>
            </a:r>
            <a:r>
              <a:rPr lang="es-ES" b="1" dirty="0"/>
              <a:t>Políticas de I+D+I</a:t>
            </a:r>
            <a:r>
              <a:rPr lang="es-ES" dirty="0"/>
              <a:t> (investigación e innovación) concebidas al servicio de los objetivos de las Políticas de Fomento Productivo, que a su vez lo son de las de Desarrollo Económico.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8B116-8140-450B-91CB-6C745AE281B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56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03218"/>
            <a:ext cx="6478173" cy="614568"/>
          </a:xfrm>
        </p:spPr>
        <p:txBody>
          <a:bodyPr/>
          <a:lstStyle/>
          <a:p>
            <a:r>
              <a:rPr lang="es-ES" dirty="0"/>
              <a:t>Políticas I+D, innovación y Fomento Productivo II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44" y="1429766"/>
            <a:ext cx="8168395" cy="4735537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Visión lineal: basta meter dinero en la investigación para transformarlo en competitividad empresarial</a:t>
            </a:r>
          </a:p>
          <a:p>
            <a:endParaRPr lang="es-ES" dirty="0"/>
          </a:p>
          <a:p>
            <a:r>
              <a:rPr lang="es-ES" dirty="0"/>
              <a:t>Actual: el proceso de innovación es algo complejo, con retroalimentaciones y diferentes sectores (hasta la quíntuple hélice que incluye investigadores, empresas, Administración, sociedad y sector financiero).</a:t>
            </a:r>
          </a:p>
          <a:p>
            <a:endParaRPr lang="es-ES" dirty="0"/>
          </a:p>
          <a:p>
            <a:r>
              <a:rPr lang="es-ES" dirty="0"/>
              <a:t>La innovación incluye además la mejora de factores inmateriales (organización, marketing, logística, adaptación de un producto para en un nuevo mercado)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infyde@infyde.eu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8B116-8140-450B-91CB-6C745AE281B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8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086CD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600">
                <a:solidFill>
                  <a:srgbClr val="FFFFFF"/>
                </a:solidFill>
              </a:rPr>
              <a:t>infyde@infyde.eu</a:t>
            </a:r>
          </a:p>
        </p:txBody>
      </p:sp>
      <p:sp>
        <p:nvSpPr>
          <p:cNvPr id="2765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6CD"/>
              </a:buClr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086CD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B35E95A-C49A-475D-9524-25C2781DF801}" type="slidenum">
              <a:rPr lang="es-ES" altLang="es-ES" sz="105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s-ES" altLang="es-ES" sz="1050">
              <a:solidFill>
                <a:srgbClr val="FFFFFF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95369"/>
            <a:ext cx="6508142" cy="883372"/>
          </a:xfrm>
        </p:spPr>
        <p:txBody>
          <a:bodyPr/>
          <a:lstStyle/>
          <a:p>
            <a:pPr eaLnBrk="1" hangingPunct="1"/>
            <a:r>
              <a:rPr lang="es-ES" altLang="es-ES" sz="3200" dirty="0"/>
              <a:t>La evolución de las políticas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14401"/>
            <a:ext cx="8435280" cy="5007073"/>
          </a:xfrm>
        </p:spPr>
        <p:txBody>
          <a:bodyPr/>
          <a:lstStyle/>
          <a:p>
            <a:pPr algn="just" eaLnBrk="1" hangingPunct="1"/>
            <a:r>
              <a:rPr lang="es-ES" altLang="es-ES" sz="2000" dirty="0"/>
              <a:t>La aplicación productiva del conocimiento tiene muchas </a:t>
            </a:r>
            <a:r>
              <a:rPr lang="es-ES" altLang="es-ES" sz="2000" b="1" dirty="0"/>
              <a:t>interacciones</a:t>
            </a:r>
            <a:r>
              <a:rPr lang="es-ES" altLang="es-ES" sz="2000" dirty="0"/>
              <a:t> entre diferentes fases. No se puede mejorar la situación con una sola medida: </a:t>
            </a:r>
            <a:r>
              <a:rPr lang="es-ES" altLang="es-ES" sz="2000" b="1" dirty="0">
                <a:solidFill>
                  <a:srgbClr val="FF0000"/>
                </a:solidFill>
              </a:rPr>
              <a:t>las políticas deben sistémicas</a:t>
            </a:r>
            <a:r>
              <a:rPr lang="es-ES" altLang="es-ES" sz="2000" dirty="0"/>
              <a:t>.</a:t>
            </a:r>
          </a:p>
          <a:p>
            <a:pPr algn="just" eaLnBrk="1" hangingPunct="1"/>
            <a:endParaRPr lang="es-ES" altLang="es-ES" sz="2000" dirty="0"/>
          </a:p>
          <a:p>
            <a:pPr algn="just" eaLnBrk="1" hangingPunct="1"/>
            <a:r>
              <a:rPr lang="es-ES" altLang="es-ES" sz="2000" dirty="0"/>
              <a:t>La </a:t>
            </a:r>
            <a:r>
              <a:rPr lang="es-ES" altLang="es-ES" sz="2000" b="1" dirty="0"/>
              <a:t>innovación</a:t>
            </a:r>
            <a:r>
              <a:rPr lang="es-ES" altLang="es-ES" sz="2000" dirty="0"/>
              <a:t> en la empresa es mucho más </a:t>
            </a:r>
            <a:r>
              <a:rPr lang="es-ES" altLang="es-ES" sz="2000" b="1" dirty="0"/>
              <a:t>amplia </a:t>
            </a:r>
            <a:r>
              <a:rPr lang="es-ES" altLang="es-ES" sz="2000" dirty="0"/>
              <a:t>que la simple incorporación de nuevas tecnologías. Hay innovación de </a:t>
            </a:r>
            <a:r>
              <a:rPr lang="es-ES" altLang="es-ES" sz="2000" b="1" dirty="0">
                <a:solidFill>
                  <a:srgbClr val="FF0000"/>
                </a:solidFill>
              </a:rPr>
              <a:t>proceso</a:t>
            </a:r>
            <a:r>
              <a:rPr lang="es-ES" altLang="es-ES" sz="2000" dirty="0"/>
              <a:t> (normalmente tecnológica), de </a:t>
            </a:r>
            <a:r>
              <a:rPr lang="es-ES" altLang="es-ES" sz="2000" b="1" dirty="0">
                <a:solidFill>
                  <a:srgbClr val="FF0000"/>
                </a:solidFill>
              </a:rPr>
              <a:t>producto</a:t>
            </a:r>
            <a:r>
              <a:rPr lang="es-ES" altLang="es-ES" sz="2000" dirty="0"/>
              <a:t> (tecnología, diseño, funcionalidad), en </a:t>
            </a:r>
            <a:r>
              <a:rPr lang="es-ES" altLang="es-ES" sz="2000" b="1" dirty="0">
                <a:solidFill>
                  <a:srgbClr val="FF0000"/>
                </a:solidFill>
              </a:rPr>
              <a:t>otros aspectos </a:t>
            </a:r>
            <a:r>
              <a:rPr lang="es-ES" altLang="es-ES" sz="2000" dirty="0"/>
              <a:t>(organizativa. logística, de comunicación y gestión de la imagen, etc..).</a:t>
            </a:r>
          </a:p>
          <a:p>
            <a:pPr algn="just" eaLnBrk="1" hangingPunct="1"/>
            <a:endParaRPr lang="es-ES" altLang="es-ES" sz="2000" dirty="0"/>
          </a:p>
          <a:p>
            <a:pPr algn="just" eaLnBrk="1" hangingPunct="1"/>
            <a:r>
              <a:rPr lang="es-ES" altLang="es-ES" sz="2000" dirty="0"/>
              <a:t>La eficacia innovadora de las empresas depende de la gestión explícita del conocimiento (servicios de I+D, grupos de calidad, etc..), pero también de </a:t>
            </a:r>
            <a:r>
              <a:rPr lang="es-ES" altLang="es-ES" sz="2000" b="1" dirty="0">
                <a:solidFill>
                  <a:srgbClr val="FF0000"/>
                </a:solidFill>
              </a:rPr>
              <a:t>aspectos no formalizables</a:t>
            </a:r>
            <a:r>
              <a:rPr lang="es-ES" altLang="es-ES" sz="2000" dirty="0"/>
              <a:t>: “know-how”, “</a:t>
            </a:r>
            <a:r>
              <a:rPr lang="es-ES" altLang="es-ES" sz="2000" dirty="0" err="1"/>
              <a:t>learning</a:t>
            </a:r>
            <a:r>
              <a:rPr lang="es-ES" altLang="es-ES" sz="2000" dirty="0"/>
              <a:t> </a:t>
            </a:r>
            <a:r>
              <a:rPr lang="es-ES" altLang="es-ES" sz="2000" dirty="0" err="1"/>
              <a:t>by</a:t>
            </a:r>
            <a:r>
              <a:rPr lang="es-ES" altLang="es-ES" sz="2000" dirty="0"/>
              <a:t> </a:t>
            </a:r>
            <a:r>
              <a:rPr lang="es-ES" altLang="es-ES" sz="2000" dirty="0" err="1"/>
              <a:t>doing</a:t>
            </a:r>
            <a:r>
              <a:rPr lang="es-ES" altLang="es-ES" sz="2000" dirty="0"/>
              <a:t>”, importancia de las redes sociales y de colaboración.</a:t>
            </a:r>
          </a:p>
          <a:p>
            <a:pPr algn="just" eaLnBrk="1" hangingPunct="1">
              <a:lnSpc>
                <a:spcPct val="90000"/>
              </a:lnSpc>
            </a:pPr>
            <a:endParaRPr lang="es-ES" altLang="es-ES" sz="1200" dirty="0"/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1143001" y="87865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86CD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6C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7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heme/theme1.xml><?xml version="1.0" encoding="utf-8"?>
<a:theme xmlns:a="http://schemas.openxmlformats.org/drawingml/2006/main" name="INFYDE_POWERPOINT">
  <a:themeElements>
    <a:clrScheme name="INFYDE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YDE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YD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YDE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YDE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YDE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YDE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YDE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YDE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INFYDE_POWERPOINT</Template>
  <TotalTime>2307</TotalTime>
  <Words>2444</Words>
  <Application>Microsoft Office PowerPoint</Application>
  <PresentationFormat>Presentación en pantalla (4:3)</PresentationFormat>
  <Paragraphs>1098</Paragraphs>
  <Slides>45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SimSun</vt:lpstr>
      <vt:lpstr>Albertus MT Lt</vt:lpstr>
      <vt:lpstr>Arial</vt:lpstr>
      <vt:lpstr>Arial Black</vt:lpstr>
      <vt:lpstr>Calibri</vt:lpstr>
      <vt:lpstr>Eurostile LT Std</vt:lpstr>
      <vt:lpstr>Eurostile LT Std Ext Two</vt:lpstr>
      <vt:lpstr>Times New Roman</vt:lpstr>
      <vt:lpstr>Wingdings</vt:lpstr>
      <vt:lpstr>INFYDE_POWERPOINT</vt:lpstr>
      <vt:lpstr>“Ciencia, Innovación, Especialización Inteligente y Descentralización”  CONICYT 11 Octubre 2017, Santiago Jaime del Castillo jaimedelcastillo@infyde.eu </vt:lpstr>
      <vt:lpstr>INFYDE</vt:lpstr>
      <vt:lpstr>INFYDE</vt:lpstr>
      <vt:lpstr>INNOVACIÓN, RIQUEZA Y EMPLEO</vt:lpstr>
      <vt:lpstr>Presentación de PowerPoint</vt:lpstr>
      <vt:lpstr>Presentación de PowerPoint</vt:lpstr>
      <vt:lpstr>Políticas I+D, innovación y Fomento Productivo I</vt:lpstr>
      <vt:lpstr>Políticas I+D, innovación y Fomento Productivo II</vt:lpstr>
      <vt:lpstr>La evolución de las políticas</vt:lpstr>
      <vt:lpstr>Presentación de PowerPoint</vt:lpstr>
      <vt:lpstr>Presentación de PowerPoint</vt:lpstr>
      <vt:lpstr>Presentación de PowerPoint</vt:lpstr>
      <vt:lpstr>Presentación de PowerPoint</vt:lpstr>
      <vt:lpstr>Top 20 start-up research universities (Forbes 2015)</vt:lpstr>
      <vt:lpstr>The World's Most Innovative Universities (Intellectual Property &amp; Science business of Thomson Reuters) Criteria focused on academic papers (basic research), and patent filings (institution's interest in commercializing)</vt:lpstr>
      <vt:lpstr>Presentación de PowerPoint</vt:lpstr>
      <vt:lpstr>El impacto de la innovación en la economía Evidencias macroeconómicas (I)</vt:lpstr>
      <vt:lpstr>El impacto de la innovación en la economía Evidencias macroeconómicas (V)</vt:lpstr>
      <vt:lpstr>El impacto de la innovación en la economía Evidencias macroeconómicas (VII)</vt:lpstr>
      <vt:lpstr>PWC: Innovation and Growth </vt:lpstr>
      <vt:lpstr>El impacto en los resultados económicos</vt:lpstr>
      <vt:lpstr>El impacto en los resultados económicos</vt:lpstr>
      <vt:lpstr>El impacto en los resultados económicos (V)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DE LA EVALUACIÓN INTERMEDIA DEL  PROGRAMA OPERATIVO INTEGRADO FEDER-FSE DE I+D+I (OBJETIVO 1) 2000-2006</dc:title>
  <dc:creator>Paton</dc:creator>
  <cp:lastModifiedBy>Claudia Castillo Paredes</cp:lastModifiedBy>
  <cp:revision>232</cp:revision>
  <dcterms:created xsi:type="dcterms:W3CDTF">2010-09-18T14:14:41Z</dcterms:created>
  <dcterms:modified xsi:type="dcterms:W3CDTF">2017-10-24T14:56:46Z</dcterms:modified>
</cp:coreProperties>
</file>